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7"/>
  </p:notesMasterIdLst>
  <p:sldIdLst>
    <p:sldId id="276" r:id="rId2"/>
    <p:sldId id="572" r:id="rId3"/>
    <p:sldId id="363" r:id="rId4"/>
    <p:sldId id="432" r:id="rId5"/>
    <p:sldId id="410" r:id="rId6"/>
    <p:sldId id="375" r:id="rId7"/>
    <p:sldId id="573" r:id="rId8"/>
    <p:sldId id="369" r:id="rId9"/>
    <p:sldId id="411" r:id="rId10"/>
    <p:sldId id="371" r:id="rId11"/>
    <p:sldId id="373" r:id="rId12"/>
    <p:sldId id="372" r:id="rId13"/>
    <p:sldId id="517" r:id="rId14"/>
    <p:sldId id="574" r:id="rId15"/>
    <p:sldId id="546" r:id="rId16"/>
    <p:sldId id="378" r:id="rId17"/>
    <p:sldId id="382" r:id="rId18"/>
    <p:sldId id="383" r:id="rId19"/>
    <p:sldId id="519" r:id="rId20"/>
    <p:sldId id="520" r:id="rId21"/>
    <p:sldId id="521" r:id="rId22"/>
    <p:sldId id="522" r:id="rId23"/>
    <p:sldId id="524" r:id="rId24"/>
    <p:sldId id="583" r:id="rId25"/>
    <p:sldId id="547" r:id="rId26"/>
    <p:sldId id="549" r:id="rId27"/>
    <p:sldId id="577" r:id="rId28"/>
    <p:sldId id="578" r:id="rId29"/>
    <p:sldId id="579" r:id="rId30"/>
    <p:sldId id="580" r:id="rId31"/>
    <p:sldId id="581" r:id="rId32"/>
    <p:sldId id="582" r:id="rId33"/>
    <p:sldId id="559" r:id="rId34"/>
    <p:sldId id="568" r:id="rId35"/>
    <p:sldId id="575" r:id="rId36"/>
    <p:sldId id="538" r:id="rId37"/>
    <p:sldId id="550" r:id="rId38"/>
    <p:sldId id="541" r:id="rId39"/>
    <p:sldId id="560" r:id="rId40"/>
    <p:sldId id="561" r:id="rId41"/>
    <p:sldId id="562" r:id="rId42"/>
    <p:sldId id="569" r:id="rId43"/>
    <p:sldId id="576" r:id="rId44"/>
    <p:sldId id="551" r:id="rId45"/>
    <p:sldId id="552" r:id="rId46"/>
    <p:sldId id="567" r:id="rId47"/>
    <p:sldId id="563" r:id="rId48"/>
    <p:sldId id="565" r:id="rId49"/>
    <p:sldId id="584" r:id="rId50"/>
    <p:sldId id="564" r:id="rId51"/>
    <p:sldId id="585" r:id="rId52"/>
    <p:sldId id="566" r:id="rId53"/>
    <p:sldId id="433" r:id="rId54"/>
    <p:sldId id="434" r:id="rId55"/>
    <p:sldId id="570" r:id="rId56"/>
    <p:sldId id="421" r:id="rId57"/>
    <p:sldId id="416" r:id="rId58"/>
    <p:sldId id="404" r:id="rId59"/>
    <p:sldId id="586" r:id="rId60"/>
    <p:sldId id="587" r:id="rId61"/>
    <p:sldId id="556" r:id="rId62"/>
    <p:sldId id="415" r:id="rId63"/>
    <p:sldId id="417" r:id="rId64"/>
    <p:sldId id="558" r:id="rId65"/>
    <p:sldId id="571" r:id="rId66"/>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3">
          <p15:clr>
            <a:srgbClr val="A4A3A4"/>
          </p15:clr>
        </p15:guide>
        <p15:guide id="2" pos="25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sh561" initials="" lastIdx="1" clrIdx="0"/>
  <p:cmAuthor id="1" name="John Polk" initials="jp"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2830"/>
    <a:srgbClr val="00AB39"/>
    <a:srgbClr val="008000"/>
    <a:srgbClr val="FFE512"/>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8" autoAdjust="0"/>
    <p:restoredTop sz="95126" autoAdjust="0"/>
  </p:normalViewPr>
  <p:slideViewPr>
    <p:cSldViewPr>
      <p:cViewPr varScale="1">
        <p:scale>
          <a:sx n="90" d="100"/>
          <a:sy n="90" d="100"/>
        </p:scale>
        <p:origin x="1104" y="184"/>
      </p:cViewPr>
      <p:guideLst>
        <p:guide orient="horz" pos="113"/>
        <p:guide pos="257"/>
      </p:guideLst>
    </p:cSldViewPr>
  </p:slideViewPr>
  <p:notesTextViewPr>
    <p:cViewPr>
      <p:scale>
        <a:sx n="100" d="100"/>
        <a:sy n="100" d="100"/>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delete val="1"/>
          </c:dLbls>
          <c:cat>
            <c:strRef>
              <c:f>Sheet1!$A$2:$A$6</c:f>
              <c:strCache>
                <c:ptCount val="5"/>
                <c:pt idx="0">
                  <c:v>Precontemplation (Do Not Get It)</c:v>
                </c:pt>
                <c:pt idx="1">
                  <c:v>Contemplation (Not On Board)</c:v>
                </c:pt>
                <c:pt idx="2">
                  <c:v>Preparation (Supportive)</c:v>
                </c:pt>
                <c:pt idx="3">
                  <c:v>Action (Engaged)</c:v>
                </c:pt>
                <c:pt idx="4">
                  <c:v>Maintenance (Adopter)</c:v>
                </c:pt>
              </c:strCache>
            </c:strRef>
          </c:cat>
          <c:val>
            <c:numRef>
              <c:f>Sheet1!$B$2:$B$6</c:f>
              <c:numCache>
                <c:formatCode>General</c:formatCode>
                <c:ptCount val="5"/>
                <c:pt idx="0">
                  <c:v>50</c:v>
                </c:pt>
                <c:pt idx="1">
                  <c:v>50</c:v>
                </c:pt>
                <c:pt idx="2">
                  <c:v>20</c:v>
                </c:pt>
                <c:pt idx="3">
                  <c:v>5</c:v>
                </c:pt>
                <c:pt idx="4">
                  <c:v>5</c:v>
                </c:pt>
              </c:numCache>
            </c:numRef>
          </c:val>
          <c:extLst>
            <c:ext xmlns:c16="http://schemas.microsoft.com/office/drawing/2014/chart" uri="{C3380CC4-5D6E-409C-BE32-E72D297353CC}">
              <c16:uniqueId val="{00000000-C41B-446B-A47C-AEFD7625C9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noFill/>
          </c:spPr>
          <c:explosion val="25"/>
          <c:dPt>
            <c:idx val="2"/>
            <c:bubble3D val="0"/>
            <c:spPr/>
            <c:extLst>
              <c:ext xmlns:c16="http://schemas.microsoft.com/office/drawing/2014/chart" uri="{C3380CC4-5D6E-409C-BE32-E72D297353CC}">
                <c16:uniqueId val="{00000001-E5EA-4D3B-99C3-EDE6C1C62E2A}"/>
              </c:ext>
            </c:extLst>
          </c:dPt>
          <c:dPt>
            <c:idx val="3"/>
            <c:bubble3D val="0"/>
            <c:spPr/>
            <c:extLst>
              <c:ext xmlns:c16="http://schemas.microsoft.com/office/drawing/2014/chart" uri="{C3380CC4-5D6E-409C-BE32-E72D297353CC}">
                <c16:uniqueId val="{00000003-E5EA-4D3B-99C3-EDE6C1C62E2A}"/>
              </c:ext>
            </c:extLst>
          </c:dPt>
          <c:dPt>
            <c:idx val="4"/>
            <c:bubble3D val="0"/>
            <c:spPr/>
            <c:extLst>
              <c:ext xmlns:c16="http://schemas.microsoft.com/office/drawing/2014/chart" uri="{C3380CC4-5D6E-409C-BE32-E72D297353CC}">
                <c16:uniqueId val="{00000005-E5EA-4D3B-99C3-EDE6C1C62E2A}"/>
              </c:ext>
            </c:extLst>
          </c:dPt>
          <c:dLbls>
            <c:delete val="1"/>
          </c:dLbls>
          <c:cat>
            <c:strRef>
              <c:f>Sheet1!$A$2:$A$6</c:f>
              <c:strCache>
                <c:ptCount val="5"/>
                <c:pt idx="0">
                  <c:v>Precontemplation (Do Not Get It)</c:v>
                </c:pt>
                <c:pt idx="1">
                  <c:v>Contemplation (Not On Board)</c:v>
                </c:pt>
                <c:pt idx="2">
                  <c:v>Preparation (Supportive)</c:v>
                </c:pt>
                <c:pt idx="3">
                  <c:v>Action (Engaged)</c:v>
                </c:pt>
                <c:pt idx="4">
                  <c:v>Maintenance (Adopter)</c:v>
                </c:pt>
              </c:strCache>
            </c:strRef>
          </c:cat>
          <c:val>
            <c:numRef>
              <c:f>Sheet1!$B$2:$B$6</c:f>
              <c:numCache>
                <c:formatCode>General</c:formatCode>
                <c:ptCount val="5"/>
                <c:pt idx="0">
                  <c:v>50</c:v>
                </c:pt>
                <c:pt idx="1">
                  <c:v>50</c:v>
                </c:pt>
                <c:pt idx="2">
                  <c:v>20</c:v>
                </c:pt>
                <c:pt idx="3">
                  <c:v>5</c:v>
                </c:pt>
                <c:pt idx="4">
                  <c:v>5</c:v>
                </c:pt>
              </c:numCache>
            </c:numRef>
          </c:val>
          <c:extLst>
            <c:ext xmlns:c16="http://schemas.microsoft.com/office/drawing/2014/chart" uri="{C3380CC4-5D6E-409C-BE32-E72D297353CC}">
              <c16:uniqueId val="{00000006-E5EA-4D3B-99C3-EDE6C1C62E2A}"/>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Adoption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13648293963254E-2"/>
          <c:y val="0.17171296296296298"/>
          <c:w val="0.90286351706036749"/>
          <c:h val="0.72088764946048411"/>
        </c:manualLayout>
      </c:layout>
      <c:lineChart>
        <c:grouping val="standard"/>
        <c:varyColors val="0"/>
        <c:ser>
          <c:idx val="0"/>
          <c:order val="0"/>
          <c:tx>
            <c:strRef>
              <c:f>Sheet1!$A$1</c:f>
              <c:strCache>
                <c:ptCount val="1"/>
                <c:pt idx="0">
                  <c:v>Adoption</c:v>
                </c:pt>
              </c:strCache>
            </c:strRef>
          </c:tx>
          <c:spPr>
            <a:ln w="28575" cap="rnd">
              <a:solidFill>
                <a:schemeClr val="accent1"/>
              </a:solidFill>
              <a:round/>
            </a:ln>
            <a:effectLst/>
          </c:spPr>
          <c:marker>
            <c:symbol val="none"/>
          </c:marker>
          <c:val>
            <c:numRef>
              <c:f>Sheet1!$A$2:$A$17</c:f>
              <c:numCache>
                <c:formatCode>General</c:formatCode>
                <c:ptCount val="16"/>
                <c:pt idx="0">
                  <c:v>0.8</c:v>
                </c:pt>
                <c:pt idx="1">
                  <c:v>1</c:v>
                </c:pt>
                <c:pt idx="2">
                  <c:v>1.2</c:v>
                </c:pt>
                <c:pt idx="3">
                  <c:v>1.35</c:v>
                </c:pt>
                <c:pt idx="4">
                  <c:v>1.5</c:v>
                </c:pt>
                <c:pt idx="5">
                  <c:v>1.6</c:v>
                </c:pt>
                <c:pt idx="6">
                  <c:v>2</c:v>
                </c:pt>
                <c:pt idx="7">
                  <c:v>3</c:v>
                </c:pt>
                <c:pt idx="8">
                  <c:v>5</c:v>
                </c:pt>
                <c:pt idx="9">
                  <c:v>8</c:v>
                </c:pt>
                <c:pt idx="10">
                  <c:v>11.5</c:v>
                </c:pt>
                <c:pt idx="11">
                  <c:v>14</c:v>
                </c:pt>
                <c:pt idx="12">
                  <c:v>15.5</c:v>
                </c:pt>
                <c:pt idx="13">
                  <c:v>16</c:v>
                </c:pt>
                <c:pt idx="14">
                  <c:v>16.5</c:v>
                </c:pt>
                <c:pt idx="15">
                  <c:v>16.75</c:v>
                </c:pt>
              </c:numCache>
            </c:numRef>
          </c:val>
          <c:smooth val="0"/>
          <c:extLst>
            <c:ext xmlns:c16="http://schemas.microsoft.com/office/drawing/2014/chart" uri="{C3380CC4-5D6E-409C-BE32-E72D297353CC}">
              <c16:uniqueId val="{00000000-6FD9-4E63-8825-DD6473A579E5}"/>
            </c:ext>
          </c:extLst>
        </c:ser>
        <c:ser>
          <c:idx val="1"/>
          <c:order val="1"/>
          <c:tx>
            <c:strRef>
              <c:f>Sheet1!$B$1</c:f>
              <c:strCache>
                <c:ptCount val="1"/>
                <c:pt idx="0">
                  <c:v>Compliance</c:v>
                </c:pt>
              </c:strCache>
            </c:strRef>
          </c:tx>
          <c:spPr>
            <a:ln w="28575" cap="rnd">
              <a:solidFill>
                <a:schemeClr val="accent2"/>
              </a:solidFill>
              <a:round/>
            </a:ln>
            <a:effectLst/>
          </c:spPr>
          <c:marker>
            <c:symbol val="none"/>
          </c:marker>
          <c:val>
            <c:numRef>
              <c:f>Sheet1!$B$2:$B$17</c:f>
              <c:numCache>
                <c:formatCode>General</c:formatCode>
                <c:ptCount val="16"/>
                <c:pt idx="1">
                  <c:v>1</c:v>
                </c:pt>
                <c:pt idx="2">
                  <c:v>1.3</c:v>
                </c:pt>
                <c:pt idx="3">
                  <c:v>3</c:v>
                </c:pt>
                <c:pt idx="4">
                  <c:v>6.5</c:v>
                </c:pt>
                <c:pt idx="5">
                  <c:v>7.4</c:v>
                </c:pt>
                <c:pt idx="6">
                  <c:v>6.5</c:v>
                </c:pt>
                <c:pt idx="7">
                  <c:v>4.5</c:v>
                </c:pt>
                <c:pt idx="8">
                  <c:v>3.6</c:v>
                </c:pt>
                <c:pt idx="9">
                  <c:v>3</c:v>
                </c:pt>
                <c:pt idx="10">
                  <c:v>2.9</c:v>
                </c:pt>
                <c:pt idx="11">
                  <c:v>2.7</c:v>
                </c:pt>
                <c:pt idx="12">
                  <c:v>2.5</c:v>
                </c:pt>
                <c:pt idx="13">
                  <c:v>2.4</c:v>
                </c:pt>
                <c:pt idx="14">
                  <c:v>2.2999999999999998</c:v>
                </c:pt>
                <c:pt idx="15">
                  <c:v>2.2000000000000002</c:v>
                </c:pt>
              </c:numCache>
            </c:numRef>
          </c:val>
          <c:smooth val="0"/>
          <c:extLst>
            <c:ext xmlns:c16="http://schemas.microsoft.com/office/drawing/2014/chart" uri="{C3380CC4-5D6E-409C-BE32-E72D297353CC}">
              <c16:uniqueId val="{00000001-6FD9-4E63-8825-DD6473A579E5}"/>
            </c:ext>
          </c:extLst>
        </c:ser>
        <c:dLbls>
          <c:showLegendKey val="0"/>
          <c:showVal val="0"/>
          <c:showCatName val="0"/>
          <c:showSerName val="0"/>
          <c:showPercent val="0"/>
          <c:showBubbleSize val="0"/>
        </c:dLbls>
        <c:smooth val="0"/>
        <c:axId val="372113544"/>
        <c:axId val="372113872"/>
      </c:lineChart>
      <c:catAx>
        <c:axId val="372113544"/>
        <c:scaling>
          <c:orientation val="minMax"/>
        </c:scaling>
        <c:delete val="1"/>
        <c:axPos val="b"/>
        <c:numFmt formatCode="General" sourceLinked="1"/>
        <c:majorTickMark val="none"/>
        <c:minorTickMark val="none"/>
        <c:tickLblPos val="nextTo"/>
        <c:crossAx val="372113872"/>
        <c:crosses val="autoZero"/>
        <c:auto val="1"/>
        <c:lblAlgn val="ctr"/>
        <c:lblOffset val="100"/>
        <c:noMultiLvlLbl val="0"/>
      </c:catAx>
      <c:valAx>
        <c:axId val="3721138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211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Adoption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7171296296296296"/>
          <c:w val="0.94338867016622918"/>
          <c:h val="0.67550925925925931"/>
        </c:manualLayout>
      </c:layout>
      <c:lineChart>
        <c:grouping val="standard"/>
        <c:varyColors val="0"/>
        <c:ser>
          <c:idx val="0"/>
          <c:order val="0"/>
          <c:tx>
            <c:strRef>
              <c:f>Sheet1!$A$19</c:f>
              <c:strCache>
                <c:ptCount val="1"/>
                <c:pt idx="0">
                  <c:v>Adoption</c:v>
                </c:pt>
              </c:strCache>
            </c:strRef>
          </c:tx>
          <c:spPr>
            <a:ln w="28575" cap="rnd">
              <a:solidFill>
                <a:schemeClr val="accent1"/>
              </a:solidFill>
              <a:round/>
            </a:ln>
            <a:effectLst/>
          </c:spPr>
          <c:marker>
            <c:symbol val="none"/>
          </c:marker>
          <c:val>
            <c:numRef>
              <c:f>Sheet1!$A$20:$A$36</c:f>
              <c:numCache>
                <c:formatCode>General</c:formatCode>
                <c:ptCount val="17"/>
                <c:pt idx="0">
                  <c:v>0.8</c:v>
                </c:pt>
                <c:pt idx="1">
                  <c:v>1</c:v>
                </c:pt>
                <c:pt idx="2">
                  <c:v>1.2</c:v>
                </c:pt>
                <c:pt idx="3">
                  <c:v>1.35</c:v>
                </c:pt>
                <c:pt idx="4">
                  <c:v>1.5</c:v>
                </c:pt>
                <c:pt idx="5">
                  <c:v>1.7</c:v>
                </c:pt>
                <c:pt idx="6">
                  <c:v>2</c:v>
                </c:pt>
                <c:pt idx="7">
                  <c:v>2.1</c:v>
                </c:pt>
                <c:pt idx="8">
                  <c:v>2.2000000000000002</c:v>
                </c:pt>
                <c:pt idx="9">
                  <c:v>2.2999999999999998</c:v>
                </c:pt>
                <c:pt idx="10">
                  <c:v>2.4</c:v>
                </c:pt>
                <c:pt idx="11">
                  <c:v>2.5</c:v>
                </c:pt>
                <c:pt idx="12">
                  <c:v>2.6</c:v>
                </c:pt>
                <c:pt idx="13">
                  <c:v>2.8</c:v>
                </c:pt>
                <c:pt idx="14">
                  <c:v>2.8</c:v>
                </c:pt>
                <c:pt idx="15">
                  <c:v>2.8</c:v>
                </c:pt>
                <c:pt idx="16">
                  <c:v>2.8</c:v>
                </c:pt>
              </c:numCache>
            </c:numRef>
          </c:val>
          <c:smooth val="0"/>
          <c:extLst>
            <c:ext xmlns:c16="http://schemas.microsoft.com/office/drawing/2014/chart" uri="{C3380CC4-5D6E-409C-BE32-E72D297353CC}">
              <c16:uniqueId val="{00000000-E2CF-4653-A45E-C16D7D181E2A}"/>
            </c:ext>
          </c:extLst>
        </c:ser>
        <c:ser>
          <c:idx val="1"/>
          <c:order val="1"/>
          <c:tx>
            <c:strRef>
              <c:f>Sheet1!$B$19</c:f>
              <c:strCache>
                <c:ptCount val="1"/>
                <c:pt idx="0">
                  <c:v>Compliance</c:v>
                </c:pt>
              </c:strCache>
            </c:strRef>
          </c:tx>
          <c:spPr>
            <a:ln w="28575" cap="rnd">
              <a:solidFill>
                <a:schemeClr val="accent2"/>
              </a:solidFill>
              <a:round/>
            </a:ln>
            <a:effectLst/>
          </c:spPr>
          <c:marker>
            <c:symbol val="none"/>
          </c:marker>
          <c:val>
            <c:numRef>
              <c:f>Sheet1!$B$20:$B$36</c:f>
              <c:numCache>
                <c:formatCode>General</c:formatCode>
                <c:ptCount val="17"/>
                <c:pt idx="1">
                  <c:v>1</c:v>
                </c:pt>
                <c:pt idx="2">
                  <c:v>1.3</c:v>
                </c:pt>
                <c:pt idx="3">
                  <c:v>3</c:v>
                </c:pt>
                <c:pt idx="4">
                  <c:v>6</c:v>
                </c:pt>
                <c:pt idx="5">
                  <c:v>7</c:v>
                </c:pt>
                <c:pt idx="6">
                  <c:v>6.95</c:v>
                </c:pt>
                <c:pt idx="7">
                  <c:v>6.8</c:v>
                </c:pt>
                <c:pt idx="8">
                  <c:v>6.6</c:v>
                </c:pt>
                <c:pt idx="9">
                  <c:v>6</c:v>
                </c:pt>
                <c:pt idx="10">
                  <c:v>5</c:v>
                </c:pt>
                <c:pt idx="11">
                  <c:v>4</c:v>
                </c:pt>
                <c:pt idx="12">
                  <c:v>3</c:v>
                </c:pt>
                <c:pt idx="13">
                  <c:v>2.4</c:v>
                </c:pt>
                <c:pt idx="14">
                  <c:v>2.2999999999999998</c:v>
                </c:pt>
                <c:pt idx="15">
                  <c:v>2.2000000000000002</c:v>
                </c:pt>
                <c:pt idx="16">
                  <c:v>2.2000000000000002</c:v>
                </c:pt>
              </c:numCache>
            </c:numRef>
          </c:val>
          <c:smooth val="0"/>
          <c:extLst>
            <c:ext xmlns:c16="http://schemas.microsoft.com/office/drawing/2014/chart" uri="{C3380CC4-5D6E-409C-BE32-E72D297353CC}">
              <c16:uniqueId val="{00000001-E2CF-4653-A45E-C16D7D181E2A}"/>
            </c:ext>
          </c:extLst>
        </c:ser>
        <c:dLbls>
          <c:showLegendKey val="0"/>
          <c:showVal val="0"/>
          <c:showCatName val="0"/>
          <c:showSerName val="0"/>
          <c:showPercent val="0"/>
          <c:showBubbleSize val="0"/>
        </c:dLbls>
        <c:smooth val="0"/>
        <c:axId val="421010152"/>
        <c:axId val="421002608"/>
      </c:lineChart>
      <c:catAx>
        <c:axId val="421010152"/>
        <c:scaling>
          <c:orientation val="minMax"/>
        </c:scaling>
        <c:delete val="1"/>
        <c:axPos val="b"/>
        <c:majorTickMark val="none"/>
        <c:minorTickMark val="none"/>
        <c:tickLblPos val="nextTo"/>
        <c:crossAx val="421002608"/>
        <c:crosses val="autoZero"/>
        <c:auto val="1"/>
        <c:lblAlgn val="ctr"/>
        <c:lblOffset val="100"/>
        <c:noMultiLvlLbl val="0"/>
      </c:catAx>
      <c:valAx>
        <c:axId val="4210026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101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0.02031</cdr:x>
      <cdr:y>0.79837</cdr:y>
    </cdr:from>
    <cdr:to>
      <cdr:x>0.21438</cdr:x>
      <cdr:y>1</cdr:y>
    </cdr:to>
    <cdr:sp macro="" textlink="">
      <cdr:nvSpPr>
        <cdr:cNvPr id="2" name="TextBox 1"/>
        <cdr:cNvSpPr txBox="1"/>
      </cdr:nvSpPr>
      <cdr:spPr>
        <a:xfrm xmlns:a="http://schemas.openxmlformats.org/drawingml/2006/main">
          <a:off x="173358" y="4206875"/>
          <a:ext cx="1656223" cy="100027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600" b="1" dirty="0"/>
            <a:t>Ambivalent</a:t>
          </a:r>
        </a:p>
        <a:p xmlns:a="http://schemas.openxmlformats.org/drawingml/2006/main">
          <a:pPr algn="ctr"/>
          <a:r>
            <a:rPr lang="en-US" sz="1600" b="1" dirty="0"/>
            <a:t>Contemplation</a:t>
          </a:r>
        </a:p>
        <a:p xmlns:a="http://schemas.openxmlformats.org/drawingml/2006/main">
          <a:pPr algn="ctr"/>
          <a:r>
            <a:rPr lang="en-US" sz="1600" b="1" dirty="0"/>
            <a:t>(Not On Board)</a:t>
          </a:r>
        </a:p>
        <a:p xmlns:a="http://schemas.openxmlformats.org/drawingml/2006/main">
          <a:pPr algn="ct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a:lvl1pPr>
          </a:lstStyle>
          <a:p>
            <a:pPr>
              <a:defRPr/>
            </a:pPr>
            <a:endParaRPr 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b="0"/>
            </a:lvl1pPr>
          </a:lstStyle>
          <a:p>
            <a:pPr>
              <a:defRPr/>
            </a:pPr>
            <a:endParaRPr 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lvl1pPr>
          </a:lstStyle>
          <a:p>
            <a:pPr>
              <a:defRPr/>
            </a:pPr>
            <a:fld id="{DF3E4026-F0F2-4C09-B7CF-8EFA2CD85CC6}" type="slidenum">
              <a:rPr lang="en-US"/>
              <a:pPr>
                <a:defRPr/>
              </a:pPr>
              <a:t>‹#›</a:t>
            </a:fld>
            <a:endParaRPr lang="en-US" dirty="0"/>
          </a:p>
        </p:txBody>
      </p:sp>
    </p:spTree>
    <p:extLst>
      <p:ext uri="{BB962C8B-B14F-4D97-AF65-F5344CB8AC3E}">
        <p14:creationId xmlns:p14="http://schemas.microsoft.com/office/powerpoint/2010/main" val="182543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Not all addictions to status quo are bad! For example: Maintaining a safe environment is good! </a:t>
            </a:r>
          </a:p>
          <a:p>
            <a:pPr marL="171450" indent="-171450">
              <a:buFont typeface="Arial" panose="020B0604020202020204" pitchFamily="34" charset="0"/>
              <a:buChar char="•"/>
            </a:pPr>
            <a:r>
              <a:rPr lang="en-US" baseline="0" dirty="0"/>
              <a:t>Do a quick reflection, what in your business are examples of maintaining the status quo when status quo should be let go! Why are we holding 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3E4026-F0F2-4C09-B7CF-8EFA2CD85CC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25</a:t>
            </a:fld>
            <a:endParaRPr lang="en-US" dirty="0"/>
          </a:p>
        </p:txBody>
      </p:sp>
    </p:spTree>
    <p:extLst>
      <p:ext uri="{BB962C8B-B14F-4D97-AF65-F5344CB8AC3E}">
        <p14:creationId xmlns:p14="http://schemas.microsoft.com/office/powerpoint/2010/main" val="44881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26</a:t>
            </a:fld>
            <a:endParaRPr lang="en-US" dirty="0"/>
          </a:p>
        </p:txBody>
      </p:sp>
    </p:spTree>
    <p:extLst>
      <p:ext uri="{BB962C8B-B14F-4D97-AF65-F5344CB8AC3E}">
        <p14:creationId xmlns:p14="http://schemas.microsoft.com/office/powerpoint/2010/main" val="85225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27</a:t>
            </a:fld>
            <a:endParaRPr lang="en-US" dirty="0"/>
          </a:p>
        </p:txBody>
      </p:sp>
    </p:spTree>
    <p:extLst>
      <p:ext uri="{BB962C8B-B14F-4D97-AF65-F5344CB8AC3E}">
        <p14:creationId xmlns:p14="http://schemas.microsoft.com/office/powerpoint/2010/main" val="97939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28</a:t>
            </a:fld>
            <a:endParaRPr lang="en-US" dirty="0"/>
          </a:p>
        </p:txBody>
      </p:sp>
    </p:spTree>
    <p:extLst>
      <p:ext uri="{BB962C8B-B14F-4D97-AF65-F5344CB8AC3E}">
        <p14:creationId xmlns:p14="http://schemas.microsoft.com/office/powerpoint/2010/main" val="223153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29</a:t>
            </a:fld>
            <a:endParaRPr lang="en-US" dirty="0"/>
          </a:p>
        </p:txBody>
      </p:sp>
    </p:spTree>
    <p:extLst>
      <p:ext uri="{BB962C8B-B14F-4D97-AF65-F5344CB8AC3E}">
        <p14:creationId xmlns:p14="http://schemas.microsoft.com/office/powerpoint/2010/main" val="80669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30</a:t>
            </a:fld>
            <a:endParaRPr lang="en-US" dirty="0"/>
          </a:p>
        </p:txBody>
      </p:sp>
    </p:spTree>
    <p:extLst>
      <p:ext uri="{BB962C8B-B14F-4D97-AF65-F5344CB8AC3E}">
        <p14:creationId xmlns:p14="http://schemas.microsoft.com/office/powerpoint/2010/main" val="70956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31</a:t>
            </a:fld>
            <a:endParaRPr lang="en-US" dirty="0"/>
          </a:p>
        </p:txBody>
      </p:sp>
    </p:spTree>
    <p:extLst>
      <p:ext uri="{BB962C8B-B14F-4D97-AF65-F5344CB8AC3E}">
        <p14:creationId xmlns:p14="http://schemas.microsoft.com/office/powerpoint/2010/main" val="79148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32</a:t>
            </a:fld>
            <a:endParaRPr lang="en-US" dirty="0"/>
          </a:p>
        </p:txBody>
      </p:sp>
    </p:spTree>
    <p:extLst>
      <p:ext uri="{BB962C8B-B14F-4D97-AF65-F5344CB8AC3E}">
        <p14:creationId xmlns:p14="http://schemas.microsoft.com/office/powerpoint/2010/main" val="8351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36</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295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37</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024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exercise – All who disagree with this statement please raise</a:t>
            </a:r>
            <a:r>
              <a:rPr lang="en-US" baseline="0" dirty="0"/>
              <a:t> your hand</a:t>
            </a:r>
          </a:p>
          <a:p>
            <a:r>
              <a:rPr lang="en-US" baseline="0" dirty="0"/>
              <a:t> Hands Down</a:t>
            </a:r>
          </a:p>
          <a:p>
            <a:r>
              <a:rPr lang="en-US" baseline="0" dirty="0"/>
              <a:t>All who agree please raise your hand.</a:t>
            </a:r>
          </a:p>
          <a:p>
            <a:endParaRPr lang="en-US" baseline="0" dirty="0"/>
          </a:p>
          <a:p>
            <a:r>
              <a:rPr lang="en-US" dirty="0"/>
              <a:t>discuss</a:t>
            </a:r>
            <a:r>
              <a:rPr lang="en-US" baseline="0" dirty="0"/>
              <a:t> why this statement is a fundamental TRUTH in the theory of change management </a:t>
            </a:r>
          </a:p>
          <a:p>
            <a:endParaRPr lang="en-US" baseline="0"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10</a:t>
            </a:fld>
            <a:endParaRPr lang="en-US" dirty="0"/>
          </a:p>
        </p:txBody>
      </p:sp>
    </p:spTree>
    <p:extLst>
      <p:ext uri="{BB962C8B-B14F-4D97-AF65-F5344CB8AC3E}">
        <p14:creationId xmlns:p14="http://schemas.microsoft.com/office/powerpoint/2010/main" val="195217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38</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3611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47</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26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49</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493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6B6B-57D4-46F6-BF44-300311AEA172}" type="slidenum">
              <a:rPr lang="en-US"/>
              <a:pPr/>
              <a:t>51</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3004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A00863-4EA8-4A58-9866-0308F89D56EE}" type="slidenum">
              <a:rPr lang="en-US"/>
              <a:pPr/>
              <a:t>53</a:t>
            </a:fld>
            <a:endParaRPr lang="en-US" dirty="0"/>
          </a:p>
        </p:txBody>
      </p:sp>
      <p:sp>
        <p:nvSpPr>
          <p:cNvPr id="18434" name="Rectangle 7"/>
          <p:cNvSpPr txBox="1">
            <a:spLocks noGrp="1" noChangeArrowheads="1"/>
          </p:cNvSpPr>
          <p:nvPr/>
        </p:nvSpPr>
        <p:spPr bwMode="auto">
          <a:xfrm>
            <a:off x="3970938" y="8829966"/>
            <a:ext cx="3037840" cy="464820"/>
          </a:xfrm>
          <a:prstGeom prst="rect">
            <a:avLst/>
          </a:prstGeom>
          <a:noFill/>
          <a:ln>
            <a:miter lim="800000"/>
            <a:headEnd/>
            <a:tailEnd/>
          </a:ln>
        </p:spPr>
        <p:txBody>
          <a:bodyPr lIns="92830" tIns="46415" rIns="92830" bIns="46415" anchor="b"/>
          <a:lstStyle/>
          <a:p>
            <a:pPr algn="r">
              <a:defRPr/>
            </a:pPr>
            <a:fld id="{748C346A-83B3-45EB-9CA8-57C7CD04A6DD}" type="slidenum">
              <a:rPr lang="en-US" sz="1200">
                <a:latin typeface="+mn-lt"/>
              </a:rPr>
              <a:pPr algn="r">
                <a:defRPr/>
              </a:pPr>
              <a:t>53</a:t>
            </a:fld>
            <a:endParaRPr lang="en-US" sz="1200" dirty="0">
              <a:latin typeface="+mn-lt"/>
            </a:endParaRPr>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xfrm>
            <a:off x="701040" y="4415791"/>
            <a:ext cx="5608320" cy="4183380"/>
          </a:xfrm>
        </p:spPr>
        <p:txBody>
          <a:bodyPr/>
          <a:lstStyle/>
          <a:p>
            <a:pPr>
              <a:spcBef>
                <a:spcPct val="0"/>
              </a:spcBef>
            </a:pPr>
            <a:endParaRPr lang="en-US" dirty="0"/>
          </a:p>
        </p:txBody>
      </p:sp>
    </p:spTree>
    <p:extLst>
      <p:ext uri="{BB962C8B-B14F-4D97-AF65-F5344CB8AC3E}">
        <p14:creationId xmlns:p14="http://schemas.microsoft.com/office/powerpoint/2010/main" val="199398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AD0E95-3930-4168-90AE-84B07A6CB964}" type="slidenum">
              <a:rPr lang="en-US"/>
              <a:pPr/>
              <a:t>54</a:t>
            </a:fld>
            <a:endParaRPr lang="en-US" dirty="0"/>
          </a:p>
        </p:txBody>
      </p:sp>
      <p:sp>
        <p:nvSpPr>
          <p:cNvPr id="19458" name="Rectangle 7"/>
          <p:cNvSpPr txBox="1">
            <a:spLocks noGrp="1" noChangeArrowheads="1"/>
          </p:cNvSpPr>
          <p:nvPr/>
        </p:nvSpPr>
        <p:spPr bwMode="auto">
          <a:xfrm>
            <a:off x="3970938" y="8829966"/>
            <a:ext cx="3037840" cy="464820"/>
          </a:xfrm>
          <a:prstGeom prst="rect">
            <a:avLst/>
          </a:prstGeom>
          <a:noFill/>
          <a:ln>
            <a:miter lim="800000"/>
            <a:headEnd/>
            <a:tailEnd/>
          </a:ln>
        </p:spPr>
        <p:txBody>
          <a:bodyPr lIns="92830" tIns="46415" rIns="92830" bIns="46415" anchor="b"/>
          <a:lstStyle/>
          <a:p>
            <a:pPr algn="r">
              <a:defRPr/>
            </a:pPr>
            <a:fld id="{5A7B3563-9976-4B9B-BDC7-5636BA08911E}" type="slidenum">
              <a:rPr lang="en-US" sz="1200">
                <a:latin typeface="+mn-lt"/>
              </a:rPr>
              <a:pPr algn="r">
                <a:defRPr/>
              </a:pPr>
              <a:t>54</a:t>
            </a:fld>
            <a:endParaRPr lang="en-US" sz="1200" dirty="0">
              <a:latin typeface="+mn-lt"/>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701040" y="4415791"/>
            <a:ext cx="5608320" cy="4183380"/>
          </a:xfrm>
        </p:spPr>
        <p:txBody>
          <a:bodyPr/>
          <a:lstStyle/>
          <a:p>
            <a:pPr>
              <a:spcBef>
                <a:spcPct val="0"/>
              </a:spcBef>
            </a:pPr>
            <a:endParaRPr lang="en-US" dirty="0"/>
          </a:p>
        </p:txBody>
      </p:sp>
    </p:spTree>
    <p:extLst>
      <p:ext uri="{BB962C8B-B14F-4D97-AF65-F5344CB8AC3E}">
        <p14:creationId xmlns:p14="http://schemas.microsoft.com/office/powerpoint/2010/main" val="1808713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086B6B-57D4-46F6-BF44-300311AEA1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648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F7D6C4E-4C93-44B3-B450-31FBD6655294}" type="slidenum">
              <a:rPr lang="en-US" smtClean="0"/>
              <a:pPr/>
              <a:t>59</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80749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63</a:t>
            </a:fld>
            <a:endParaRPr lang="en-US" dirty="0"/>
          </a:p>
        </p:txBody>
      </p:sp>
    </p:spTree>
    <p:extLst>
      <p:ext uri="{BB962C8B-B14F-4D97-AF65-F5344CB8AC3E}">
        <p14:creationId xmlns:p14="http://schemas.microsoft.com/office/powerpoint/2010/main" val="80114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11</a:t>
            </a:fld>
            <a:endParaRPr lang="en-US" dirty="0"/>
          </a:p>
        </p:txBody>
      </p:sp>
    </p:spTree>
    <p:extLst>
      <p:ext uri="{BB962C8B-B14F-4D97-AF65-F5344CB8AC3E}">
        <p14:creationId xmlns:p14="http://schemas.microsoft.com/office/powerpoint/2010/main" val="189639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exercise – All who disagree with this statement please raise</a:t>
            </a:r>
            <a:r>
              <a:rPr lang="en-US" baseline="0" dirty="0"/>
              <a:t> your hand</a:t>
            </a:r>
          </a:p>
          <a:p>
            <a:r>
              <a:rPr lang="en-US" baseline="0" dirty="0"/>
              <a:t> Hands Down</a:t>
            </a:r>
          </a:p>
          <a:p>
            <a:r>
              <a:rPr lang="en-US" baseline="0" dirty="0"/>
              <a:t>All who agree please raise your hand.</a:t>
            </a:r>
          </a:p>
          <a:p>
            <a:endParaRPr lang="en-US" baseline="0" dirty="0"/>
          </a:p>
          <a:p>
            <a:r>
              <a:rPr lang="en-US" dirty="0"/>
              <a:t>discuss</a:t>
            </a:r>
            <a:r>
              <a:rPr lang="en-US" baseline="0" dirty="0"/>
              <a:t> why this statement is a fundamental TRUTH in the theory of change management </a:t>
            </a:r>
          </a:p>
          <a:p>
            <a:endParaRPr lang="en-US" baseline="0"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15</a:t>
            </a:fld>
            <a:endParaRPr lang="en-US" dirty="0"/>
          </a:p>
        </p:txBody>
      </p:sp>
    </p:spTree>
    <p:extLst>
      <p:ext uri="{BB962C8B-B14F-4D97-AF65-F5344CB8AC3E}">
        <p14:creationId xmlns:p14="http://schemas.microsoft.com/office/powerpoint/2010/main" val="128248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F7D6C4E-4C93-44B3-B450-31FBD6655294}" type="slidenum">
              <a:rPr lang="en-US" smtClean="0"/>
              <a:pPr/>
              <a:t>16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030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17</a:t>
            </a:fld>
            <a:endParaRPr lang="en-US" dirty="0"/>
          </a:p>
        </p:txBody>
      </p:sp>
    </p:spTree>
    <p:extLst>
      <p:ext uri="{BB962C8B-B14F-4D97-AF65-F5344CB8AC3E}">
        <p14:creationId xmlns:p14="http://schemas.microsoft.com/office/powerpoint/2010/main" val="236868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3E4026-F0F2-4C09-B7CF-8EFA2CD85CC6}" type="slidenum">
              <a:rPr lang="en-US" smtClean="0"/>
              <a:pPr>
                <a:defRPr/>
              </a:pPr>
              <a:t>18</a:t>
            </a:fld>
            <a:endParaRPr lang="en-US" dirty="0"/>
          </a:p>
        </p:txBody>
      </p:sp>
    </p:spTree>
    <p:extLst>
      <p:ext uri="{BB962C8B-B14F-4D97-AF65-F5344CB8AC3E}">
        <p14:creationId xmlns:p14="http://schemas.microsoft.com/office/powerpoint/2010/main" val="298260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23</a:t>
            </a:fld>
            <a:endParaRPr lang="en-US" dirty="0"/>
          </a:p>
        </p:txBody>
      </p:sp>
    </p:spTree>
    <p:extLst>
      <p:ext uri="{BB962C8B-B14F-4D97-AF65-F5344CB8AC3E}">
        <p14:creationId xmlns:p14="http://schemas.microsoft.com/office/powerpoint/2010/main" val="345012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6B161-2791-459C-801C-FB29294534B9}" type="slidenum">
              <a:rPr lang="en-US" smtClean="0"/>
              <a:t>24</a:t>
            </a:fld>
            <a:endParaRPr lang="en-US" dirty="0"/>
          </a:p>
        </p:txBody>
      </p:sp>
    </p:spTree>
    <p:extLst>
      <p:ext uri="{BB962C8B-B14F-4D97-AF65-F5344CB8AC3E}">
        <p14:creationId xmlns:p14="http://schemas.microsoft.com/office/powerpoint/2010/main" val="11015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ur Boxer">
    <p:spTree>
      <p:nvGrpSpPr>
        <p:cNvPr id="1" name=""/>
        <p:cNvGrpSpPr/>
        <p:nvPr/>
      </p:nvGrpSpPr>
      <p:grpSpPr>
        <a:xfrm>
          <a:off x="0" y="0"/>
          <a:ext cx="0" cy="0"/>
          <a:chOff x="0" y="0"/>
          <a:chExt cx="0" cy="0"/>
        </a:xfrm>
      </p:grpSpPr>
      <p:sp>
        <p:nvSpPr>
          <p:cNvPr id="7" name="Rectangle 7"/>
          <p:cNvSpPr>
            <a:spLocks noGrp="1" noChangeArrowheads="1"/>
          </p:cNvSpPr>
          <p:nvPr>
            <p:ph idx="4294967295"/>
          </p:nvPr>
        </p:nvSpPr>
        <p:spPr>
          <a:xfrm>
            <a:off x="2452688" y="2501900"/>
            <a:ext cx="2108200" cy="3048000"/>
          </a:xfrm>
        </p:spPr>
        <p:txBody>
          <a:bodyPr/>
          <a:lstStyle>
            <a:lvl1pPr>
              <a:defRPr sz="1600"/>
            </a:lvl1pPr>
            <a:lvl2pPr>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Grp="1" noChangeArrowheads="1"/>
          </p:cNvSpPr>
          <p:nvPr>
            <p:ph idx="4294967295"/>
          </p:nvPr>
        </p:nvSpPr>
        <p:spPr>
          <a:xfrm>
            <a:off x="4684374" y="2501900"/>
            <a:ext cx="2108200" cy="3048000"/>
          </a:xfrm>
        </p:spPr>
        <p:txBody>
          <a:bodyPr/>
          <a:lstStyle>
            <a:lvl1pPr>
              <a:defRPr sz="1600"/>
            </a:lvl1pPr>
            <a:lvl2pPr>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a:spLocks noGrp="1" noChangeArrowheads="1"/>
          </p:cNvSpPr>
          <p:nvPr>
            <p:ph idx="4294967295"/>
          </p:nvPr>
        </p:nvSpPr>
        <p:spPr>
          <a:xfrm>
            <a:off x="6915150" y="2501900"/>
            <a:ext cx="2108200" cy="3048000"/>
          </a:xfrm>
        </p:spPr>
        <p:txBody>
          <a:bodyPr/>
          <a:lstStyle>
            <a:lvl1pPr>
              <a:defRPr sz="1600"/>
            </a:lvl1pPr>
            <a:lvl2pPr marL="465138" indent="-239713">
              <a:defRPr sz="1400"/>
            </a:lvl2pPr>
            <a:lvl3pPr marL="688975" indent="-223838">
              <a:defRPr sz="1200"/>
            </a:lvl3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Rectangle 7"/>
          <p:cNvSpPr>
            <a:spLocks noGrp="1" noChangeArrowheads="1"/>
          </p:cNvSpPr>
          <p:nvPr>
            <p:ph idx="4294967295"/>
          </p:nvPr>
        </p:nvSpPr>
        <p:spPr>
          <a:xfrm>
            <a:off x="225580" y="2501900"/>
            <a:ext cx="2108200" cy="3048000"/>
          </a:xfrm>
        </p:spPr>
        <p:txBody>
          <a:bodyPr/>
          <a:lstStyle>
            <a:lvl1pPr>
              <a:defRPr sz="1600"/>
            </a:lvl1pPr>
            <a:lvl2pPr marL="465138" indent="-239713">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02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45936" y="6557946"/>
            <a:ext cx="2002464" cy="226902"/>
          </a:xfrm>
          <a:prstGeom prst="rect">
            <a:avLst/>
          </a:prstGeom>
        </p:spPr>
        <p:txBody>
          <a:bodyPr/>
          <a:lstStyle>
            <a:lvl1pPr>
              <a:defRPr>
                <a:solidFill>
                  <a:schemeClr val="tx2"/>
                </a:solidFill>
              </a:defRPr>
            </a:lvl1pPr>
            <a:extLst/>
          </a:lstStyle>
          <a:p>
            <a:endParaRPr lang="en-US" dirty="0"/>
          </a:p>
        </p:txBody>
      </p:sp>
      <p:sp>
        <p:nvSpPr>
          <p:cNvPr id="3" name="Footer Placeholder 2"/>
          <p:cNvSpPr>
            <a:spLocks noGrp="1"/>
          </p:cNvSpPr>
          <p:nvPr>
            <p:ph type="ftr" sz="quarter" idx="11"/>
          </p:nvPr>
        </p:nvSpPr>
        <p:spPr>
          <a:xfrm>
            <a:off x="444500" y="6261099"/>
            <a:ext cx="2540000" cy="444500"/>
          </a:xfrm>
          <a:prstGeom prst="rect">
            <a:avLst/>
          </a:prstGeom>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a:xfrm>
            <a:off x="6251448" y="6556248"/>
            <a:ext cx="588336" cy="228600"/>
          </a:xfrm>
          <a:prstGeom prst="rect">
            <a:avLst/>
          </a:prstGeom>
        </p:spPr>
        <p:txBody>
          <a:bodyPr/>
          <a:lstStyle/>
          <a:p>
            <a:fld id="{C49584FD-E9D1-43B8-B04A-FE52513BF8FD}" type="slidenum">
              <a:rPr lang="en-US" smtClean="0"/>
              <a:pPr/>
              <a:t>‹#›</a:t>
            </a:fld>
            <a:endParaRPr lang="en-US" dirty="0"/>
          </a:p>
        </p:txBody>
      </p:sp>
    </p:spTree>
    <p:extLst>
      <p:ext uri="{BB962C8B-B14F-4D97-AF65-F5344CB8AC3E}">
        <p14:creationId xmlns:p14="http://schemas.microsoft.com/office/powerpoint/2010/main" val="61260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593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5425" indent="-225425">
              <a:defRPr/>
            </a:lvl1pPr>
            <a:lvl2pPr marL="465138" indent="-239713">
              <a:defRPr/>
            </a:lvl2pPr>
            <a:lvl3pPr marL="688975" indent="-223838">
              <a:defRPr/>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058863"/>
            <a:ext cx="4191000" cy="4960937"/>
          </a:xfrm>
        </p:spPr>
        <p:txBody>
          <a:bodyPr/>
          <a:lstStyle>
            <a:lvl1pPr marL="225425" indent="-225425">
              <a:spcBef>
                <a:spcPts val="0"/>
              </a:spcBef>
              <a:defRPr sz="1600"/>
            </a:lvl1pPr>
            <a:lvl2pPr marL="465138" indent="-239713">
              <a:spcBef>
                <a:spcPts val="0"/>
              </a:spcBef>
              <a:defRPr sz="1400"/>
            </a:lvl2pPr>
            <a:lvl3pPr marL="688975" indent="-223838">
              <a:spcBef>
                <a:spcPts val="0"/>
              </a:spcBef>
              <a:defRPr sz="1200"/>
            </a:lvl3pPr>
            <a:lvl4pPr marL="914400" indent="-225425">
              <a:spcBef>
                <a:spcPts val="0"/>
              </a:spcBef>
              <a:defRPr sz="1200"/>
            </a:lvl4pPr>
            <a:lvl5pPr marL="1139825" indent="-225425">
              <a:spcBef>
                <a:spcPts val="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58863"/>
            <a:ext cx="4191000" cy="4960937"/>
          </a:xfrm>
        </p:spPr>
        <p:txBody>
          <a:bodyPr/>
          <a:lstStyle>
            <a:lvl1pPr>
              <a:spcBef>
                <a:spcPts val="0"/>
              </a:spcBef>
              <a:defRPr sz="1600"/>
            </a:lvl1pPr>
            <a:lvl2pPr marL="465138" indent="-239713">
              <a:spcBef>
                <a:spcPts val="0"/>
              </a:spcBef>
              <a:defRPr sz="1400"/>
            </a:lvl2pPr>
            <a:lvl3pPr marL="688975" indent="-223838">
              <a:spcBef>
                <a:spcPts val="0"/>
              </a:spcBef>
              <a:defRPr sz="1200"/>
            </a:lvl3pPr>
            <a:lvl4pPr marL="914400" indent="-225425">
              <a:spcBef>
                <a:spcPts val="0"/>
              </a:spcBef>
              <a:defRPr sz="1200"/>
            </a:lvl4pPr>
            <a:lvl5pPr marL="1139825" indent="-225425">
              <a:spcBef>
                <a:spcPts val="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Boxer">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10896" y="2514600"/>
            <a:ext cx="2633273" cy="3028013"/>
          </a:xfrm>
        </p:spPr>
        <p:txBody>
          <a:bodyPr/>
          <a:lstStyle>
            <a:lvl1pPr marL="225425" indent="-225425">
              <a:spcBef>
                <a:spcPts val="20"/>
              </a:spcBef>
              <a:defRPr sz="1600"/>
            </a:lvl1pPr>
            <a:lvl2pPr marL="465138" indent="-239713">
              <a:spcBef>
                <a:spcPts val="20"/>
              </a:spcBef>
              <a:defRPr sz="1400"/>
            </a:lvl2pPr>
            <a:lvl3pPr marL="688975" indent="-223838">
              <a:spcBef>
                <a:spcPts val="20"/>
              </a:spcBef>
              <a:defRPr sz="1200"/>
            </a:lvl3pPr>
            <a:lvl4pPr marL="914400" indent="-225425">
              <a:spcBef>
                <a:spcPts val="20"/>
              </a:spcBef>
              <a:defRPr sz="1200"/>
            </a:lvl4pPr>
            <a:lvl5pPr marL="1139825" indent="-225425">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3263900" y="2514600"/>
            <a:ext cx="2633273" cy="3028013"/>
          </a:xfrm>
        </p:spPr>
        <p:txBody>
          <a:bodyPr/>
          <a:lstStyle>
            <a:lvl1pPr marL="225425" indent="-225425">
              <a:spcBef>
                <a:spcPts val="20"/>
              </a:spcBef>
              <a:defRPr sz="1600"/>
            </a:lvl1pPr>
            <a:lvl2pPr marL="568325" indent="-219075">
              <a:spcBef>
                <a:spcPts val="20"/>
              </a:spcBef>
              <a:defRPr sz="1400"/>
            </a:lvl2pPr>
            <a:lvl3pPr marL="793750" indent="-223838">
              <a:spcBef>
                <a:spcPts val="20"/>
              </a:spcBef>
              <a:defRPr sz="1200"/>
            </a:lvl3pPr>
            <a:lvl4pPr marL="1035050" indent="-241300">
              <a:spcBef>
                <a:spcPts val="20"/>
              </a:spcBef>
              <a:defRPr sz="1200"/>
            </a:lvl4pPr>
            <a:lvl5pPr marL="1258888" indent="-223838">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1"/>
          </p:nvPr>
        </p:nvSpPr>
        <p:spPr>
          <a:xfrm>
            <a:off x="6203950" y="2514600"/>
            <a:ext cx="2633273" cy="3028013"/>
          </a:xfrm>
        </p:spPr>
        <p:txBody>
          <a:bodyPr/>
          <a:lstStyle>
            <a:lvl1pPr marL="225425" indent="-225425">
              <a:spcBef>
                <a:spcPts val="20"/>
              </a:spcBef>
              <a:defRPr sz="1600"/>
            </a:lvl1pPr>
            <a:lvl2pPr marL="465138" indent="-239713">
              <a:spcBef>
                <a:spcPts val="20"/>
              </a:spcBef>
              <a:defRPr sz="1400"/>
            </a:lvl2pPr>
            <a:lvl3pPr marL="688975" indent="-223838">
              <a:spcBef>
                <a:spcPts val="20"/>
              </a:spcBef>
              <a:defRPr sz="1200"/>
            </a:lvl3pPr>
            <a:lvl4pPr marL="914400" indent="-225425">
              <a:spcBef>
                <a:spcPts val="20"/>
              </a:spcBef>
              <a:defRPr sz="1200"/>
            </a:lvl4pPr>
            <a:lvl5pPr marL="1139825" indent="-225425">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92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Boxer">
    <p:spTree>
      <p:nvGrpSpPr>
        <p:cNvPr id="1" name=""/>
        <p:cNvGrpSpPr/>
        <p:nvPr/>
      </p:nvGrpSpPr>
      <p:grpSpPr>
        <a:xfrm>
          <a:off x="0" y="0"/>
          <a:ext cx="0" cy="0"/>
          <a:chOff x="0" y="0"/>
          <a:chExt cx="0" cy="0"/>
        </a:xfrm>
      </p:grpSpPr>
      <p:sp>
        <p:nvSpPr>
          <p:cNvPr id="7" name="Rectangle 7"/>
          <p:cNvSpPr>
            <a:spLocks noGrp="1" noChangeArrowheads="1"/>
          </p:cNvSpPr>
          <p:nvPr>
            <p:ph idx="4294967295"/>
          </p:nvPr>
        </p:nvSpPr>
        <p:spPr>
          <a:xfrm>
            <a:off x="2452688" y="2501900"/>
            <a:ext cx="2108200" cy="3048000"/>
          </a:xfrm>
        </p:spPr>
        <p:txBody>
          <a:bodyPr/>
          <a:lstStyle>
            <a:lvl1pPr>
              <a:defRPr sz="1600"/>
            </a:lvl1pPr>
            <a:lvl2pPr>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Grp="1" noChangeArrowheads="1"/>
          </p:cNvSpPr>
          <p:nvPr>
            <p:ph idx="4294967295"/>
          </p:nvPr>
        </p:nvSpPr>
        <p:spPr>
          <a:xfrm>
            <a:off x="4684374" y="2501900"/>
            <a:ext cx="2108200" cy="3048000"/>
          </a:xfrm>
        </p:spPr>
        <p:txBody>
          <a:bodyPr/>
          <a:lstStyle>
            <a:lvl1pPr>
              <a:defRPr sz="1600"/>
            </a:lvl1pPr>
            <a:lvl2pPr>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a:spLocks noGrp="1" noChangeArrowheads="1"/>
          </p:cNvSpPr>
          <p:nvPr>
            <p:ph idx="4294967295"/>
          </p:nvPr>
        </p:nvSpPr>
        <p:spPr>
          <a:xfrm>
            <a:off x="6915150" y="2501900"/>
            <a:ext cx="2108200" cy="3048000"/>
          </a:xfrm>
        </p:spPr>
        <p:txBody>
          <a:bodyPr/>
          <a:lstStyle>
            <a:lvl1pPr>
              <a:defRPr sz="1600"/>
            </a:lvl1pPr>
            <a:lvl2pPr marL="465138" indent="-239713">
              <a:defRPr sz="1400"/>
            </a:lvl2pPr>
            <a:lvl3pPr marL="688975" indent="-223838">
              <a:defRPr sz="1200"/>
            </a:lvl3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Rectangle 7"/>
          <p:cNvSpPr>
            <a:spLocks noGrp="1" noChangeArrowheads="1"/>
          </p:cNvSpPr>
          <p:nvPr>
            <p:ph idx="4294967295"/>
          </p:nvPr>
        </p:nvSpPr>
        <p:spPr>
          <a:xfrm>
            <a:off x="225580" y="2501900"/>
            <a:ext cx="2108200" cy="3048000"/>
          </a:xfrm>
        </p:spPr>
        <p:txBody>
          <a:bodyPr/>
          <a:lstStyle>
            <a:lvl1pPr>
              <a:defRPr sz="1600"/>
            </a:lvl1pPr>
            <a:lvl2pPr marL="465138" indent="-239713">
              <a:defRPr sz="1400"/>
            </a:lvl2pPr>
            <a:lvl3pPr marL="688975" indent="-223838">
              <a:defRPr sz="1200"/>
            </a:lvl3pPr>
            <a:lvl4pPr marL="914400" indent="-225425">
              <a:defRPr/>
            </a:lvl4pPr>
            <a:lvl5pPr marL="1139825"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0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Boxer">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10896" y="2514600"/>
            <a:ext cx="2633273" cy="3028013"/>
          </a:xfrm>
        </p:spPr>
        <p:txBody>
          <a:bodyPr/>
          <a:lstStyle>
            <a:lvl1pPr marL="225425" indent="-225425">
              <a:spcBef>
                <a:spcPts val="20"/>
              </a:spcBef>
              <a:defRPr sz="1600"/>
            </a:lvl1pPr>
            <a:lvl2pPr marL="465138" indent="-239713">
              <a:spcBef>
                <a:spcPts val="20"/>
              </a:spcBef>
              <a:defRPr sz="1400"/>
            </a:lvl2pPr>
            <a:lvl3pPr marL="688975" indent="-223838">
              <a:spcBef>
                <a:spcPts val="20"/>
              </a:spcBef>
              <a:defRPr sz="1200"/>
            </a:lvl3pPr>
            <a:lvl4pPr marL="914400" indent="-225425">
              <a:spcBef>
                <a:spcPts val="20"/>
              </a:spcBef>
              <a:defRPr sz="1200"/>
            </a:lvl4pPr>
            <a:lvl5pPr marL="1139825" indent="-225425">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3263900" y="2514600"/>
            <a:ext cx="2633273" cy="3028013"/>
          </a:xfrm>
        </p:spPr>
        <p:txBody>
          <a:bodyPr/>
          <a:lstStyle>
            <a:lvl1pPr marL="225425" indent="-225425">
              <a:spcBef>
                <a:spcPts val="20"/>
              </a:spcBef>
              <a:defRPr sz="1600"/>
            </a:lvl1pPr>
            <a:lvl2pPr marL="568325" indent="-219075">
              <a:spcBef>
                <a:spcPts val="20"/>
              </a:spcBef>
              <a:defRPr sz="1400"/>
            </a:lvl2pPr>
            <a:lvl3pPr marL="793750" indent="-223838">
              <a:spcBef>
                <a:spcPts val="20"/>
              </a:spcBef>
              <a:defRPr sz="1200"/>
            </a:lvl3pPr>
            <a:lvl4pPr marL="1035050" indent="-241300">
              <a:spcBef>
                <a:spcPts val="20"/>
              </a:spcBef>
              <a:defRPr sz="1200"/>
            </a:lvl4pPr>
            <a:lvl5pPr marL="1258888" indent="-223838">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1"/>
          </p:nvPr>
        </p:nvSpPr>
        <p:spPr>
          <a:xfrm>
            <a:off x="6203950" y="2514600"/>
            <a:ext cx="2633273" cy="3028013"/>
          </a:xfrm>
        </p:spPr>
        <p:txBody>
          <a:bodyPr/>
          <a:lstStyle>
            <a:lvl1pPr marL="225425" indent="-225425">
              <a:spcBef>
                <a:spcPts val="20"/>
              </a:spcBef>
              <a:defRPr sz="1600"/>
            </a:lvl1pPr>
            <a:lvl2pPr marL="465138" indent="-239713">
              <a:spcBef>
                <a:spcPts val="20"/>
              </a:spcBef>
              <a:defRPr sz="1400"/>
            </a:lvl2pPr>
            <a:lvl3pPr marL="688975" indent="-223838">
              <a:spcBef>
                <a:spcPts val="20"/>
              </a:spcBef>
              <a:defRPr sz="1200"/>
            </a:lvl3pPr>
            <a:lvl4pPr marL="914400" indent="-225425">
              <a:spcBef>
                <a:spcPts val="20"/>
              </a:spcBef>
              <a:defRPr sz="1200"/>
            </a:lvl4pPr>
            <a:lvl5pPr marL="1139825" indent="-225425">
              <a:spcBef>
                <a:spcPts val="2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92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gray">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10"/>
          <p:cNvSpPr>
            <a:spLocks noGrp="1" noChangeArrowheads="1"/>
          </p:cNvSpPr>
          <p:nvPr>
            <p:ph type="body" idx="1"/>
          </p:nvPr>
        </p:nvSpPr>
        <p:spPr bwMode="gray">
          <a:xfrm>
            <a:off x="304800" y="1058863"/>
            <a:ext cx="8534400" cy="4960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Text Box 11"/>
          <p:cNvSpPr txBox="1">
            <a:spLocks noChangeArrowheads="1"/>
          </p:cNvSpPr>
          <p:nvPr/>
        </p:nvSpPr>
        <p:spPr bwMode="gray">
          <a:xfrm>
            <a:off x="8501063" y="6446838"/>
            <a:ext cx="414337" cy="244475"/>
          </a:xfrm>
          <a:prstGeom prst="rect">
            <a:avLst/>
          </a:prstGeom>
          <a:noFill/>
          <a:ln w="9525" algn="ctr">
            <a:noFill/>
            <a:miter lim="800000"/>
            <a:headEnd/>
            <a:tailEnd/>
          </a:ln>
          <a:effectLst/>
        </p:spPr>
        <p:txBody>
          <a:bodyPr>
            <a:spAutoFit/>
          </a:bodyPr>
          <a:lstStyle/>
          <a:p>
            <a:pPr algn="r" eaLnBrk="0" hangingPunct="0">
              <a:defRPr/>
            </a:pPr>
            <a:fld id="{7FF9A1F4-64AA-44F0-9CF9-9F4BF196AB76}" type="slidenum">
              <a:rPr lang="en-US" sz="1000" b="0"/>
              <a:pPr algn="r" eaLnBrk="0" hangingPunct="0">
                <a:defRPr/>
              </a:pPr>
              <a:t>‹#›</a:t>
            </a:fld>
            <a:endParaRPr lang="en-US" sz="1000" b="0" dirty="0"/>
          </a:p>
        </p:txBody>
      </p:sp>
      <p:sp>
        <p:nvSpPr>
          <p:cNvPr id="6" name="Text Box 12"/>
          <p:cNvSpPr txBox="1">
            <a:spLocks noChangeArrowheads="1"/>
          </p:cNvSpPr>
          <p:nvPr/>
        </p:nvSpPr>
        <p:spPr bwMode="gray">
          <a:xfrm>
            <a:off x="3657600" y="6446838"/>
            <a:ext cx="1371600" cy="246221"/>
          </a:xfrm>
          <a:prstGeom prst="rect">
            <a:avLst/>
          </a:prstGeom>
          <a:noFill/>
          <a:ln w="9525">
            <a:noFill/>
            <a:miter lim="800000"/>
            <a:headEnd/>
            <a:tailEnd/>
          </a:ln>
          <a:effectLst/>
        </p:spPr>
        <p:txBody>
          <a:bodyPr wrap="square">
            <a:spAutoFit/>
          </a:bodyPr>
          <a:lstStyle/>
          <a:p>
            <a:pPr algn="ctr" eaLnBrk="0" hangingPunct="0">
              <a:defRPr/>
            </a:pPr>
            <a:r>
              <a:rPr lang="en-US" sz="1000" b="0" dirty="0"/>
              <a:t>Confidential</a:t>
            </a:r>
          </a:p>
        </p:txBody>
      </p:sp>
      <p:sp>
        <p:nvSpPr>
          <p:cNvPr id="10" name="Rectangle 9"/>
          <p:cNvSpPr/>
          <p:nvPr/>
        </p:nvSpPr>
        <p:spPr>
          <a:xfrm>
            <a:off x="228600" y="6352759"/>
            <a:ext cx="2590800" cy="33855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00" b="1" cap="none" spc="0" dirty="0">
                <a:ln/>
                <a:solidFill>
                  <a:schemeClr val="accent3"/>
                </a:solidFill>
                <a:effectLst/>
              </a:rPr>
              <a:t>One System One Voice</a:t>
            </a:r>
          </a:p>
        </p:txBody>
      </p:sp>
      <p:sp>
        <p:nvSpPr>
          <p:cNvPr id="8" name="Footer Placeholder 7"/>
          <p:cNvSpPr>
            <a:spLocks noGrp="1"/>
          </p:cNvSpPr>
          <p:nvPr>
            <p:ph type="ftr" sz="quarter" idx="3"/>
          </p:nvPr>
        </p:nvSpPr>
        <p:spPr>
          <a:xfrm>
            <a:off x="444500" y="6261099"/>
            <a:ext cx="2540000" cy="4445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Capital One Confidential</a:t>
            </a:r>
          </a:p>
        </p:txBody>
      </p:sp>
    </p:spTree>
  </p:cSld>
  <p:clrMap bg1="lt1" tx1="dk1" bg2="lt2" tx2="dk2" accent1="accent1" accent2="accent2" accent3="accent3" accent4="accent4" accent5="accent5" accent6="accent6" hlink="hlink" folHlink="folHlink"/>
  <p:sldLayoutIdLst>
    <p:sldLayoutId id="2147483669" r:id="rId1"/>
    <p:sldLayoutId id="2147483679" r:id="rId2"/>
    <p:sldLayoutId id="2147483670" r:id="rId3"/>
    <p:sldLayoutId id="2147483671" r:id="rId4"/>
    <p:sldLayoutId id="2147483672" r:id="rId5"/>
    <p:sldLayoutId id="2147483673" r:id="rId6"/>
    <p:sldLayoutId id="2147483674" r:id="rId7"/>
    <p:sldLayoutId id="2147483675" r:id="rId8"/>
    <p:sldLayoutId id="2147483663" r:id="rId9"/>
    <p:sldLayoutId id="2147483664" r:id="rId10"/>
    <p:sldLayoutId id="2147483662" r:id="rId11"/>
    <p:sldLayoutId id="2147483680" r:id="rId12"/>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225425" indent="-225425" algn="l" rtl="0" eaLnBrk="1" fontAlgn="base" hangingPunct="1">
        <a:lnSpc>
          <a:spcPct val="120000"/>
        </a:lnSpc>
        <a:spcBef>
          <a:spcPts val="20"/>
        </a:spcBef>
        <a:spcAft>
          <a:spcPct val="0"/>
        </a:spcAft>
        <a:buChar char="•"/>
        <a:defRPr sz="1800" b="1">
          <a:solidFill>
            <a:schemeClr val="tx1"/>
          </a:solidFill>
          <a:latin typeface="+mn-lt"/>
          <a:ea typeface="+mn-ea"/>
          <a:cs typeface="+mn-cs"/>
        </a:defRPr>
      </a:lvl1pPr>
      <a:lvl2pPr marL="465138" indent="-239713" algn="l" rtl="0" eaLnBrk="1" fontAlgn="base" hangingPunct="1">
        <a:lnSpc>
          <a:spcPct val="120000"/>
        </a:lnSpc>
        <a:spcBef>
          <a:spcPts val="20"/>
        </a:spcBef>
        <a:spcAft>
          <a:spcPct val="0"/>
        </a:spcAft>
        <a:buChar char="–"/>
        <a:defRPr sz="1600">
          <a:solidFill>
            <a:schemeClr val="tx1"/>
          </a:solidFill>
          <a:latin typeface="+mn-lt"/>
        </a:defRPr>
      </a:lvl2pPr>
      <a:lvl3pPr marL="688975" indent="-223838" algn="l" rtl="0" eaLnBrk="1" fontAlgn="base" hangingPunct="1">
        <a:lnSpc>
          <a:spcPct val="120000"/>
        </a:lnSpc>
        <a:spcBef>
          <a:spcPts val="20"/>
        </a:spcBef>
        <a:spcAft>
          <a:spcPct val="0"/>
        </a:spcAft>
        <a:buChar char="•"/>
        <a:defRPr sz="1400">
          <a:solidFill>
            <a:schemeClr val="tx1"/>
          </a:solidFill>
          <a:latin typeface="+mn-lt"/>
        </a:defRPr>
      </a:lvl3pPr>
      <a:lvl4pPr marL="914400" indent="-225425" algn="l" rtl="0" eaLnBrk="1" fontAlgn="base" hangingPunct="1">
        <a:lnSpc>
          <a:spcPct val="120000"/>
        </a:lnSpc>
        <a:spcBef>
          <a:spcPts val="20"/>
        </a:spcBef>
        <a:spcAft>
          <a:spcPct val="0"/>
        </a:spcAft>
        <a:buChar char="–"/>
        <a:defRPr sz="1200">
          <a:solidFill>
            <a:schemeClr val="tx1"/>
          </a:solidFill>
          <a:latin typeface="+mn-lt"/>
        </a:defRPr>
      </a:lvl4pPr>
      <a:lvl5pPr marL="1139825" indent="-225425" algn="l" rtl="0" eaLnBrk="1" fontAlgn="base" hangingPunct="1">
        <a:lnSpc>
          <a:spcPct val="120000"/>
        </a:lnSpc>
        <a:spcBef>
          <a:spcPts val="20"/>
        </a:spcBef>
        <a:spcAft>
          <a:spcPct val="0"/>
        </a:spcAft>
        <a:buChar char="•"/>
        <a:defRPr sz="1200">
          <a:solidFill>
            <a:schemeClr val="tx1"/>
          </a:solidFill>
          <a:latin typeface="+mn-lt"/>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2.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2.xls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3.xls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3.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package" Target="../embeddings/Microsoft_Excel_Worksheet3.xlsx"/></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onesystemonevoice.com/" TargetMode="External"/><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amazon.com/Motivational-Interviewing-Leadership-Jason-Wilcox/dp/1542447682/ref=sr_1_1?ie=UTF8&amp;qid=1499281722&amp;sr=8-1&amp;keywords=Motivational+Interviewing++for+leadership" TargetMode="External"/><Relationship Id="rId5" Type="http://schemas.openxmlformats.org/officeDocument/2006/relationships/hyperlink" Target="http://www.amazon.com/David-B.-Rosengren/e/B0028OC7ZM/ref=sr_ntt_srch_lnk_4?qid=1405880361&amp;sr=8-4" TargetMode="External"/><Relationship Id="rId4" Type="http://schemas.openxmlformats.org/officeDocument/2006/relationships/hyperlink" Target="http://www.amazon.com/William-R.-Miller/e/B001KII9XG/ref=sr_ntt_srch_lnk_1?qid=1405880361&amp;sr=8-1" TargetMode="External"/><Relationship Id="rId9" Type="http://schemas.openxmlformats.org/officeDocument/2006/relationships/image" Target="../media/image39.jpeg"/></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10FA-AD4C-4366-9B28-6B0E0FDE182D}"/>
              </a:ext>
            </a:extLst>
          </p:cNvPr>
          <p:cNvSpPr>
            <a:spLocks noGrp="1"/>
          </p:cNvSpPr>
          <p:nvPr>
            <p:ph type="ctrTitle" idx="4294967295"/>
          </p:nvPr>
        </p:nvSpPr>
        <p:spPr>
          <a:xfrm>
            <a:off x="685799" y="998935"/>
            <a:ext cx="7772400" cy="1470025"/>
          </a:xfrm>
        </p:spPr>
        <p:txBody>
          <a:bodyPr>
            <a:normAutofit/>
          </a:bodyPr>
          <a:lstStyle/>
          <a:p>
            <a:r>
              <a:rPr lang="en-US" sz="4400" b="1" dirty="0">
                <a:latin typeface="Helvetica" charset="0"/>
              </a:rPr>
              <a:t>Hearts, minds and hands – </a:t>
            </a:r>
            <a:br>
              <a:rPr lang="en-US" sz="4400" b="1" dirty="0">
                <a:latin typeface="Helvetica" charset="0"/>
              </a:rPr>
            </a:br>
            <a:r>
              <a:rPr lang="en-US" sz="4400" b="1" dirty="0">
                <a:latin typeface="Helvetica" charset="0"/>
              </a:rPr>
              <a:t>leadership model</a:t>
            </a:r>
            <a:endParaRPr lang="en-US" sz="4400" dirty="0">
              <a:latin typeface="Helvetica" charset="0"/>
            </a:endParaRPr>
          </a:p>
        </p:txBody>
      </p:sp>
      <p:pic>
        <p:nvPicPr>
          <p:cNvPr id="10" name="Picture 9" descr="A picture containing indoor, object&#10;&#10;Description generated with very high confidence">
            <a:extLst>
              <a:ext uri="{FF2B5EF4-FFF2-40B4-BE49-F238E27FC236}">
                <a16:creationId xmlns:a16="http://schemas.microsoft.com/office/drawing/2014/main" id="{0377511C-FA05-4099-BE47-A8912943C8C5}"/>
              </a:ext>
            </a:extLst>
          </p:cNvPr>
          <p:cNvPicPr>
            <a:picLocks noChangeAspect="1"/>
          </p:cNvPicPr>
          <p:nvPr/>
        </p:nvPicPr>
        <p:blipFill>
          <a:blip r:embed="rId2"/>
          <a:stretch>
            <a:fillRect/>
          </a:stretch>
        </p:blipFill>
        <p:spPr>
          <a:xfrm>
            <a:off x="3168315" y="3844212"/>
            <a:ext cx="2807369" cy="2362278"/>
          </a:xfrm>
          <a:prstGeom prst="rect">
            <a:avLst/>
          </a:prstGeom>
        </p:spPr>
      </p:pic>
      <p:pic>
        <p:nvPicPr>
          <p:cNvPr id="7" name="Picture 6">
            <a:extLst>
              <a:ext uri="{FF2B5EF4-FFF2-40B4-BE49-F238E27FC236}">
                <a16:creationId xmlns:a16="http://schemas.microsoft.com/office/drawing/2014/main" id="{C1A4B517-27F1-E547-BC7E-178B02E0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3"/>
            <a:ext cx="9144000" cy="1048688"/>
          </a:xfrm>
          <a:prstGeom prst="rect">
            <a:avLst/>
          </a:prstGeom>
        </p:spPr>
      </p:pic>
      <p:pic>
        <p:nvPicPr>
          <p:cNvPr id="8" name="Picture 7">
            <a:extLst>
              <a:ext uri="{FF2B5EF4-FFF2-40B4-BE49-F238E27FC236}">
                <a16:creationId xmlns:a16="http://schemas.microsoft.com/office/drawing/2014/main" id="{5A472DB3-AF39-AA46-B19E-4D06370E9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5355"/>
            <a:ext cx="9144000" cy="607242"/>
          </a:xfrm>
          <a:prstGeom prst="rect">
            <a:avLst/>
          </a:prstGeom>
        </p:spPr>
      </p:pic>
      <p:sp>
        <p:nvSpPr>
          <p:cNvPr id="9" name="Subtitle 2">
            <a:extLst>
              <a:ext uri="{FF2B5EF4-FFF2-40B4-BE49-F238E27FC236}">
                <a16:creationId xmlns:a16="http://schemas.microsoft.com/office/drawing/2014/main" id="{D3C2D481-6A69-6643-8C42-1F2C8AEFE02F}"/>
              </a:ext>
            </a:extLst>
          </p:cNvPr>
          <p:cNvSpPr txBox="1">
            <a:spLocks/>
          </p:cNvSpPr>
          <p:nvPr/>
        </p:nvSpPr>
        <p:spPr>
          <a:xfrm>
            <a:off x="598538" y="2819400"/>
            <a:ext cx="7946922" cy="1099753"/>
          </a:xfrm>
          <a:prstGeom prst="rect">
            <a:avLst/>
          </a:prstGeom>
        </p:spPr>
        <p:txBody>
          <a:bodyPr>
            <a:normAutofit fontScale="25000" lnSpcReduction="20000"/>
          </a:bodyPr>
          <a:lstStyle>
            <a:lvl1pPr marL="225425" indent="-225425" algn="l" rtl="0" eaLnBrk="1" fontAlgn="base" hangingPunct="1">
              <a:lnSpc>
                <a:spcPct val="120000"/>
              </a:lnSpc>
              <a:spcBef>
                <a:spcPts val="20"/>
              </a:spcBef>
              <a:spcAft>
                <a:spcPct val="0"/>
              </a:spcAft>
              <a:buChar char="•"/>
              <a:defRPr sz="1800" b="1">
                <a:solidFill>
                  <a:schemeClr val="tx1"/>
                </a:solidFill>
                <a:latin typeface="+mn-lt"/>
                <a:ea typeface="+mn-ea"/>
                <a:cs typeface="+mn-cs"/>
              </a:defRPr>
            </a:lvl1pPr>
            <a:lvl2pPr marL="465138" indent="-239713" algn="l" rtl="0" eaLnBrk="1" fontAlgn="base" hangingPunct="1">
              <a:lnSpc>
                <a:spcPct val="120000"/>
              </a:lnSpc>
              <a:spcBef>
                <a:spcPts val="20"/>
              </a:spcBef>
              <a:spcAft>
                <a:spcPct val="0"/>
              </a:spcAft>
              <a:buChar char="–"/>
              <a:defRPr sz="1600">
                <a:solidFill>
                  <a:schemeClr val="tx1"/>
                </a:solidFill>
                <a:latin typeface="+mn-lt"/>
              </a:defRPr>
            </a:lvl2pPr>
            <a:lvl3pPr marL="688975" indent="-223838" algn="l" rtl="0" eaLnBrk="1" fontAlgn="base" hangingPunct="1">
              <a:lnSpc>
                <a:spcPct val="120000"/>
              </a:lnSpc>
              <a:spcBef>
                <a:spcPts val="20"/>
              </a:spcBef>
              <a:spcAft>
                <a:spcPct val="0"/>
              </a:spcAft>
              <a:buChar char="•"/>
              <a:defRPr sz="1400">
                <a:solidFill>
                  <a:schemeClr val="tx1"/>
                </a:solidFill>
                <a:latin typeface="+mn-lt"/>
              </a:defRPr>
            </a:lvl3pPr>
            <a:lvl4pPr marL="914400" indent="-225425" algn="l" rtl="0" eaLnBrk="1" fontAlgn="base" hangingPunct="1">
              <a:lnSpc>
                <a:spcPct val="120000"/>
              </a:lnSpc>
              <a:spcBef>
                <a:spcPts val="20"/>
              </a:spcBef>
              <a:spcAft>
                <a:spcPct val="0"/>
              </a:spcAft>
              <a:buChar char="–"/>
              <a:defRPr sz="1200">
                <a:solidFill>
                  <a:schemeClr val="tx1"/>
                </a:solidFill>
                <a:latin typeface="+mn-lt"/>
              </a:defRPr>
            </a:lvl4pPr>
            <a:lvl5pPr marL="1139825" indent="-225425" algn="l" rtl="0" eaLnBrk="1" fontAlgn="base" hangingPunct="1">
              <a:lnSpc>
                <a:spcPct val="120000"/>
              </a:lnSpc>
              <a:spcBef>
                <a:spcPts val="20"/>
              </a:spcBef>
              <a:spcAft>
                <a:spcPct val="0"/>
              </a:spcAft>
              <a:buChar char="•"/>
              <a:defRPr sz="1200">
                <a:solidFill>
                  <a:schemeClr val="tx1"/>
                </a:solidFill>
                <a:latin typeface="+mn-lt"/>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a:lstStyle>
          <a:p>
            <a:pPr marL="0" indent="0" algn="ctr">
              <a:lnSpc>
                <a:spcPts val="2760"/>
              </a:lnSpc>
              <a:buNone/>
            </a:pPr>
            <a:r>
              <a:rPr lang="en-US" sz="16000" kern="0" dirty="0">
                <a:solidFill>
                  <a:srgbClr val="000090"/>
                </a:solidFill>
                <a:latin typeface="Helvetica" charset="0"/>
              </a:rPr>
              <a:t>Larry Anderson / Ron Oslin</a:t>
            </a:r>
          </a:p>
          <a:p>
            <a:pPr marL="0" indent="0" algn="ctr">
              <a:lnSpc>
                <a:spcPts val="2760"/>
              </a:lnSpc>
              <a:buNone/>
            </a:pPr>
            <a:endParaRPr lang="en-US" sz="4000" kern="0" dirty="0">
              <a:solidFill>
                <a:srgbClr val="000090"/>
              </a:solidFill>
              <a:latin typeface="Helvetica" charset="0"/>
            </a:endParaRPr>
          </a:p>
          <a:p>
            <a:pPr marL="0" indent="0" algn="ctr">
              <a:lnSpc>
                <a:spcPts val="2760"/>
              </a:lnSpc>
              <a:buNone/>
            </a:pPr>
            <a:r>
              <a:rPr lang="en-US" sz="16000" i="1" kern="0" dirty="0">
                <a:latin typeface="Helvetica" charset="0"/>
              </a:rPr>
              <a:t>One System One Voice</a:t>
            </a:r>
          </a:p>
          <a:p>
            <a:pPr marL="0" indent="0">
              <a:lnSpc>
                <a:spcPts val="2760"/>
              </a:lnSpc>
              <a:buNone/>
            </a:pPr>
            <a:endParaRPr lang="en-US" sz="3600" kern="0" dirty="0">
              <a:latin typeface="Helvetica" charset="0"/>
            </a:endParaRPr>
          </a:p>
        </p:txBody>
      </p:sp>
    </p:spTree>
    <p:extLst>
      <p:ext uri="{BB962C8B-B14F-4D97-AF65-F5344CB8AC3E}">
        <p14:creationId xmlns:p14="http://schemas.microsoft.com/office/powerpoint/2010/main" val="490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2057400"/>
          </a:xfrm>
        </p:spPr>
        <p:txBody>
          <a:bodyPr/>
          <a:lstStyle/>
          <a:p>
            <a:pPr marL="0" indent="0" algn="ctr">
              <a:buNone/>
            </a:pPr>
            <a:r>
              <a:rPr lang="en-US" sz="5400" dirty="0"/>
              <a:t>No Person Can </a:t>
            </a:r>
            <a:r>
              <a:rPr lang="en-US" sz="5400" u="sng" dirty="0"/>
              <a:t>Change</a:t>
            </a:r>
            <a:r>
              <a:rPr lang="en-US" sz="5400" dirty="0"/>
              <a:t> Another Person!</a:t>
            </a:r>
          </a:p>
          <a:p>
            <a:pPr marL="0" indent="0" algn="ctr">
              <a:buNone/>
            </a:pPr>
            <a:endParaRPr lang="en-US" sz="5400" dirty="0"/>
          </a:p>
        </p:txBody>
      </p:sp>
      <p:sp>
        <p:nvSpPr>
          <p:cNvPr id="5" name="TextBox 4"/>
          <p:cNvSpPr txBox="1"/>
          <p:nvPr/>
        </p:nvSpPr>
        <p:spPr>
          <a:xfrm>
            <a:off x="7980224" y="0"/>
            <a:ext cx="1066800" cy="584775"/>
          </a:xfrm>
          <a:prstGeom prst="rect">
            <a:avLst/>
          </a:prstGeom>
          <a:solidFill>
            <a:schemeClr val="accent2"/>
          </a:solidFill>
        </p:spPr>
        <p:txBody>
          <a:bodyPr wrap="square" rtlCol="0">
            <a:spAutoFit/>
          </a:bodyPr>
          <a:lstStyle/>
          <a:p>
            <a:pPr algn="ctr"/>
            <a:r>
              <a:rPr lang="en-US" dirty="0"/>
              <a:t>Wisdom 2</a:t>
            </a:r>
          </a:p>
        </p:txBody>
      </p:sp>
    </p:spTree>
    <p:extLst>
      <p:ext uri="{BB962C8B-B14F-4D97-AF65-F5344CB8AC3E}">
        <p14:creationId xmlns:p14="http://schemas.microsoft.com/office/powerpoint/2010/main" val="214862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2057400"/>
          </a:xfrm>
        </p:spPr>
        <p:txBody>
          <a:bodyPr/>
          <a:lstStyle/>
          <a:p>
            <a:pPr marL="0" indent="0" algn="ctr">
              <a:buNone/>
            </a:pPr>
            <a:r>
              <a:rPr lang="en-US" sz="5400" dirty="0"/>
              <a:t>No Person Can </a:t>
            </a:r>
            <a:r>
              <a:rPr lang="en-US" sz="5400" u="sng" dirty="0"/>
              <a:t>Motivate</a:t>
            </a:r>
            <a:r>
              <a:rPr lang="en-US" sz="5400" dirty="0"/>
              <a:t> Another Person!</a:t>
            </a:r>
          </a:p>
        </p:txBody>
      </p:sp>
      <p:sp>
        <p:nvSpPr>
          <p:cNvPr id="4" name="TextBox 3"/>
          <p:cNvSpPr txBox="1"/>
          <p:nvPr/>
        </p:nvSpPr>
        <p:spPr>
          <a:xfrm>
            <a:off x="7980224" y="0"/>
            <a:ext cx="1066800" cy="584775"/>
          </a:xfrm>
          <a:prstGeom prst="rect">
            <a:avLst/>
          </a:prstGeom>
          <a:solidFill>
            <a:schemeClr val="accent2"/>
          </a:solidFill>
        </p:spPr>
        <p:txBody>
          <a:bodyPr wrap="square" rtlCol="0">
            <a:spAutoFit/>
          </a:bodyPr>
          <a:lstStyle/>
          <a:p>
            <a:pPr algn="ctr"/>
            <a:r>
              <a:rPr lang="en-US" dirty="0"/>
              <a:t>Wisdom 3</a:t>
            </a:r>
          </a:p>
        </p:txBody>
      </p:sp>
    </p:spTree>
    <p:extLst>
      <p:ext uri="{BB962C8B-B14F-4D97-AF65-F5344CB8AC3E}">
        <p14:creationId xmlns:p14="http://schemas.microsoft.com/office/powerpoint/2010/main" val="327438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gular Pentagon 12"/>
          <p:cNvSpPr/>
          <p:nvPr/>
        </p:nvSpPr>
        <p:spPr bwMode="gray">
          <a:xfrm>
            <a:off x="7715250" y="2580382"/>
            <a:ext cx="1219200" cy="1219200"/>
          </a:xfrm>
          <a:prstGeom prst="pentagon">
            <a:avLst/>
          </a:prstGeom>
          <a:solidFill>
            <a:schemeClr val="accent4">
              <a:lumMod val="60000"/>
              <a:lumOff val="40000"/>
            </a:schemeClr>
          </a:solidFill>
          <a:ln w="9525" algn="ctr">
            <a:solidFill>
              <a:schemeClr val="tx1"/>
            </a:solidFill>
            <a:miter lim="800000"/>
            <a:headEnd/>
            <a:tailEnd/>
          </a:ln>
          <a:effectLst>
            <a:glow rad="139700">
              <a:schemeClr val="accent4">
                <a:satMod val="175000"/>
                <a:alpha val="40000"/>
              </a:schemeClr>
            </a:glow>
          </a:effectLst>
        </p:spPr>
        <p:txBody>
          <a:bodyPr lIns="45720" rIns="45720" rtlCol="0" anchor="ctr"/>
          <a:lstStyle/>
          <a:p>
            <a:pPr algn="ctr"/>
            <a:endParaRPr lang="en-US" sz="1800" dirty="0"/>
          </a:p>
        </p:txBody>
      </p:sp>
      <p:sp>
        <p:nvSpPr>
          <p:cNvPr id="2" name="Title 1"/>
          <p:cNvSpPr>
            <a:spLocks noGrp="1"/>
          </p:cNvSpPr>
          <p:nvPr>
            <p:ph type="title"/>
          </p:nvPr>
        </p:nvSpPr>
        <p:spPr/>
        <p:txBody>
          <a:bodyPr/>
          <a:lstStyle/>
          <a:p>
            <a:r>
              <a:rPr lang="en-US" dirty="0"/>
              <a:t>If our expectation is </a:t>
            </a:r>
            <a:r>
              <a:rPr lang="en-US" i="1" dirty="0"/>
              <a:t>Behavioral Change </a:t>
            </a:r>
            <a:r>
              <a:rPr lang="en-US" dirty="0"/>
              <a:t>we must change our approach to “Change Management”</a:t>
            </a:r>
          </a:p>
        </p:txBody>
      </p:sp>
      <p:sp>
        <p:nvSpPr>
          <p:cNvPr id="3" name="Right Arrow 2"/>
          <p:cNvSpPr/>
          <p:nvPr/>
        </p:nvSpPr>
        <p:spPr bwMode="gray">
          <a:xfrm>
            <a:off x="228599" y="2580382"/>
            <a:ext cx="1600200" cy="12192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lgn="ctr">
            <a:solidFill>
              <a:schemeClr val="tx1"/>
            </a:solidFill>
            <a:miter lim="800000"/>
            <a:headEnd/>
            <a:tailEnd/>
          </a:ln>
        </p:spPr>
        <p:txBody>
          <a:bodyPr lIns="45720" rIns="45720" rtlCol="0" anchor="ctr"/>
          <a:lstStyle/>
          <a:p>
            <a:pPr algn="ctr"/>
            <a:endParaRPr lang="en-US" sz="1800" dirty="0"/>
          </a:p>
        </p:txBody>
      </p:sp>
      <p:sp>
        <p:nvSpPr>
          <p:cNvPr id="4" name="TextBox 3"/>
          <p:cNvSpPr txBox="1"/>
          <p:nvPr/>
        </p:nvSpPr>
        <p:spPr>
          <a:xfrm>
            <a:off x="76200" y="3037582"/>
            <a:ext cx="1447800" cy="338554"/>
          </a:xfrm>
          <a:prstGeom prst="rect">
            <a:avLst/>
          </a:prstGeom>
          <a:noFill/>
        </p:spPr>
        <p:txBody>
          <a:bodyPr wrap="square" rtlCol="0">
            <a:spAutoFit/>
          </a:bodyPr>
          <a:lstStyle/>
          <a:p>
            <a:pPr algn="ctr"/>
            <a:r>
              <a:rPr lang="en-US" dirty="0"/>
              <a:t>Beliefs</a:t>
            </a:r>
          </a:p>
        </p:txBody>
      </p:sp>
      <p:sp>
        <p:nvSpPr>
          <p:cNvPr id="5" name="Right Arrow 4"/>
          <p:cNvSpPr/>
          <p:nvPr/>
        </p:nvSpPr>
        <p:spPr bwMode="gray">
          <a:xfrm>
            <a:off x="1905000" y="2580382"/>
            <a:ext cx="1600200" cy="12192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lgn="ctr">
            <a:solidFill>
              <a:schemeClr val="tx1"/>
            </a:solidFill>
            <a:miter lim="800000"/>
            <a:headEnd/>
            <a:tailEnd/>
          </a:ln>
        </p:spPr>
        <p:txBody>
          <a:bodyPr lIns="45720" rIns="45720" rtlCol="0" anchor="ctr"/>
          <a:lstStyle/>
          <a:p>
            <a:pPr algn="ctr"/>
            <a:endParaRPr lang="en-US" sz="1800" dirty="0"/>
          </a:p>
        </p:txBody>
      </p:sp>
      <p:sp>
        <p:nvSpPr>
          <p:cNvPr id="6" name="TextBox 5"/>
          <p:cNvSpPr txBox="1"/>
          <p:nvPr/>
        </p:nvSpPr>
        <p:spPr>
          <a:xfrm>
            <a:off x="1828800" y="2895600"/>
            <a:ext cx="1600200" cy="584775"/>
          </a:xfrm>
          <a:prstGeom prst="rect">
            <a:avLst/>
          </a:prstGeom>
          <a:noFill/>
        </p:spPr>
        <p:txBody>
          <a:bodyPr wrap="square" rtlCol="0">
            <a:spAutoFit/>
          </a:bodyPr>
          <a:lstStyle/>
          <a:p>
            <a:pPr algn="ctr"/>
            <a:r>
              <a:rPr lang="en-US" dirty="0"/>
              <a:t>Unquestioned Assumptions</a:t>
            </a:r>
          </a:p>
        </p:txBody>
      </p:sp>
      <p:sp>
        <p:nvSpPr>
          <p:cNvPr id="7" name="Right Arrow 6"/>
          <p:cNvSpPr/>
          <p:nvPr/>
        </p:nvSpPr>
        <p:spPr bwMode="gray">
          <a:xfrm>
            <a:off x="3924300" y="2580382"/>
            <a:ext cx="1600200" cy="12192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lgn="ctr">
            <a:solidFill>
              <a:schemeClr val="tx1"/>
            </a:solidFill>
            <a:miter lim="800000"/>
            <a:headEnd/>
            <a:tailEnd/>
          </a:ln>
        </p:spPr>
        <p:txBody>
          <a:bodyPr lIns="45720" rIns="45720" rtlCol="0" anchor="ctr"/>
          <a:lstStyle/>
          <a:p>
            <a:pPr algn="ctr"/>
            <a:endParaRPr lang="en-US" sz="1800" dirty="0"/>
          </a:p>
        </p:txBody>
      </p:sp>
      <p:sp>
        <p:nvSpPr>
          <p:cNvPr id="8" name="TextBox 7"/>
          <p:cNvSpPr txBox="1"/>
          <p:nvPr/>
        </p:nvSpPr>
        <p:spPr>
          <a:xfrm>
            <a:off x="3848100" y="3037582"/>
            <a:ext cx="1447800" cy="338554"/>
          </a:xfrm>
          <a:prstGeom prst="rect">
            <a:avLst/>
          </a:prstGeom>
          <a:noFill/>
        </p:spPr>
        <p:txBody>
          <a:bodyPr wrap="square" rtlCol="0">
            <a:spAutoFit/>
          </a:bodyPr>
          <a:lstStyle/>
          <a:p>
            <a:pPr algn="ctr"/>
            <a:r>
              <a:rPr lang="en-US" dirty="0"/>
              <a:t>Behaviors</a:t>
            </a:r>
          </a:p>
        </p:txBody>
      </p:sp>
      <p:sp>
        <p:nvSpPr>
          <p:cNvPr id="9" name="Right Arrow 8"/>
          <p:cNvSpPr/>
          <p:nvPr/>
        </p:nvSpPr>
        <p:spPr bwMode="gray">
          <a:xfrm>
            <a:off x="5638800" y="2580382"/>
            <a:ext cx="1676400" cy="12192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lgn="ctr">
            <a:solidFill>
              <a:schemeClr val="tx1"/>
            </a:solidFill>
            <a:miter lim="800000"/>
            <a:headEnd/>
            <a:tailEnd/>
          </a:ln>
        </p:spPr>
        <p:txBody>
          <a:bodyPr lIns="45720" rIns="45720" rtlCol="0" anchor="ctr"/>
          <a:lstStyle/>
          <a:p>
            <a:pPr algn="ctr"/>
            <a:endParaRPr lang="en-US" sz="1800" dirty="0"/>
          </a:p>
        </p:txBody>
      </p:sp>
      <p:sp>
        <p:nvSpPr>
          <p:cNvPr id="10" name="TextBox 9"/>
          <p:cNvSpPr txBox="1"/>
          <p:nvPr/>
        </p:nvSpPr>
        <p:spPr>
          <a:xfrm>
            <a:off x="5600700" y="3037582"/>
            <a:ext cx="1447800" cy="338554"/>
          </a:xfrm>
          <a:prstGeom prst="rect">
            <a:avLst/>
          </a:prstGeom>
          <a:noFill/>
        </p:spPr>
        <p:txBody>
          <a:bodyPr wrap="square" rtlCol="0">
            <a:spAutoFit/>
          </a:bodyPr>
          <a:lstStyle/>
          <a:p>
            <a:pPr algn="ctr"/>
            <a:r>
              <a:rPr lang="en-US" dirty="0"/>
              <a:t>Actions</a:t>
            </a:r>
          </a:p>
        </p:txBody>
      </p:sp>
      <p:sp>
        <p:nvSpPr>
          <p:cNvPr id="12" name="TextBox 11"/>
          <p:cNvSpPr txBox="1"/>
          <p:nvPr/>
        </p:nvSpPr>
        <p:spPr>
          <a:xfrm>
            <a:off x="7620000" y="3037582"/>
            <a:ext cx="1447800" cy="338554"/>
          </a:xfrm>
          <a:prstGeom prst="rect">
            <a:avLst/>
          </a:prstGeom>
          <a:noFill/>
        </p:spPr>
        <p:txBody>
          <a:bodyPr wrap="square" rtlCol="0">
            <a:spAutoFit/>
          </a:bodyPr>
          <a:lstStyle/>
          <a:p>
            <a:pPr algn="ctr"/>
            <a:r>
              <a:rPr lang="en-US" dirty="0"/>
              <a:t>Results</a:t>
            </a:r>
          </a:p>
        </p:txBody>
      </p:sp>
      <p:sp>
        <p:nvSpPr>
          <p:cNvPr id="11" name="TextBox 10"/>
          <p:cNvSpPr txBox="1"/>
          <p:nvPr/>
        </p:nvSpPr>
        <p:spPr>
          <a:xfrm>
            <a:off x="154056" y="3886200"/>
            <a:ext cx="1749287" cy="584775"/>
          </a:xfrm>
          <a:prstGeom prst="rect">
            <a:avLst/>
          </a:prstGeom>
          <a:noFill/>
        </p:spPr>
        <p:txBody>
          <a:bodyPr wrap="square" rtlCol="0">
            <a:spAutoFit/>
          </a:bodyPr>
          <a:lstStyle/>
          <a:p>
            <a:pPr algn="ctr"/>
            <a:r>
              <a:rPr lang="en-US" dirty="0"/>
              <a:t>My Known Truths</a:t>
            </a:r>
          </a:p>
        </p:txBody>
      </p:sp>
      <p:sp>
        <p:nvSpPr>
          <p:cNvPr id="15" name="TextBox 14"/>
          <p:cNvSpPr txBox="1"/>
          <p:nvPr/>
        </p:nvSpPr>
        <p:spPr>
          <a:xfrm>
            <a:off x="1828800" y="3886200"/>
            <a:ext cx="1752600" cy="1077218"/>
          </a:xfrm>
          <a:prstGeom prst="rect">
            <a:avLst/>
          </a:prstGeom>
          <a:noFill/>
        </p:spPr>
        <p:txBody>
          <a:bodyPr wrap="square" rtlCol="0">
            <a:spAutoFit/>
          </a:bodyPr>
          <a:lstStyle>
            <a:defPPr>
              <a:defRPr lang="en-US"/>
            </a:defPPr>
            <a:lvl1pPr marL="182880" indent="-182880">
              <a:buFont typeface="Arial" panose="020B0604020202020204" pitchFamily="34" charset="0"/>
              <a:buChar char="•"/>
            </a:lvl1pPr>
          </a:lstStyle>
          <a:p>
            <a:pPr marL="0" indent="0" algn="ctr">
              <a:buNone/>
            </a:pPr>
            <a:r>
              <a:rPr lang="en-US" dirty="0"/>
              <a:t>What I think is true of the environment </a:t>
            </a:r>
          </a:p>
          <a:p>
            <a:endParaRPr lang="en-US" dirty="0"/>
          </a:p>
        </p:txBody>
      </p:sp>
      <p:sp>
        <p:nvSpPr>
          <p:cNvPr id="16" name="TextBox 15"/>
          <p:cNvSpPr txBox="1"/>
          <p:nvPr/>
        </p:nvSpPr>
        <p:spPr>
          <a:xfrm>
            <a:off x="3733800" y="3886200"/>
            <a:ext cx="1752600" cy="1077218"/>
          </a:xfrm>
          <a:prstGeom prst="rect">
            <a:avLst/>
          </a:prstGeom>
          <a:noFill/>
        </p:spPr>
        <p:txBody>
          <a:bodyPr wrap="square" rtlCol="0">
            <a:spAutoFit/>
          </a:bodyPr>
          <a:lstStyle>
            <a:defPPr>
              <a:defRPr lang="en-US"/>
            </a:defPPr>
            <a:lvl1pPr marL="182880" indent="-182880">
              <a:buFont typeface="Arial" panose="020B0604020202020204" pitchFamily="34" charset="0"/>
              <a:buChar char="•"/>
            </a:lvl1pPr>
          </a:lstStyle>
          <a:p>
            <a:pPr marL="0" indent="0" algn="ctr">
              <a:buNone/>
            </a:pPr>
            <a:r>
              <a:rPr lang="en-US" dirty="0"/>
              <a:t>Range of actions observed by others</a:t>
            </a:r>
          </a:p>
        </p:txBody>
      </p:sp>
      <p:sp>
        <p:nvSpPr>
          <p:cNvPr id="17" name="TextBox 16"/>
          <p:cNvSpPr txBox="1"/>
          <p:nvPr/>
        </p:nvSpPr>
        <p:spPr>
          <a:xfrm>
            <a:off x="5600700" y="3886200"/>
            <a:ext cx="1752600" cy="830997"/>
          </a:xfrm>
          <a:prstGeom prst="rect">
            <a:avLst/>
          </a:prstGeom>
          <a:noFill/>
        </p:spPr>
        <p:txBody>
          <a:bodyPr wrap="square" rtlCol="0">
            <a:spAutoFit/>
          </a:bodyPr>
          <a:lstStyle>
            <a:defPPr>
              <a:defRPr lang="en-US"/>
            </a:defPPr>
            <a:lvl1pPr marL="182880" indent="-182880">
              <a:buFont typeface="Arial" panose="020B0604020202020204" pitchFamily="34" charset="0"/>
              <a:buChar char="•"/>
            </a:lvl1pPr>
          </a:lstStyle>
          <a:p>
            <a:pPr marL="0" indent="0" algn="ctr">
              <a:buNone/>
            </a:pPr>
            <a:r>
              <a:rPr lang="en-US" dirty="0"/>
              <a:t>Specific activity observed by others</a:t>
            </a:r>
          </a:p>
        </p:txBody>
      </p:sp>
      <p:sp>
        <p:nvSpPr>
          <p:cNvPr id="18" name="TextBox 17"/>
          <p:cNvSpPr txBox="1"/>
          <p:nvPr/>
        </p:nvSpPr>
        <p:spPr>
          <a:xfrm>
            <a:off x="7581900" y="4028182"/>
            <a:ext cx="1485900" cy="1077218"/>
          </a:xfrm>
          <a:prstGeom prst="rect">
            <a:avLst/>
          </a:prstGeom>
          <a:noFill/>
        </p:spPr>
        <p:txBody>
          <a:bodyPr wrap="square" rtlCol="0">
            <a:spAutoFit/>
          </a:bodyPr>
          <a:lstStyle>
            <a:defPPr>
              <a:defRPr lang="en-US"/>
            </a:defPPr>
            <a:lvl1pPr marL="182880" indent="-182880">
              <a:buFont typeface="Arial" panose="020B0604020202020204" pitchFamily="34" charset="0"/>
              <a:buChar char="•"/>
            </a:lvl1pPr>
          </a:lstStyle>
          <a:p>
            <a:pPr marL="0" indent="0" algn="ctr">
              <a:buNone/>
            </a:pPr>
            <a:r>
              <a:rPr lang="en-US" dirty="0"/>
              <a:t>Qualitative and Quantitative</a:t>
            </a:r>
          </a:p>
          <a:p>
            <a:endParaRPr lang="en-US" dirty="0"/>
          </a:p>
        </p:txBody>
      </p:sp>
      <p:sp>
        <p:nvSpPr>
          <p:cNvPr id="19" name="Rectangle 4"/>
          <p:cNvSpPr>
            <a:spLocks noChangeArrowheads="1"/>
          </p:cNvSpPr>
          <p:nvPr/>
        </p:nvSpPr>
        <p:spPr bwMode="auto">
          <a:xfrm>
            <a:off x="573088" y="5638800"/>
            <a:ext cx="7997825" cy="685800"/>
          </a:xfrm>
          <a:prstGeom prst="rect">
            <a:avLst/>
          </a:prstGeom>
          <a:solidFill>
            <a:srgbClr val="003A6F"/>
          </a:solidFill>
          <a:ln w="9525" algn="ctr">
            <a:solidFill>
              <a:schemeClr val="tx1"/>
            </a:solidFill>
            <a:miter lim="800000"/>
            <a:headEnd/>
            <a:tailEnd/>
          </a:ln>
        </p:spPr>
        <p:txBody>
          <a:bodyPr anchor="ctr"/>
          <a:lstStyle/>
          <a:p>
            <a:pPr algn="ctr"/>
            <a:r>
              <a:rPr lang="en-US" sz="1800" dirty="0">
                <a:solidFill>
                  <a:schemeClr val="bg1"/>
                </a:solidFill>
              </a:rPr>
              <a:t>Insanity – Continuing to do the same thing expecting different results</a:t>
            </a:r>
          </a:p>
        </p:txBody>
      </p:sp>
      <p:sp>
        <p:nvSpPr>
          <p:cNvPr id="14" name="Down Arrow 13"/>
          <p:cNvSpPr/>
          <p:nvPr/>
        </p:nvSpPr>
        <p:spPr bwMode="gray">
          <a:xfrm rot="2345112">
            <a:off x="7162800" y="1330801"/>
            <a:ext cx="914400" cy="1437382"/>
          </a:xfrm>
          <a:prstGeom prst="downArrow">
            <a:avLst/>
          </a:prstGeom>
          <a:solidFill>
            <a:srgbClr val="A12830"/>
          </a:solidFill>
          <a:ln w="9525" algn="ctr">
            <a:noFill/>
            <a:miter lim="800000"/>
            <a:headEnd/>
            <a:tailEnd/>
          </a:ln>
        </p:spPr>
        <p:txBody>
          <a:bodyPr lIns="45720" rIns="45720" rtlCol="0" anchor="ctr"/>
          <a:lstStyle/>
          <a:p>
            <a:pPr algn="ctr"/>
            <a:endParaRPr lang="en-US" sz="1800" dirty="0"/>
          </a:p>
        </p:txBody>
      </p:sp>
      <p:sp>
        <p:nvSpPr>
          <p:cNvPr id="20" name="TextBox 19"/>
          <p:cNvSpPr txBox="1"/>
          <p:nvPr/>
        </p:nvSpPr>
        <p:spPr>
          <a:xfrm>
            <a:off x="5310257" y="838200"/>
            <a:ext cx="2329356" cy="830997"/>
          </a:xfrm>
          <a:prstGeom prst="rect">
            <a:avLst/>
          </a:prstGeom>
          <a:noFill/>
        </p:spPr>
        <p:txBody>
          <a:bodyPr wrap="none" rtlCol="0">
            <a:spAutoFit/>
          </a:bodyPr>
          <a:lstStyle/>
          <a:p>
            <a:pPr algn="ctr"/>
            <a:r>
              <a:rPr lang="en-US" dirty="0"/>
              <a:t>Historic Approach:</a:t>
            </a:r>
          </a:p>
          <a:p>
            <a:pPr algn="ctr"/>
            <a:r>
              <a:rPr lang="en-US" dirty="0"/>
              <a:t>Traditional Coaching, </a:t>
            </a:r>
          </a:p>
          <a:p>
            <a:pPr algn="ctr"/>
            <a:r>
              <a:rPr lang="en-US" dirty="0"/>
              <a:t>Socratic Method, etc.</a:t>
            </a:r>
          </a:p>
        </p:txBody>
      </p:sp>
      <p:sp>
        <p:nvSpPr>
          <p:cNvPr id="21" name="Down Arrow 20"/>
          <p:cNvSpPr/>
          <p:nvPr/>
        </p:nvSpPr>
        <p:spPr bwMode="gray">
          <a:xfrm rot="19184889">
            <a:off x="1295400" y="1411236"/>
            <a:ext cx="914400" cy="1348612"/>
          </a:xfrm>
          <a:prstGeom prst="downArrow">
            <a:avLst/>
          </a:prstGeom>
          <a:solidFill>
            <a:schemeClr val="accent4">
              <a:lumMod val="60000"/>
              <a:lumOff val="40000"/>
            </a:schemeClr>
          </a:solidFill>
          <a:ln w="9525" algn="ctr">
            <a:noFill/>
            <a:miter lim="800000"/>
            <a:headEnd/>
            <a:tailEnd/>
          </a:ln>
        </p:spPr>
        <p:txBody>
          <a:bodyPr lIns="45720" rIns="45720" rtlCol="0" anchor="ctr"/>
          <a:lstStyle/>
          <a:p>
            <a:pPr algn="ctr"/>
            <a:endParaRPr lang="en-US" sz="1800" dirty="0"/>
          </a:p>
        </p:txBody>
      </p:sp>
      <p:sp>
        <p:nvSpPr>
          <p:cNvPr id="22" name="TextBox 21"/>
          <p:cNvSpPr txBox="1"/>
          <p:nvPr/>
        </p:nvSpPr>
        <p:spPr>
          <a:xfrm>
            <a:off x="573088" y="914400"/>
            <a:ext cx="3664785" cy="584775"/>
          </a:xfrm>
          <a:prstGeom prst="rect">
            <a:avLst/>
          </a:prstGeom>
          <a:noFill/>
        </p:spPr>
        <p:txBody>
          <a:bodyPr wrap="none" rtlCol="0">
            <a:spAutoFit/>
          </a:bodyPr>
          <a:lstStyle/>
          <a:p>
            <a:pPr algn="ctr"/>
            <a:r>
              <a:rPr lang="en-US" dirty="0"/>
              <a:t>We must learn how to approach</a:t>
            </a:r>
          </a:p>
          <a:p>
            <a:pPr algn="ctr"/>
            <a:r>
              <a:rPr lang="en-US" dirty="0"/>
              <a:t>change from a different perspective</a:t>
            </a:r>
          </a:p>
        </p:txBody>
      </p:sp>
      <p:sp>
        <p:nvSpPr>
          <p:cNvPr id="24" name="TextBox 23"/>
          <p:cNvSpPr txBox="1"/>
          <p:nvPr/>
        </p:nvSpPr>
        <p:spPr>
          <a:xfrm>
            <a:off x="7980224" y="0"/>
            <a:ext cx="1066800" cy="584775"/>
          </a:xfrm>
          <a:prstGeom prst="rect">
            <a:avLst/>
          </a:prstGeom>
          <a:solidFill>
            <a:schemeClr val="accent2"/>
          </a:solidFill>
        </p:spPr>
        <p:txBody>
          <a:bodyPr wrap="square" rtlCol="0">
            <a:spAutoFit/>
          </a:bodyPr>
          <a:lstStyle/>
          <a:p>
            <a:pPr algn="ctr"/>
            <a:r>
              <a:rPr lang="en-US" dirty="0"/>
              <a:t>Wisdom 4</a:t>
            </a:r>
          </a:p>
        </p:txBody>
      </p:sp>
      <p:pic>
        <p:nvPicPr>
          <p:cNvPr id="25" name="Picture 24">
            <a:extLst>
              <a:ext uri="{FF2B5EF4-FFF2-40B4-BE49-F238E27FC236}">
                <a16:creationId xmlns:a16="http://schemas.microsoft.com/office/drawing/2014/main" id="{FCDE2FB2-B0EC-8C47-9D57-F9FCFF5BC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99" y="4792939"/>
            <a:ext cx="779500" cy="706835"/>
          </a:xfrm>
          <a:prstGeom prst="rect">
            <a:avLst/>
          </a:prstGeom>
        </p:spPr>
      </p:pic>
      <p:pic>
        <p:nvPicPr>
          <p:cNvPr id="27" name="Picture 26">
            <a:extLst>
              <a:ext uri="{FF2B5EF4-FFF2-40B4-BE49-F238E27FC236}">
                <a16:creationId xmlns:a16="http://schemas.microsoft.com/office/drawing/2014/main" id="{BA1A42AB-4D3E-1546-9361-EC051DBC7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881" y="4640143"/>
            <a:ext cx="766119" cy="957649"/>
          </a:xfrm>
          <a:prstGeom prst="rect">
            <a:avLst/>
          </a:prstGeom>
        </p:spPr>
      </p:pic>
      <p:pic>
        <p:nvPicPr>
          <p:cNvPr id="29" name="Picture 28">
            <a:extLst>
              <a:ext uri="{FF2B5EF4-FFF2-40B4-BE49-F238E27FC236}">
                <a16:creationId xmlns:a16="http://schemas.microsoft.com/office/drawing/2014/main" id="{FFAFD483-053F-C141-8D27-2477C705F85B}"/>
              </a:ext>
            </a:extLst>
          </p:cNvPr>
          <p:cNvPicPr>
            <a:picLocks noChangeAspect="1"/>
          </p:cNvPicPr>
          <p:nvPr/>
        </p:nvPicPr>
        <p:blipFill rotWithShape="1">
          <a:blip r:embed="rId4">
            <a:extLst>
              <a:ext uri="{28A0092B-C50C-407E-A947-70E740481C1C}">
                <a14:useLocalDpi xmlns:a14="http://schemas.microsoft.com/office/drawing/2010/main" val="0"/>
              </a:ext>
            </a:extLst>
          </a:blip>
          <a:srcRect b="61853"/>
          <a:stretch/>
        </p:blipFill>
        <p:spPr>
          <a:xfrm>
            <a:off x="4343400" y="4986300"/>
            <a:ext cx="1338300" cy="510518"/>
          </a:xfrm>
          <a:prstGeom prst="rect">
            <a:avLst/>
          </a:prstGeom>
        </p:spPr>
      </p:pic>
      <p:pic>
        <p:nvPicPr>
          <p:cNvPr id="31" name="Picture 30">
            <a:extLst>
              <a:ext uri="{FF2B5EF4-FFF2-40B4-BE49-F238E27FC236}">
                <a16:creationId xmlns:a16="http://schemas.microsoft.com/office/drawing/2014/main" id="{AC5F72C5-BD0B-6043-A38A-74FA2E25AD05}"/>
              </a:ext>
            </a:extLst>
          </p:cNvPr>
          <p:cNvPicPr>
            <a:picLocks noChangeAspect="1"/>
          </p:cNvPicPr>
          <p:nvPr/>
        </p:nvPicPr>
        <p:blipFill rotWithShape="1">
          <a:blip r:embed="rId4">
            <a:extLst>
              <a:ext uri="{28A0092B-C50C-407E-A947-70E740481C1C}">
                <a14:useLocalDpi xmlns:a14="http://schemas.microsoft.com/office/drawing/2010/main" val="0"/>
              </a:ext>
            </a:extLst>
          </a:blip>
          <a:srcRect l="12198" t="37494"/>
          <a:stretch/>
        </p:blipFill>
        <p:spPr>
          <a:xfrm>
            <a:off x="5469750" y="4759146"/>
            <a:ext cx="1148537" cy="817642"/>
          </a:xfrm>
          <a:prstGeom prst="rect">
            <a:avLst/>
          </a:prstGeom>
        </p:spPr>
      </p:pic>
    </p:spTree>
    <p:extLst>
      <p:ext uri="{BB962C8B-B14F-4D97-AF65-F5344CB8AC3E}">
        <p14:creationId xmlns:p14="http://schemas.microsoft.com/office/powerpoint/2010/main" val="320826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p:bldP spid="5" grpId="0" animBg="1"/>
      <p:bldP spid="6" grpId="0"/>
      <p:bldP spid="7" grpId="0" animBg="1"/>
      <p:bldP spid="8" grpId="0"/>
      <p:bldP spid="9" grpId="0" animBg="1"/>
      <p:bldP spid="10" grpId="0"/>
      <p:bldP spid="12" grpId="0"/>
      <p:bldP spid="11" grpId="0"/>
      <p:bldP spid="15" grpId="0"/>
      <p:bldP spid="16" grpId="0"/>
      <p:bldP spid="17" grpId="0"/>
      <p:bldP spid="18" grpId="0"/>
      <p:bldP spid="19" grpId="0" animBg="1"/>
      <p:bldP spid="14" grpId="0" animBg="1"/>
      <p:bldP spid="20" grpId="0"/>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112" y="1715994"/>
            <a:ext cx="4713288" cy="3876722"/>
          </a:xfrm>
        </p:spPr>
        <p:txBody>
          <a:bodyPr>
            <a:normAutofit fontScale="55000" lnSpcReduction="20000"/>
          </a:bodyPr>
          <a:lstStyle/>
          <a:p>
            <a:pPr marL="0" indent="0">
              <a:buNone/>
            </a:pPr>
            <a:endParaRPr lang="en-US" dirty="0">
              <a:solidFill>
                <a:schemeClr val="tx2"/>
              </a:solidFill>
            </a:endParaRPr>
          </a:p>
          <a:p>
            <a:r>
              <a:rPr lang="en-US" sz="5100" b="1" dirty="0">
                <a:solidFill>
                  <a:schemeClr val="tx2"/>
                </a:solidFill>
                <a:latin typeface="Calibri" panose="020F0502020204030204" pitchFamily="34" charset="0"/>
              </a:rPr>
              <a:t>Horizontal </a:t>
            </a:r>
            <a:r>
              <a:rPr lang="en-US" sz="5100" dirty="0">
                <a:solidFill>
                  <a:schemeClr val="tx2"/>
                </a:solidFill>
                <a:latin typeface="Calibri" panose="020F0502020204030204" pitchFamily="34" charset="0"/>
              </a:rPr>
              <a:t>(Growth)</a:t>
            </a:r>
          </a:p>
          <a:p>
            <a:pPr lvl="1"/>
            <a:r>
              <a:rPr lang="en-US" sz="4900" dirty="0">
                <a:solidFill>
                  <a:schemeClr val="tx2"/>
                </a:solidFill>
                <a:latin typeface="Calibri" panose="020F0502020204030204" pitchFamily="34" charset="0"/>
              </a:rPr>
              <a:t>Skill</a:t>
            </a:r>
          </a:p>
          <a:p>
            <a:endParaRPr lang="en-US" sz="5100" dirty="0">
              <a:solidFill>
                <a:schemeClr val="tx2"/>
              </a:solidFill>
              <a:latin typeface="Calibri" panose="020F0502020204030204" pitchFamily="34" charset="0"/>
            </a:endParaRPr>
          </a:p>
          <a:p>
            <a:r>
              <a:rPr lang="en-US" sz="5100" b="1" dirty="0">
                <a:solidFill>
                  <a:schemeClr val="tx2"/>
                </a:solidFill>
                <a:latin typeface="Calibri" panose="020F0502020204030204" pitchFamily="34" charset="0"/>
              </a:rPr>
              <a:t>Vertical </a:t>
            </a:r>
            <a:r>
              <a:rPr lang="en-US" sz="5100" dirty="0">
                <a:solidFill>
                  <a:schemeClr val="tx2"/>
                </a:solidFill>
                <a:latin typeface="Calibri" panose="020F0502020204030204" pitchFamily="34" charset="0"/>
              </a:rPr>
              <a:t>(Transformation)</a:t>
            </a:r>
          </a:p>
          <a:p>
            <a:pPr lvl="1"/>
            <a:r>
              <a:rPr lang="en-US" sz="4900" dirty="0">
                <a:solidFill>
                  <a:schemeClr val="tx2"/>
                </a:solidFill>
                <a:latin typeface="Calibri" panose="020F0502020204030204" pitchFamily="34" charset="0"/>
              </a:rPr>
              <a:t>Thinking</a:t>
            </a:r>
          </a:p>
          <a:p>
            <a:endParaRPr lang="en-US" sz="5100" dirty="0">
              <a:solidFill>
                <a:schemeClr val="tx2"/>
              </a:solidFill>
              <a:latin typeface="Calibri" panose="020F0502020204030204" pitchFamily="34" charset="0"/>
            </a:endParaRPr>
          </a:p>
          <a:p>
            <a:r>
              <a:rPr lang="en-US" sz="5100" b="1" dirty="0">
                <a:solidFill>
                  <a:schemeClr val="tx2"/>
                </a:solidFill>
                <a:latin typeface="Calibri" panose="020F0502020204030204" pitchFamily="34" charset="0"/>
              </a:rPr>
              <a:t>Stage Regression </a:t>
            </a:r>
            <a:r>
              <a:rPr lang="en-US" sz="5100" dirty="0">
                <a:solidFill>
                  <a:schemeClr val="tx2"/>
                </a:solidFill>
                <a:latin typeface="Calibri" panose="020F0502020204030204" pitchFamily="34" charset="0"/>
              </a:rPr>
              <a:t>(Fallback)</a:t>
            </a:r>
          </a:p>
        </p:txBody>
      </p:sp>
      <p:grpSp>
        <p:nvGrpSpPr>
          <p:cNvPr id="18" name="Group 17"/>
          <p:cNvGrpSpPr/>
          <p:nvPr/>
        </p:nvGrpSpPr>
        <p:grpSpPr>
          <a:xfrm>
            <a:off x="5227637" y="1776413"/>
            <a:ext cx="2239963" cy="4090987"/>
            <a:chOff x="6019800" y="1833563"/>
            <a:chExt cx="2239963" cy="4090987"/>
          </a:xfrm>
        </p:grpSpPr>
        <p:sp>
          <p:nvSpPr>
            <p:cNvPr id="4" name="Line 18"/>
            <p:cNvSpPr>
              <a:spLocks noChangeShapeType="1"/>
            </p:cNvSpPr>
            <p:nvPr/>
          </p:nvSpPr>
          <p:spPr bwMode="auto">
            <a:xfrm>
              <a:off x="7112000" y="5562600"/>
              <a:ext cx="0" cy="36195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grpSp>
          <p:nvGrpSpPr>
            <p:cNvPr id="5" name="Group 8"/>
            <p:cNvGrpSpPr>
              <a:grpSpLocks/>
            </p:cNvGrpSpPr>
            <p:nvPr/>
          </p:nvGrpSpPr>
          <p:grpSpPr bwMode="auto">
            <a:xfrm>
              <a:off x="6019800" y="2166938"/>
              <a:ext cx="2239963" cy="1409700"/>
              <a:chOff x="1872" y="3024"/>
              <a:chExt cx="1296" cy="816"/>
            </a:xfrm>
          </p:grpSpPr>
          <p:sp>
            <p:nvSpPr>
              <p:cNvPr id="6" name="_s1034"/>
              <p:cNvSpPr>
                <a:spLocks noChangeArrowheads="1"/>
              </p:cNvSpPr>
              <p:nvPr/>
            </p:nvSpPr>
            <p:spPr bwMode="auto">
              <a:xfrm>
                <a:off x="1872" y="3120"/>
                <a:ext cx="1296" cy="720"/>
              </a:xfrm>
              <a:prstGeom prst="ellipse">
                <a:avLst/>
              </a:prstGeom>
              <a:solidFill>
                <a:srgbClr val="99CC00">
                  <a:alpha val="54901"/>
                </a:srgbClr>
              </a:solidFill>
              <a:ln w="4699">
                <a:solidFill>
                  <a:srgbClr val="99CC00"/>
                </a:solidFill>
                <a:round/>
                <a:headEnd/>
                <a:tailEnd/>
              </a:ln>
            </p:spPr>
            <p:txBody>
              <a:bodyPr anchor="ct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sp>
            <p:nvSpPr>
              <p:cNvPr id="7" name="Oval 5"/>
              <p:cNvSpPr>
                <a:spLocks noChangeArrowheads="1"/>
              </p:cNvSpPr>
              <p:nvPr/>
            </p:nvSpPr>
            <p:spPr bwMode="auto">
              <a:xfrm>
                <a:off x="1872" y="3024"/>
                <a:ext cx="1296" cy="720"/>
              </a:xfrm>
              <a:prstGeom prst="ellipse">
                <a:avLst/>
              </a:prstGeom>
              <a:solidFill>
                <a:srgbClr val="A28A80"/>
              </a:solidFill>
              <a:ln w="635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grpSp>
        <p:grpSp>
          <p:nvGrpSpPr>
            <p:cNvPr id="8" name="Group 9"/>
            <p:cNvGrpSpPr>
              <a:grpSpLocks/>
            </p:cNvGrpSpPr>
            <p:nvPr/>
          </p:nvGrpSpPr>
          <p:grpSpPr bwMode="auto">
            <a:xfrm>
              <a:off x="6362700" y="3711575"/>
              <a:ext cx="1517650" cy="955675"/>
              <a:chOff x="1872" y="3024"/>
              <a:chExt cx="1296" cy="816"/>
            </a:xfrm>
          </p:grpSpPr>
          <p:sp>
            <p:nvSpPr>
              <p:cNvPr id="9" name="_s1034"/>
              <p:cNvSpPr>
                <a:spLocks noChangeArrowheads="1"/>
              </p:cNvSpPr>
              <p:nvPr/>
            </p:nvSpPr>
            <p:spPr bwMode="auto">
              <a:xfrm>
                <a:off x="1872" y="3120"/>
                <a:ext cx="1296" cy="720"/>
              </a:xfrm>
              <a:prstGeom prst="ellipse">
                <a:avLst/>
              </a:prstGeom>
              <a:solidFill>
                <a:srgbClr val="99CC00">
                  <a:alpha val="54901"/>
                </a:srgbClr>
              </a:solidFill>
              <a:ln w="4699">
                <a:solidFill>
                  <a:srgbClr val="99CC00"/>
                </a:solidFill>
                <a:round/>
                <a:headEnd/>
                <a:tailEnd/>
              </a:ln>
            </p:spPr>
            <p:txBody>
              <a:bodyPr anchor="ct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sp>
            <p:nvSpPr>
              <p:cNvPr id="10" name="Oval 11"/>
              <p:cNvSpPr>
                <a:spLocks noChangeArrowheads="1"/>
              </p:cNvSpPr>
              <p:nvPr/>
            </p:nvSpPr>
            <p:spPr bwMode="auto">
              <a:xfrm>
                <a:off x="1872" y="3024"/>
                <a:ext cx="1296" cy="720"/>
              </a:xfrm>
              <a:prstGeom prst="ellipse">
                <a:avLst/>
              </a:prstGeom>
              <a:solidFill>
                <a:srgbClr val="A28A80"/>
              </a:solidFill>
              <a:ln w="635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grpSp>
        <p:grpSp>
          <p:nvGrpSpPr>
            <p:cNvPr id="11" name="Group 12"/>
            <p:cNvGrpSpPr>
              <a:grpSpLocks/>
            </p:cNvGrpSpPr>
            <p:nvPr/>
          </p:nvGrpSpPr>
          <p:grpSpPr bwMode="auto">
            <a:xfrm>
              <a:off x="6538913" y="4840288"/>
              <a:ext cx="1155700" cy="728662"/>
              <a:chOff x="1872" y="3024"/>
              <a:chExt cx="1296" cy="816"/>
            </a:xfrm>
          </p:grpSpPr>
          <p:sp>
            <p:nvSpPr>
              <p:cNvPr id="12" name="_s1034"/>
              <p:cNvSpPr>
                <a:spLocks noChangeArrowheads="1"/>
              </p:cNvSpPr>
              <p:nvPr/>
            </p:nvSpPr>
            <p:spPr bwMode="auto">
              <a:xfrm>
                <a:off x="1872" y="3120"/>
                <a:ext cx="1296" cy="720"/>
              </a:xfrm>
              <a:prstGeom prst="ellipse">
                <a:avLst/>
              </a:prstGeom>
              <a:solidFill>
                <a:srgbClr val="99CC00">
                  <a:alpha val="54901"/>
                </a:srgbClr>
              </a:solidFill>
              <a:ln w="4699">
                <a:solidFill>
                  <a:srgbClr val="99CC00"/>
                </a:solidFill>
                <a:round/>
                <a:headEnd/>
                <a:tailEnd/>
              </a:ln>
            </p:spPr>
            <p:txBody>
              <a:bodyPr anchor="ct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sp>
            <p:nvSpPr>
              <p:cNvPr id="13" name="Oval 14"/>
              <p:cNvSpPr>
                <a:spLocks noChangeArrowheads="1"/>
              </p:cNvSpPr>
              <p:nvPr/>
            </p:nvSpPr>
            <p:spPr bwMode="auto">
              <a:xfrm>
                <a:off x="1872" y="3024"/>
                <a:ext cx="1296" cy="720"/>
              </a:xfrm>
              <a:prstGeom prst="ellipse">
                <a:avLst/>
              </a:prstGeom>
              <a:solidFill>
                <a:srgbClr val="A28A80"/>
              </a:solidFill>
              <a:ln w="635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endParaRPr lang="en-US" altLang="en-US" dirty="0"/>
              </a:p>
            </p:txBody>
          </p:sp>
        </p:grpSp>
        <p:sp>
          <p:nvSpPr>
            <p:cNvPr id="14" name="Line 16"/>
            <p:cNvSpPr>
              <a:spLocks noChangeShapeType="1"/>
            </p:cNvSpPr>
            <p:nvPr/>
          </p:nvSpPr>
          <p:spPr bwMode="auto">
            <a:xfrm flipH="1">
              <a:off x="7131050" y="3711575"/>
              <a:ext cx="4763" cy="604838"/>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sp>
          <p:nvSpPr>
            <p:cNvPr id="15" name="Line 17"/>
            <p:cNvSpPr>
              <a:spLocks noChangeShapeType="1"/>
            </p:cNvSpPr>
            <p:nvPr/>
          </p:nvSpPr>
          <p:spPr bwMode="auto">
            <a:xfrm rot="5400000">
              <a:off x="7139782" y="1770856"/>
              <a:ext cx="0" cy="2093913"/>
            </a:xfrm>
            <a:prstGeom prst="line">
              <a:avLst/>
            </a:prstGeom>
            <a:noFill/>
            <a:ln w="76200">
              <a:solidFill>
                <a:schemeClr val="hlink"/>
              </a:solidFill>
              <a:prstDash val="sysDot"/>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sp>
          <p:nvSpPr>
            <p:cNvPr id="16" name="Line 19"/>
            <p:cNvSpPr>
              <a:spLocks noChangeShapeType="1"/>
            </p:cNvSpPr>
            <p:nvPr/>
          </p:nvSpPr>
          <p:spPr bwMode="auto">
            <a:xfrm flipH="1" flipV="1">
              <a:off x="7126288" y="1833563"/>
              <a:ext cx="9525" cy="906462"/>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sp>
          <p:nvSpPr>
            <p:cNvPr id="17" name="Line 20"/>
            <p:cNvSpPr>
              <a:spLocks noChangeShapeType="1"/>
            </p:cNvSpPr>
            <p:nvPr/>
          </p:nvSpPr>
          <p:spPr bwMode="auto">
            <a:xfrm>
              <a:off x="7112000" y="4668838"/>
              <a:ext cx="4763" cy="388937"/>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grpSp>
      <p:sp>
        <p:nvSpPr>
          <p:cNvPr id="19" name="Title 1">
            <a:extLst>
              <a:ext uri="{FF2B5EF4-FFF2-40B4-BE49-F238E27FC236}">
                <a16:creationId xmlns:a16="http://schemas.microsoft.com/office/drawing/2014/main" id="{92F229B8-8706-AD49-BA69-D920E6D2FE70}"/>
              </a:ext>
            </a:extLst>
          </p:cNvPr>
          <p:cNvSpPr txBox="1">
            <a:spLocks/>
          </p:cNvSpPr>
          <p:nvPr/>
        </p:nvSpPr>
        <p:spPr bwMode="gray">
          <a:xfrm>
            <a:off x="304800" y="76200"/>
            <a:ext cx="7675424" cy="990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There are two types of development/change and before we attempt change we must know what type of change we seek from ourselves and others</a:t>
            </a:r>
          </a:p>
        </p:txBody>
      </p:sp>
      <p:sp>
        <p:nvSpPr>
          <p:cNvPr id="22" name="TextBox 21">
            <a:extLst>
              <a:ext uri="{FF2B5EF4-FFF2-40B4-BE49-F238E27FC236}">
                <a16:creationId xmlns:a16="http://schemas.microsoft.com/office/drawing/2014/main" id="{50504019-199B-4F4F-A56D-411DB56D0FD5}"/>
              </a:ext>
            </a:extLst>
          </p:cNvPr>
          <p:cNvSpPr txBox="1"/>
          <p:nvPr/>
        </p:nvSpPr>
        <p:spPr>
          <a:xfrm>
            <a:off x="7980224" y="0"/>
            <a:ext cx="1066800" cy="584775"/>
          </a:xfrm>
          <a:prstGeom prst="rect">
            <a:avLst/>
          </a:prstGeom>
          <a:solidFill>
            <a:schemeClr val="accent2"/>
          </a:solidFill>
        </p:spPr>
        <p:txBody>
          <a:bodyPr wrap="square" rtlCol="0">
            <a:spAutoFit/>
          </a:bodyPr>
          <a:lstStyle/>
          <a:p>
            <a:pPr algn="ctr"/>
            <a:r>
              <a:rPr lang="en-US" dirty="0"/>
              <a:t>Wisdom 5</a:t>
            </a:r>
          </a:p>
        </p:txBody>
      </p:sp>
    </p:spTree>
    <p:extLst>
      <p:ext uri="{BB962C8B-B14F-4D97-AF65-F5344CB8AC3E}">
        <p14:creationId xmlns:p14="http://schemas.microsoft.com/office/powerpoint/2010/main" val="139430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solidFill>
                  <a:schemeClr val="bg1">
                    <a:lumMod val="65000"/>
                  </a:schemeClr>
                </a:solidFill>
              </a:rPr>
              <a:t>Wisdoms about Change</a:t>
            </a:r>
          </a:p>
          <a:p>
            <a:r>
              <a:rPr lang="en-US" sz="2800" dirty="0"/>
              <a:t>Facilitating Change</a:t>
            </a:r>
          </a:p>
          <a:p>
            <a:r>
              <a:rPr lang="en-US" sz="2800" dirty="0">
                <a:solidFill>
                  <a:schemeClr val="bg1">
                    <a:lumMod val="65000"/>
                  </a:schemeClr>
                </a:solidFill>
              </a:rPr>
              <a:t>Combining Leadership Maturity and Stages of Change</a:t>
            </a:r>
          </a:p>
          <a:p>
            <a:r>
              <a:rPr lang="en-US" sz="2800" dirty="0">
                <a:solidFill>
                  <a:schemeClr val="bg1">
                    <a:lumMod val="65000"/>
                  </a:schemeClr>
                </a:solidFill>
              </a:rPr>
              <a:t>The ”Righting Reflex”</a:t>
            </a:r>
          </a:p>
          <a:p>
            <a:r>
              <a:rPr lang="en-US" sz="2800" dirty="0">
                <a:solidFill>
                  <a:schemeClr val="bg1">
                    <a:lumMod val="65000"/>
                  </a:schemeClr>
                </a:solidFill>
              </a:rPr>
              <a:t>Conversation Methodologies</a:t>
            </a:r>
          </a:p>
          <a:p>
            <a:r>
              <a:rPr lang="en-US" sz="2800" dirty="0">
                <a:solidFill>
                  <a:schemeClr val="bg1">
                    <a:lumMod val="65000"/>
                  </a:schemeClr>
                </a:solidFill>
              </a:rPr>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411803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848600" cy="3276600"/>
          </a:xfrm>
        </p:spPr>
        <p:txBody>
          <a:bodyPr/>
          <a:lstStyle/>
          <a:p>
            <a:pPr marL="0" indent="0" algn="ctr">
              <a:buNone/>
            </a:pPr>
            <a:r>
              <a:rPr lang="en-US" sz="3600" dirty="0"/>
              <a:t>Before we can help another person or ourselves change/develop we must understand where we and they are related to:</a:t>
            </a:r>
          </a:p>
        </p:txBody>
      </p:sp>
      <p:sp>
        <p:nvSpPr>
          <p:cNvPr id="2" name="TextBox 1">
            <a:extLst>
              <a:ext uri="{FF2B5EF4-FFF2-40B4-BE49-F238E27FC236}">
                <a16:creationId xmlns:a16="http://schemas.microsoft.com/office/drawing/2014/main" id="{9E5E3AB0-E68B-824B-95FC-99286DADE846}"/>
              </a:ext>
            </a:extLst>
          </p:cNvPr>
          <p:cNvSpPr txBox="1"/>
          <p:nvPr/>
        </p:nvSpPr>
        <p:spPr>
          <a:xfrm>
            <a:off x="914400" y="4038600"/>
            <a:ext cx="7239000" cy="1200329"/>
          </a:xfrm>
          <a:prstGeom prst="rect">
            <a:avLst/>
          </a:prstGeom>
          <a:noFill/>
        </p:spPr>
        <p:txBody>
          <a:bodyPr wrap="square" rtlCol="0">
            <a:spAutoFit/>
          </a:bodyPr>
          <a:lstStyle/>
          <a:p>
            <a:pPr algn="ctr"/>
            <a:r>
              <a:rPr lang="en-US" sz="3600" dirty="0"/>
              <a:t>“Readiness to Change” and “Stage of Leadership Maturity”</a:t>
            </a:r>
          </a:p>
        </p:txBody>
      </p:sp>
      <p:sp>
        <p:nvSpPr>
          <p:cNvPr id="4" name="Rectangle 3">
            <a:extLst>
              <a:ext uri="{FF2B5EF4-FFF2-40B4-BE49-F238E27FC236}">
                <a16:creationId xmlns:a16="http://schemas.microsoft.com/office/drawing/2014/main" id="{C9E13964-9BEB-4D46-A30E-3709F338FF5A}"/>
              </a:ext>
            </a:extLst>
          </p:cNvPr>
          <p:cNvSpPr/>
          <p:nvPr/>
        </p:nvSpPr>
        <p:spPr bwMode="gray">
          <a:xfrm>
            <a:off x="1104900" y="4038600"/>
            <a:ext cx="6858000" cy="1295400"/>
          </a:xfrm>
          <a:prstGeom prst="rect">
            <a:avLst/>
          </a:prstGeom>
          <a:solidFill>
            <a:srgbClr val="0070C0">
              <a:alpha val="16000"/>
            </a:srgbClr>
          </a:solidFill>
          <a:ln w="9525" algn="ctr">
            <a:noFill/>
            <a:miter lim="800000"/>
            <a:headEnd/>
            <a:tailEnd/>
          </a:ln>
        </p:spPr>
        <p:txBody>
          <a:bodyPr lIns="45720" rIns="45720" rtlCol="0" anchor="ctr"/>
          <a:lstStyle/>
          <a:p>
            <a:pPr algn="ctr"/>
            <a:endParaRPr lang="en-US" sz="1800" dirty="0"/>
          </a:p>
        </p:txBody>
      </p:sp>
    </p:spTree>
    <p:extLst>
      <p:ext uri="{BB962C8B-B14F-4D97-AF65-F5344CB8AC3E}">
        <p14:creationId xmlns:p14="http://schemas.microsoft.com/office/powerpoint/2010/main" val="177264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gray">
          <a:xfrm>
            <a:off x="274320" y="1676400"/>
            <a:ext cx="173736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Pre-contemplation</a:t>
            </a:r>
          </a:p>
        </p:txBody>
      </p:sp>
      <p:sp>
        <p:nvSpPr>
          <p:cNvPr id="41987" name="Rectangle 4"/>
          <p:cNvSpPr>
            <a:spLocks noChangeArrowheads="1"/>
          </p:cNvSpPr>
          <p:nvPr/>
        </p:nvSpPr>
        <p:spPr bwMode="auto">
          <a:xfrm>
            <a:off x="3855720" y="1676400"/>
            <a:ext cx="155448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Preparation</a:t>
            </a:r>
            <a:r>
              <a:rPr lang="en-US" sz="1800" dirty="0"/>
              <a:t> </a:t>
            </a:r>
            <a:endParaRPr lang="en-US" sz="1800" dirty="0">
              <a:solidFill>
                <a:schemeClr val="bg1"/>
              </a:solidFill>
            </a:endParaRPr>
          </a:p>
        </p:txBody>
      </p:sp>
      <p:sp>
        <p:nvSpPr>
          <p:cNvPr id="41990" name="Rectangle 6"/>
          <p:cNvSpPr>
            <a:spLocks noChangeArrowheads="1"/>
          </p:cNvSpPr>
          <p:nvPr/>
        </p:nvSpPr>
        <p:spPr bwMode="auto">
          <a:xfrm>
            <a:off x="5532120" y="1669774"/>
            <a:ext cx="1554480" cy="844826"/>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Action</a:t>
            </a:r>
          </a:p>
        </p:txBody>
      </p:sp>
      <p:sp>
        <p:nvSpPr>
          <p:cNvPr id="41988" name="Rectangle 5"/>
          <p:cNvSpPr>
            <a:spLocks noGrp="1" noChangeArrowheads="1"/>
          </p:cNvSpPr>
          <p:nvPr>
            <p:ph type="title"/>
          </p:nvPr>
        </p:nvSpPr>
        <p:spPr/>
        <p:txBody>
          <a:bodyPr/>
          <a:lstStyle/>
          <a:p>
            <a:r>
              <a:rPr lang="en-US" b="0" dirty="0"/>
              <a:t> </a:t>
            </a:r>
            <a:r>
              <a:rPr lang="en-US" dirty="0"/>
              <a:t>Stages of readiness to Change </a:t>
            </a:r>
          </a:p>
        </p:txBody>
      </p:sp>
      <p:sp>
        <p:nvSpPr>
          <p:cNvPr id="2" name="Content Placeholder 1"/>
          <p:cNvSpPr>
            <a:spLocks noGrp="1"/>
          </p:cNvSpPr>
          <p:nvPr>
            <p:ph idx="4294967295"/>
          </p:nvPr>
        </p:nvSpPr>
        <p:spPr>
          <a:xfrm>
            <a:off x="152399" y="2667000"/>
            <a:ext cx="1853381" cy="3581400"/>
          </a:xfrm>
        </p:spPr>
        <p:txBody>
          <a:bodyPr/>
          <a:lstStyle/>
          <a:p>
            <a:pPr marL="0" indent="0">
              <a:buNone/>
            </a:pPr>
            <a:r>
              <a:rPr lang="en-US" dirty="0"/>
              <a:t>People in Pre-contemplation stage have no intention of changing their behavior for the foreseeable future</a:t>
            </a:r>
            <a:endParaRPr lang="en-US" dirty="0">
              <a:latin typeface="Arial" pitchFamily="34" charset="0"/>
              <a:cs typeface="Arial" pitchFamily="34" charset="0"/>
            </a:endParaRPr>
          </a:p>
        </p:txBody>
      </p:sp>
      <p:sp>
        <p:nvSpPr>
          <p:cNvPr id="11" name="Rectangle 6"/>
          <p:cNvSpPr>
            <a:spLocks noChangeArrowheads="1"/>
          </p:cNvSpPr>
          <p:nvPr/>
        </p:nvSpPr>
        <p:spPr bwMode="auto">
          <a:xfrm>
            <a:off x="7284720" y="1676400"/>
            <a:ext cx="155448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Maintenance</a:t>
            </a:r>
          </a:p>
        </p:txBody>
      </p:sp>
      <p:sp>
        <p:nvSpPr>
          <p:cNvPr id="12" name="Content Placeholder 1"/>
          <p:cNvSpPr>
            <a:spLocks noGrp="1"/>
          </p:cNvSpPr>
          <p:nvPr>
            <p:ph idx="4294967295"/>
          </p:nvPr>
        </p:nvSpPr>
        <p:spPr>
          <a:xfrm>
            <a:off x="2072640" y="2667000"/>
            <a:ext cx="1783080" cy="3048000"/>
          </a:xfrm>
        </p:spPr>
        <p:txBody>
          <a:bodyPr/>
          <a:lstStyle/>
          <a:p>
            <a:pPr marL="0" indent="0">
              <a:buNone/>
            </a:pPr>
            <a:r>
              <a:rPr lang="en-US" dirty="0"/>
              <a:t>The person is aware a need to change exists and seriously considers, action, but has not yet made a commitment to an action </a:t>
            </a:r>
            <a:endParaRPr lang="en-US" dirty="0">
              <a:latin typeface="Arial" pitchFamily="34" charset="0"/>
              <a:cs typeface="Arial" pitchFamily="34" charset="0"/>
            </a:endParaRPr>
          </a:p>
        </p:txBody>
      </p:sp>
      <p:sp>
        <p:nvSpPr>
          <p:cNvPr id="13" name="Content Placeholder 1"/>
          <p:cNvSpPr>
            <a:spLocks noGrp="1"/>
          </p:cNvSpPr>
          <p:nvPr>
            <p:ph idx="4294967295"/>
          </p:nvPr>
        </p:nvSpPr>
        <p:spPr>
          <a:xfrm>
            <a:off x="3779520" y="2667000"/>
            <a:ext cx="1706880" cy="3505200"/>
          </a:xfrm>
        </p:spPr>
        <p:txBody>
          <a:bodyPr/>
          <a:lstStyle/>
          <a:p>
            <a:pPr marL="0" indent="0">
              <a:buNone/>
            </a:pPr>
            <a:r>
              <a:rPr lang="en-US" dirty="0"/>
              <a:t>The person is intent upon taking action soon and often talks about steps in that direction</a:t>
            </a:r>
            <a:endParaRPr lang="en-US" dirty="0">
              <a:latin typeface="Arial" pitchFamily="34" charset="0"/>
              <a:cs typeface="Arial" pitchFamily="34" charset="0"/>
            </a:endParaRPr>
          </a:p>
        </p:txBody>
      </p:sp>
      <p:sp>
        <p:nvSpPr>
          <p:cNvPr id="14" name="Content Placeholder 1"/>
          <p:cNvSpPr>
            <a:spLocks noGrp="1"/>
          </p:cNvSpPr>
          <p:nvPr>
            <p:ph idx="4294967295"/>
          </p:nvPr>
        </p:nvSpPr>
        <p:spPr>
          <a:xfrm>
            <a:off x="5532120" y="2667000"/>
            <a:ext cx="1714500" cy="3048000"/>
          </a:xfrm>
        </p:spPr>
        <p:txBody>
          <a:bodyPr/>
          <a:lstStyle/>
          <a:p>
            <a:pPr marL="0" indent="0">
              <a:buNone/>
            </a:pPr>
            <a:r>
              <a:rPr lang="en-US" dirty="0"/>
              <a:t>The person actively modifies their behavior, experiences and environment in order to overcome the problem</a:t>
            </a:r>
            <a:endParaRPr lang="en-US" dirty="0">
              <a:latin typeface="Arial" pitchFamily="34" charset="0"/>
              <a:cs typeface="Arial" pitchFamily="34" charset="0"/>
            </a:endParaRPr>
          </a:p>
        </p:txBody>
      </p:sp>
      <p:sp>
        <p:nvSpPr>
          <p:cNvPr id="15" name="Content Placeholder 1"/>
          <p:cNvSpPr>
            <a:spLocks noGrp="1"/>
          </p:cNvSpPr>
          <p:nvPr>
            <p:ph idx="4294967295"/>
          </p:nvPr>
        </p:nvSpPr>
        <p:spPr>
          <a:xfrm>
            <a:off x="7239000" y="2667000"/>
            <a:ext cx="1630680" cy="3048000"/>
          </a:xfrm>
        </p:spPr>
        <p:txBody>
          <a:bodyPr/>
          <a:lstStyle/>
          <a:p>
            <a:pPr marL="0" indent="0">
              <a:buNone/>
            </a:pPr>
            <a:r>
              <a:rPr lang="en-US" dirty="0"/>
              <a:t>The person has made a sustained change wherein a new pattern of behavior has replaced the old. Behavior is firmly established</a:t>
            </a:r>
          </a:p>
        </p:txBody>
      </p:sp>
      <p:sp>
        <p:nvSpPr>
          <p:cNvPr id="17" name="Rectangle 2"/>
          <p:cNvSpPr>
            <a:spLocks noChangeArrowheads="1"/>
          </p:cNvSpPr>
          <p:nvPr/>
        </p:nvSpPr>
        <p:spPr bwMode="gray">
          <a:xfrm>
            <a:off x="38633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Supportive</a:t>
            </a:r>
          </a:p>
        </p:txBody>
      </p:sp>
      <p:sp>
        <p:nvSpPr>
          <p:cNvPr id="18" name="Rectangle 2"/>
          <p:cNvSpPr>
            <a:spLocks noChangeArrowheads="1"/>
          </p:cNvSpPr>
          <p:nvPr/>
        </p:nvSpPr>
        <p:spPr bwMode="gray">
          <a:xfrm>
            <a:off x="55397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Engaged</a:t>
            </a:r>
          </a:p>
        </p:txBody>
      </p:sp>
      <p:sp>
        <p:nvSpPr>
          <p:cNvPr id="19" name="Rectangle 2"/>
          <p:cNvSpPr>
            <a:spLocks noChangeArrowheads="1"/>
          </p:cNvSpPr>
          <p:nvPr/>
        </p:nvSpPr>
        <p:spPr bwMode="gray">
          <a:xfrm>
            <a:off x="72923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Adopter</a:t>
            </a:r>
          </a:p>
        </p:txBody>
      </p:sp>
      <p:sp>
        <p:nvSpPr>
          <p:cNvPr id="26" name="Up-Down Arrow 25"/>
          <p:cNvSpPr/>
          <p:nvPr/>
        </p:nvSpPr>
        <p:spPr bwMode="gray">
          <a:xfrm>
            <a:off x="452628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7" name="Up-Down Arrow 26"/>
          <p:cNvSpPr/>
          <p:nvPr/>
        </p:nvSpPr>
        <p:spPr bwMode="gray">
          <a:xfrm>
            <a:off x="620268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8" name="Up-Down Arrow 27"/>
          <p:cNvSpPr/>
          <p:nvPr/>
        </p:nvSpPr>
        <p:spPr bwMode="gray">
          <a:xfrm>
            <a:off x="7955280" y="1524000"/>
            <a:ext cx="213360" cy="32385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3" name="Rectangle 3"/>
          <p:cNvSpPr>
            <a:spLocks noChangeArrowheads="1"/>
          </p:cNvSpPr>
          <p:nvPr/>
        </p:nvSpPr>
        <p:spPr bwMode="auto">
          <a:xfrm>
            <a:off x="2133600" y="1676400"/>
            <a:ext cx="160020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dirty="0">
                <a:solidFill>
                  <a:schemeClr val="bg1"/>
                </a:solidFill>
              </a:rPr>
              <a:t>Contemplation</a:t>
            </a:r>
          </a:p>
        </p:txBody>
      </p:sp>
      <p:sp>
        <p:nvSpPr>
          <p:cNvPr id="29" name="Rectangle 2"/>
          <p:cNvSpPr>
            <a:spLocks noChangeArrowheads="1"/>
          </p:cNvSpPr>
          <p:nvPr/>
        </p:nvSpPr>
        <p:spPr bwMode="gray">
          <a:xfrm>
            <a:off x="2133600" y="762000"/>
            <a:ext cx="160020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dirty="0">
                <a:solidFill>
                  <a:schemeClr val="bg1"/>
                </a:solidFill>
              </a:rPr>
              <a:t>Not on board /</a:t>
            </a:r>
          </a:p>
          <a:p>
            <a:pPr algn="ctr"/>
            <a:r>
              <a:rPr lang="en-US" dirty="0">
                <a:solidFill>
                  <a:schemeClr val="bg1"/>
                </a:solidFill>
              </a:rPr>
              <a:t>Ambivalent</a:t>
            </a:r>
          </a:p>
        </p:txBody>
      </p:sp>
      <p:sp>
        <p:nvSpPr>
          <p:cNvPr id="30" name="Up-Down Arrow 29"/>
          <p:cNvSpPr/>
          <p:nvPr/>
        </p:nvSpPr>
        <p:spPr bwMode="gray">
          <a:xfrm>
            <a:off x="2948940" y="1524000"/>
            <a:ext cx="200914"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31" name="Rectangle 2"/>
          <p:cNvSpPr>
            <a:spLocks noChangeArrowheads="1"/>
          </p:cNvSpPr>
          <p:nvPr/>
        </p:nvSpPr>
        <p:spPr bwMode="gray">
          <a:xfrm>
            <a:off x="259080" y="762000"/>
            <a:ext cx="172212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Do Not Get It /</a:t>
            </a:r>
          </a:p>
          <a:p>
            <a:pPr algn="ctr"/>
            <a:r>
              <a:rPr lang="en-US" sz="1800" dirty="0">
                <a:solidFill>
                  <a:schemeClr val="bg1"/>
                </a:solidFill>
              </a:rPr>
              <a:t>Apathetic </a:t>
            </a:r>
          </a:p>
        </p:txBody>
      </p:sp>
      <p:sp>
        <p:nvSpPr>
          <p:cNvPr id="32" name="Up-Down Arrow 31"/>
          <p:cNvSpPr/>
          <p:nvPr/>
        </p:nvSpPr>
        <p:spPr bwMode="gray">
          <a:xfrm>
            <a:off x="96012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Tree>
    <p:extLst>
      <p:ext uri="{BB962C8B-B14F-4D97-AF65-F5344CB8AC3E}">
        <p14:creationId xmlns:p14="http://schemas.microsoft.com/office/powerpoint/2010/main" val="93182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Employee Segmentation for most changes</a:t>
            </a:r>
          </a:p>
        </p:txBody>
      </p:sp>
      <p:graphicFrame>
        <p:nvGraphicFramePr>
          <p:cNvPr id="4" name="Content Placeholder 3"/>
          <p:cNvGraphicFramePr>
            <a:graphicFrameLocks noGrp="1"/>
          </p:cNvGraphicFramePr>
          <p:nvPr>
            <p:ph idx="1"/>
            <p:extLst/>
          </p:nvPr>
        </p:nvGraphicFramePr>
        <p:xfrm>
          <a:off x="304800" y="1092252"/>
          <a:ext cx="8534400" cy="4960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4"/>
          <p:cNvSpPr txBox="1">
            <a:spLocks noChangeArrowheads="1"/>
          </p:cNvSpPr>
          <p:nvPr/>
        </p:nvSpPr>
        <p:spPr bwMode="auto">
          <a:xfrm>
            <a:off x="5486400" y="6026150"/>
            <a:ext cx="33528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b="1">
                <a:solidFill>
                  <a:schemeClr val="tx1"/>
                </a:solidFill>
                <a:latin typeface="Humnst777 BT" pitchFamily="34" charset="0"/>
              </a:defRPr>
            </a:lvl1pPr>
            <a:lvl2pPr marL="742950" indent="-285750" eaLnBrk="0" hangingPunct="0">
              <a:defRPr sz="1200" b="1">
                <a:solidFill>
                  <a:schemeClr val="tx1"/>
                </a:solidFill>
                <a:latin typeface="Humnst777 BT" pitchFamily="34" charset="0"/>
              </a:defRPr>
            </a:lvl2pPr>
            <a:lvl3pPr marL="1143000" indent="-228600" eaLnBrk="0" hangingPunct="0">
              <a:defRPr sz="1200" b="1">
                <a:solidFill>
                  <a:schemeClr val="tx1"/>
                </a:solidFill>
                <a:latin typeface="Humnst777 BT" pitchFamily="34" charset="0"/>
              </a:defRPr>
            </a:lvl3pPr>
            <a:lvl4pPr marL="1600200" indent="-228600" eaLnBrk="0" hangingPunct="0">
              <a:defRPr sz="1200" b="1">
                <a:solidFill>
                  <a:schemeClr val="tx1"/>
                </a:solidFill>
                <a:latin typeface="Humnst777 BT" pitchFamily="34" charset="0"/>
              </a:defRPr>
            </a:lvl4pPr>
            <a:lvl5pPr marL="2057400" indent="-228600" eaLnBrk="0" hangingPunct="0">
              <a:defRPr sz="1200" b="1">
                <a:solidFill>
                  <a:schemeClr val="tx1"/>
                </a:solidFill>
                <a:latin typeface="Humnst777 BT" pitchFamily="34" charset="0"/>
              </a:defRPr>
            </a:lvl5pPr>
            <a:lvl6pPr marL="2514600" indent="-228600" eaLnBrk="0" fontAlgn="base" hangingPunct="0">
              <a:spcBef>
                <a:spcPct val="0"/>
              </a:spcBef>
              <a:spcAft>
                <a:spcPct val="0"/>
              </a:spcAft>
              <a:defRPr sz="1200" b="1">
                <a:solidFill>
                  <a:schemeClr val="tx1"/>
                </a:solidFill>
                <a:latin typeface="Humnst777 BT" pitchFamily="34" charset="0"/>
              </a:defRPr>
            </a:lvl6pPr>
            <a:lvl7pPr marL="2971800" indent="-228600" eaLnBrk="0" fontAlgn="base" hangingPunct="0">
              <a:spcBef>
                <a:spcPct val="0"/>
              </a:spcBef>
              <a:spcAft>
                <a:spcPct val="0"/>
              </a:spcAft>
              <a:defRPr sz="1200" b="1">
                <a:solidFill>
                  <a:schemeClr val="tx1"/>
                </a:solidFill>
                <a:latin typeface="Humnst777 BT" pitchFamily="34" charset="0"/>
              </a:defRPr>
            </a:lvl7pPr>
            <a:lvl8pPr marL="3429000" indent="-228600" eaLnBrk="0" fontAlgn="base" hangingPunct="0">
              <a:spcBef>
                <a:spcPct val="0"/>
              </a:spcBef>
              <a:spcAft>
                <a:spcPct val="0"/>
              </a:spcAft>
              <a:defRPr sz="1200" b="1">
                <a:solidFill>
                  <a:schemeClr val="tx1"/>
                </a:solidFill>
                <a:latin typeface="Humnst777 BT" pitchFamily="34" charset="0"/>
              </a:defRPr>
            </a:lvl8pPr>
            <a:lvl9pPr marL="3886200" indent="-228600" eaLnBrk="0" fontAlgn="base" hangingPunct="0">
              <a:spcBef>
                <a:spcPct val="0"/>
              </a:spcBef>
              <a:spcAft>
                <a:spcPct val="0"/>
              </a:spcAft>
              <a:defRPr sz="1200" b="1">
                <a:solidFill>
                  <a:schemeClr val="tx1"/>
                </a:solidFill>
                <a:latin typeface="Humnst777 BT" pitchFamily="34" charset="0"/>
              </a:defRPr>
            </a:lvl9pPr>
          </a:lstStyle>
          <a:p>
            <a:pPr eaLnBrk="1" hangingPunct="1"/>
            <a:r>
              <a:rPr lang="en-US" altLang="en-US" dirty="0"/>
              <a:t>Data is based on several research studies</a:t>
            </a:r>
          </a:p>
        </p:txBody>
      </p:sp>
      <p:sp>
        <p:nvSpPr>
          <p:cNvPr id="6" name="TextBox 5"/>
          <p:cNvSpPr txBox="1"/>
          <p:nvPr/>
        </p:nvSpPr>
        <p:spPr>
          <a:xfrm>
            <a:off x="3781702" y="685800"/>
            <a:ext cx="1484701" cy="830997"/>
          </a:xfrm>
          <a:prstGeom prst="rect">
            <a:avLst/>
          </a:prstGeom>
          <a:noFill/>
        </p:spPr>
        <p:txBody>
          <a:bodyPr wrap="none" rtlCol="0">
            <a:spAutoFit/>
          </a:bodyPr>
          <a:lstStyle/>
          <a:p>
            <a:pPr algn="ctr"/>
            <a:r>
              <a:rPr lang="en-US" dirty="0"/>
              <a:t>Maintenance </a:t>
            </a:r>
          </a:p>
          <a:p>
            <a:pPr algn="ctr"/>
            <a:r>
              <a:rPr lang="en-US" dirty="0"/>
              <a:t>(Adopter)</a:t>
            </a:r>
          </a:p>
          <a:p>
            <a:pPr algn="ctr"/>
            <a:endParaRPr lang="en-US" dirty="0"/>
          </a:p>
        </p:txBody>
      </p:sp>
      <p:sp>
        <p:nvSpPr>
          <p:cNvPr id="7" name="TextBox 6"/>
          <p:cNvSpPr txBox="1"/>
          <p:nvPr/>
        </p:nvSpPr>
        <p:spPr>
          <a:xfrm>
            <a:off x="2595160" y="762000"/>
            <a:ext cx="1186542" cy="830997"/>
          </a:xfrm>
          <a:prstGeom prst="rect">
            <a:avLst/>
          </a:prstGeom>
          <a:noFill/>
        </p:spPr>
        <p:txBody>
          <a:bodyPr wrap="none" rtlCol="0">
            <a:spAutoFit/>
          </a:bodyPr>
          <a:lstStyle/>
          <a:p>
            <a:pPr algn="ctr"/>
            <a:r>
              <a:rPr lang="en-US" dirty="0"/>
              <a:t>Action</a:t>
            </a:r>
          </a:p>
          <a:p>
            <a:pPr algn="ctr"/>
            <a:r>
              <a:rPr lang="en-US" dirty="0"/>
              <a:t>(Engaged)</a:t>
            </a:r>
          </a:p>
          <a:p>
            <a:pPr algn="ctr"/>
            <a:endParaRPr lang="en-US" dirty="0"/>
          </a:p>
        </p:txBody>
      </p:sp>
      <p:sp>
        <p:nvSpPr>
          <p:cNvPr id="8" name="TextBox 7"/>
          <p:cNvSpPr txBox="1"/>
          <p:nvPr/>
        </p:nvSpPr>
        <p:spPr>
          <a:xfrm>
            <a:off x="304800" y="1378803"/>
            <a:ext cx="1393330" cy="830997"/>
          </a:xfrm>
          <a:prstGeom prst="rect">
            <a:avLst/>
          </a:prstGeom>
          <a:noFill/>
        </p:spPr>
        <p:txBody>
          <a:bodyPr wrap="none" rtlCol="0">
            <a:spAutoFit/>
          </a:bodyPr>
          <a:lstStyle/>
          <a:p>
            <a:pPr algn="ctr"/>
            <a:r>
              <a:rPr lang="en-US" dirty="0"/>
              <a:t>Preparation</a:t>
            </a:r>
          </a:p>
          <a:p>
            <a:pPr algn="ctr"/>
            <a:r>
              <a:rPr lang="en-US" dirty="0"/>
              <a:t>(Supportive)</a:t>
            </a:r>
          </a:p>
          <a:p>
            <a:pPr algn="ctr"/>
            <a:endParaRPr lang="en-US" dirty="0"/>
          </a:p>
        </p:txBody>
      </p:sp>
      <p:sp>
        <p:nvSpPr>
          <p:cNvPr id="9" name="TextBox 8"/>
          <p:cNvSpPr txBox="1"/>
          <p:nvPr/>
        </p:nvSpPr>
        <p:spPr>
          <a:xfrm>
            <a:off x="6705600" y="914400"/>
            <a:ext cx="1917512" cy="1077218"/>
          </a:xfrm>
          <a:prstGeom prst="rect">
            <a:avLst/>
          </a:prstGeom>
          <a:noFill/>
        </p:spPr>
        <p:txBody>
          <a:bodyPr wrap="none" rtlCol="0">
            <a:spAutoFit/>
          </a:bodyPr>
          <a:lstStyle/>
          <a:p>
            <a:pPr algn="ctr"/>
            <a:r>
              <a:rPr lang="en-US" dirty="0"/>
              <a:t>Apathetic</a:t>
            </a:r>
          </a:p>
          <a:p>
            <a:pPr algn="ctr"/>
            <a:r>
              <a:rPr lang="en-US" dirty="0"/>
              <a:t>Precontemplation</a:t>
            </a:r>
          </a:p>
          <a:p>
            <a:pPr algn="ctr"/>
            <a:r>
              <a:rPr lang="en-US" dirty="0"/>
              <a:t>(Do Not Get It)</a:t>
            </a:r>
          </a:p>
          <a:p>
            <a:pPr algn="ctr"/>
            <a:endParaRPr lang="en-US" dirty="0"/>
          </a:p>
        </p:txBody>
      </p:sp>
    </p:spTree>
    <p:extLst>
      <p:ext uri="{BB962C8B-B14F-4D97-AF65-F5344CB8AC3E}">
        <p14:creationId xmlns:p14="http://schemas.microsoft.com/office/powerpoint/2010/main" val="245869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Employee Segmentation</a:t>
            </a:r>
          </a:p>
        </p:txBody>
      </p:sp>
      <p:graphicFrame>
        <p:nvGraphicFramePr>
          <p:cNvPr id="4" name="Content Placeholder 3"/>
          <p:cNvGraphicFramePr>
            <a:graphicFrameLocks noGrp="1"/>
          </p:cNvGraphicFramePr>
          <p:nvPr>
            <p:ph idx="1"/>
            <p:extLst/>
          </p:nvPr>
        </p:nvGraphicFramePr>
        <p:xfrm>
          <a:off x="304800" y="1092252"/>
          <a:ext cx="8534400" cy="4960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4"/>
          <p:cNvSpPr txBox="1">
            <a:spLocks noChangeArrowheads="1"/>
          </p:cNvSpPr>
          <p:nvPr/>
        </p:nvSpPr>
        <p:spPr bwMode="auto">
          <a:xfrm>
            <a:off x="5486400" y="6026150"/>
            <a:ext cx="33528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b="1">
                <a:solidFill>
                  <a:schemeClr val="tx1"/>
                </a:solidFill>
                <a:latin typeface="Humnst777 BT" pitchFamily="34" charset="0"/>
              </a:defRPr>
            </a:lvl1pPr>
            <a:lvl2pPr marL="742950" indent="-285750" eaLnBrk="0" hangingPunct="0">
              <a:defRPr sz="1200" b="1">
                <a:solidFill>
                  <a:schemeClr val="tx1"/>
                </a:solidFill>
                <a:latin typeface="Humnst777 BT" pitchFamily="34" charset="0"/>
              </a:defRPr>
            </a:lvl2pPr>
            <a:lvl3pPr marL="1143000" indent="-228600" eaLnBrk="0" hangingPunct="0">
              <a:defRPr sz="1200" b="1">
                <a:solidFill>
                  <a:schemeClr val="tx1"/>
                </a:solidFill>
                <a:latin typeface="Humnst777 BT" pitchFamily="34" charset="0"/>
              </a:defRPr>
            </a:lvl3pPr>
            <a:lvl4pPr marL="1600200" indent="-228600" eaLnBrk="0" hangingPunct="0">
              <a:defRPr sz="1200" b="1">
                <a:solidFill>
                  <a:schemeClr val="tx1"/>
                </a:solidFill>
                <a:latin typeface="Humnst777 BT" pitchFamily="34" charset="0"/>
              </a:defRPr>
            </a:lvl4pPr>
            <a:lvl5pPr marL="2057400" indent="-228600" eaLnBrk="0" hangingPunct="0">
              <a:defRPr sz="1200" b="1">
                <a:solidFill>
                  <a:schemeClr val="tx1"/>
                </a:solidFill>
                <a:latin typeface="Humnst777 BT" pitchFamily="34" charset="0"/>
              </a:defRPr>
            </a:lvl5pPr>
            <a:lvl6pPr marL="2514600" indent="-228600" eaLnBrk="0" fontAlgn="base" hangingPunct="0">
              <a:spcBef>
                <a:spcPct val="0"/>
              </a:spcBef>
              <a:spcAft>
                <a:spcPct val="0"/>
              </a:spcAft>
              <a:defRPr sz="1200" b="1">
                <a:solidFill>
                  <a:schemeClr val="tx1"/>
                </a:solidFill>
                <a:latin typeface="Humnst777 BT" pitchFamily="34" charset="0"/>
              </a:defRPr>
            </a:lvl6pPr>
            <a:lvl7pPr marL="2971800" indent="-228600" eaLnBrk="0" fontAlgn="base" hangingPunct="0">
              <a:spcBef>
                <a:spcPct val="0"/>
              </a:spcBef>
              <a:spcAft>
                <a:spcPct val="0"/>
              </a:spcAft>
              <a:defRPr sz="1200" b="1">
                <a:solidFill>
                  <a:schemeClr val="tx1"/>
                </a:solidFill>
                <a:latin typeface="Humnst777 BT" pitchFamily="34" charset="0"/>
              </a:defRPr>
            </a:lvl7pPr>
            <a:lvl8pPr marL="3429000" indent="-228600" eaLnBrk="0" fontAlgn="base" hangingPunct="0">
              <a:spcBef>
                <a:spcPct val="0"/>
              </a:spcBef>
              <a:spcAft>
                <a:spcPct val="0"/>
              </a:spcAft>
              <a:defRPr sz="1200" b="1">
                <a:solidFill>
                  <a:schemeClr val="tx1"/>
                </a:solidFill>
                <a:latin typeface="Humnst777 BT" pitchFamily="34" charset="0"/>
              </a:defRPr>
            </a:lvl8pPr>
            <a:lvl9pPr marL="3886200" indent="-228600" eaLnBrk="0" fontAlgn="base" hangingPunct="0">
              <a:spcBef>
                <a:spcPct val="0"/>
              </a:spcBef>
              <a:spcAft>
                <a:spcPct val="0"/>
              </a:spcAft>
              <a:defRPr sz="1200" b="1">
                <a:solidFill>
                  <a:schemeClr val="tx1"/>
                </a:solidFill>
                <a:latin typeface="Humnst777 BT" pitchFamily="34" charset="0"/>
              </a:defRPr>
            </a:lvl9pPr>
          </a:lstStyle>
          <a:p>
            <a:pPr eaLnBrk="1" hangingPunct="1"/>
            <a:r>
              <a:rPr lang="en-US" altLang="en-US" dirty="0"/>
              <a:t>Data is based on several research studies</a:t>
            </a:r>
          </a:p>
        </p:txBody>
      </p:sp>
      <p:sp>
        <p:nvSpPr>
          <p:cNvPr id="6" name="TextBox 5"/>
          <p:cNvSpPr txBox="1"/>
          <p:nvPr/>
        </p:nvSpPr>
        <p:spPr>
          <a:xfrm>
            <a:off x="3781702" y="685800"/>
            <a:ext cx="1484701" cy="830997"/>
          </a:xfrm>
          <a:prstGeom prst="rect">
            <a:avLst/>
          </a:prstGeom>
          <a:noFill/>
        </p:spPr>
        <p:txBody>
          <a:bodyPr wrap="none" rtlCol="0">
            <a:spAutoFit/>
          </a:bodyPr>
          <a:lstStyle/>
          <a:p>
            <a:pPr algn="ctr"/>
            <a:r>
              <a:rPr lang="en-US" dirty="0"/>
              <a:t>Maintenance </a:t>
            </a:r>
          </a:p>
          <a:p>
            <a:pPr algn="ctr"/>
            <a:r>
              <a:rPr lang="en-US" dirty="0"/>
              <a:t>(Adopter)</a:t>
            </a:r>
          </a:p>
          <a:p>
            <a:pPr algn="ctr"/>
            <a:endParaRPr lang="en-US" dirty="0"/>
          </a:p>
        </p:txBody>
      </p:sp>
      <p:sp>
        <p:nvSpPr>
          <p:cNvPr id="7" name="TextBox 6"/>
          <p:cNvSpPr txBox="1"/>
          <p:nvPr/>
        </p:nvSpPr>
        <p:spPr>
          <a:xfrm>
            <a:off x="2595160" y="762000"/>
            <a:ext cx="1186542" cy="830997"/>
          </a:xfrm>
          <a:prstGeom prst="rect">
            <a:avLst/>
          </a:prstGeom>
          <a:noFill/>
        </p:spPr>
        <p:txBody>
          <a:bodyPr wrap="none" rtlCol="0">
            <a:spAutoFit/>
          </a:bodyPr>
          <a:lstStyle/>
          <a:p>
            <a:pPr algn="ctr"/>
            <a:r>
              <a:rPr lang="en-US" dirty="0"/>
              <a:t>Action</a:t>
            </a:r>
          </a:p>
          <a:p>
            <a:pPr algn="ctr"/>
            <a:r>
              <a:rPr lang="en-US" dirty="0"/>
              <a:t>(Engaged)</a:t>
            </a:r>
          </a:p>
          <a:p>
            <a:pPr algn="ctr"/>
            <a:endParaRPr lang="en-US" dirty="0"/>
          </a:p>
        </p:txBody>
      </p:sp>
      <p:sp>
        <p:nvSpPr>
          <p:cNvPr id="10" name="TextBox 9"/>
          <p:cNvSpPr txBox="1"/>
          <p:nvPr/>
        </p:nvSpPr>
        <p:spPr>
          <a:xfrm>
            <a:off x="304800" y="1378803"/>
            <a:ext cx="1393330" cy="830997"/>
          </a:xfrm>
          <a:prstGeom prst="rect">
            <a:avLst/>
          </a:prstGeom>
          <a:noFill/>
        </p:spPr>
        <p:txBody>
          <a:bodyPr wrap="none" rtlCol="0">
            <a:spAutoFit/>
          </a:bodyPr>
          <a:lstStyle/>
          <a:p>
            <a:pPr algn="ctr"/>
            <a:r>
              <a:rPr lang="en-US" dirty="0"/>
              <a:t>Preparation</a:t>
            </a:r>
          </a:p>
          <a:p>
            <a:pPr algn="ctr"/>
            <a:r>
              <a:rPr lang="en-US" dirty="0"/>
              <a:t>(Supportive)</a:t>
            </a:r>
          </a:p>
          <a:p>
            <a:pPr algn="ctr"/>
            <a:endParaRPr lang="en-US" dirty="0"/>
          </a:p>
        </p:txBody>
      </p:sp>
      <p:sp>
        <p:nvSpPr>
          <p:cNvPr id="12" name="TextBox 11"/>
          <p:cNvSpPr txBox="1"/>
          <p:nvPr/>
        </p:nvSpPr>
        <p:spPr>
          <a:xfrm>
            <a:off x="573088" y="3559522"/>
            <a:ext cx="7997825" cy="2308324"/>
          </a:xfrm>
          <a:prstGeom prst="rect">
            <a:avLst/>
          </a:prstGeom>
          <a:noFill/>
        </p:spPr>
        <p:txBody>
          <a:bodyPr wrap="square" rtlCol="0">
            <a:spAutoFit/>
          </a:bodyPr>
          <a:lstStyle/>
          <a:p>
            <a:pPr algn="ctr"/>
            <a:r>
              <a:rPr lang="en-US" sz="2400" dirty="0"/>
              <a:t>The classical coaching methods change agents are taught and use can be effective in these segments to lower resistance and increase change</a:t>
            </a:r>
          </a:p>
          <a:p>
            <a:pPr algn="ctr"/>
            <a:endParaRPr lang="en-US" sz="2400" dirty="0"/>
          </a:p>
          <a:p>
            <a:pPr algn="ctr"/>
            <a:endParaRPr lang="en-US" sz="2400" dirty="0"/>
          </a:p>
          <a:p>
            <a:pPr algn="ctr"/>
            <a:r>
              <a:rPr lang="en-US" sz="2400" dirty="0"/>
              <a:t> </a:t>
            </a:r>
          </a:p>
        </p:txBody>
      </p:sp>
      <p:sp>
        <p:nvSpPr>
          <p:cNvPr id="13" name="Rectangle 4"/>
          <p:cNvSpPr>
            <a:spLocks noChangeArrowheads="1"/>
          </p:cNvSpPr>
          <p:nvPr/>
        </p:nvSpPr>
        <p:spPr bwMode="auto">
          <a:xfrm>
            <a:off x="573088" y="5392738"/>
            <a:ext cx="7997825" cy="685800"/>
          </a:xfrm>
          <a:prstGeom prst="rect">
            <a:avLst/>
          </a:prstGeom>
          <a:solidFill>
            <a:srgbClr val="003A6F"/>
          </a:solidFill>
          <a:ln w="9525" algn="ctr">
            <a:solidFill>
              <a:schemeClr val="tx1"/>
            </a:solidFill>
            <a:miter lim="800000"/>
            <a:headEnd/>
            <a:tailEnd/>
          </a:ln>
        </p:spPr>
        <p:txBody>
          <a:bodyPr anchor="ctr"/>
          <a:lstStyle/>
          <a:p>
            <a:pPr algn="ctr"/>
            <a:r>
              <a:rPr lang="en-US" sz="2000" dirty="0">
                <a:solidFill>
                  <a:schemeClr val="bg1"/>
                </a:solidFill>
              </a:rPr>
              <a:t>Classical Coaching is effective for 25% of the population</a:t>
            </a:r>
          </a:p>
        </p:txBody>
      </p:sp>
    </p:spTree>
    <p:extLst>
      <p:ext uri="{BB962C8B-B14F-4D97-AF65-F5344CB8AC3E}">
        <p14:creationId xmlns:p14="http://schemas.microsoft.com/office/powerpoint/2010/main" val="28762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 name="Group 239"/>
          <p:cNvGrpSpPr>
            <a:grpSpLocks/>
          </p:cNvGrpSpPr>
          <p:nvPr/>
        </p:nvGrpSpPr>
        <p:grpSpPr bwMode="auto">
          <a:xfrm>
            <a:off x="2590800" y="0"/>
            <a:ext cx="5486400" cy="6204080"/>
            <a:chOff x="1079" y="2520"/>
            <a:chExt cx="6497" cy="7940"/>
          </a:xfrm>
        </p:grpSpPr>
        <p:sp>
          <p:nvSpPr>
            <p:cNvPr id="1074" name="WordArt 240"/>
            <p:cNvSpPr>
              <a:spLocks noChangeArrowheads="1" noChangeShapeType="1" noTextEdit="1"/>
            </p:cNvSpPr>
            <p:nvPr/>
          </p:nvSpPr>
          <p:spPr bwMode="auto">
            <a:xfrm rot="900000">
              <a:off x="5568" y="7071"/>
              <a:ext cx="200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CD7E7"/>
                  </a:solidFill>
                  <a:latin typeface="&amp;quot"/>
                </a:rPr>
                <a:t>SELF-DETERMINING</a:t>
              </a:r>
            </a:p>
          </p:txBody>
        </p:sp>
        <p:sp>
          <p:nvSpPr>
            <p:cNvPr id="1075" name="WordArt 241"/>
            <p:cNvSpPr>
              <a:spLocks noChangeArrowheads="1" noChangeShapeType="1" noTextEdit="1"/>
            </p:cNvSpPr>
            <p:nvPr/>
          </p:nvSpPr>
          <p:spPr bwMode="auto">
            <a:xfrm rot="2760000">
              <a:off x="4737" y="8521"/>
              <a:ext cx="206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SELF-QUESTIONING</a:t>
              </a:r>
            </a:p>
          </p:txBody>
        </p:sp>
        <p:sp>
          <p:nvSpPr>
            <p:cNvPr id="1076" name="WordArt 242"/>
            <p:cNvSpPr>
              <a:spLocks noChangeArrowheads="1" noChangeShapeType="1" noTextEdit="1"/>
            </p:cNvSpPr>
            <p:nvPr/>
          </p:nvSpPr>
          <p:spPr bwMode="auto">
            <a:xfrm rot="4860000">
              <a:off x="3258" y="9278"/>
              <a:ext cx="1945"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F6923F"/>
                  </a:solidFill>
                  <a:latin typeface="&amp;quot"/>
                </a:rPr>
                <a:t>SELF-ACTUALIZING</a:t>
              </a:r>
            </a:p>
          </p:txBody>
        </p:sp>
        <p:sp>
          <p:nvSpPr>
            <p:cNvPr id="1077" name="WordArt 243"/>
            <p:cNvSpPr>
              <a:spLocks noChangeArrowheads="1" noChangeShapeType="1" noTextEdit="1"/>
            </p:cNvSpPr>
            <p:nvPr/>
          </p:nvSpPr>
          <p:spPr bwMode="auto">
            <a:xfrm rot="6360000">
              <a:off x="1579" y="9295"/>
              <a:ext cx="211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CONSTRUCT-AWARE</a:t>
              </a:r>
            </a:p>
          </p:txBody>
        </p:sp>
        <p:sp>
          <p:nvSpPr>
            <p:cNvPr id="1079" name="WordArt 244"/>
            <p:cNvSpPr>
              <a:spLocks noChangeArrowheads="1" noChangeShapeType="1" noTextEdit="1"/>
            </p:cNvSpPr>
            <p:nvPr/>
          </p:nvSpPr>
          <p:spPr bwMode="auto">
            <a:xfrm rot="8100000">
              <a:off x="1347" y="8045"/>
              <a:ext cx="837"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UNITIVE</a:t>
              </a:r>
            </a:p>
          </p:txBody>
        </p:sp>
        <p:sp>
          <p:nvSpPr>
            <p:cNvPr id="1080" name="WordArt 245"/>
            <p:cNvSpPr>
              <a:spLocks noChangeArrowheads="1" noChangeShapeType="1" noTextEdit="1"/>
            </p:cNvSpPr>
            <p:nvPr/>
          </p:nvSpPr>
          <p:spPr bwMode="auto">
            <a:xfrm rot="15480000">
              <a:off x="2371" y="3736"/>
              <a:ext cx="109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IMPULSIVE</a:t>
              </a:r>
            </a:p>
          </p:txBody>
        </p:sp>
        <p:sp>
          <p:nvSpPr>
            <p:cNvPr id="1081" name="WordArt 246"/>
            <p:cNvSpPr>
              <a:spLocks noChangeArrowheads="1" noChangeShapeType="1" noTextEdit="1"/>
            </p:cNvSpPr>
            <p:nvPr/>
          </p:nvSpPr>
          <p:spPr bwMode="auto">
            <a:xfrm rot="17400000">
              <a:off x="3695" y="3640"/>
              <a:ext cx="140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808184"/>
                  </a:solidFill>
                  <a:latin typeface="&amp;quot"/>
                </a:rPr>
                <a:t>SELF-CENTRIC</a:t>
              </a:r>
            </a:p>
          </p:txBody>
        </p:sp>
        <p:sp>
          <p:nvSpPr>
            <p:cNvPr id="1082" name="WordArt 247"/>
            <p:cNvSpPr>
              <a:spLocks noChangeArrowheads="1" noChangeShapeType="1" noTextEdit="1"/>
            </p:cNvSpPr>
            <p:nvPr/>
          </p:nvSpPr>
          <p:spPr bwMode="auto">
            <a:xfrm rot="18780000">
              <a:off x="4770" y="4189"/>
              <a:ext cx="1714"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GROUP-CENTRIC</a:t>
              </a:r>
            </a:p>
          </p:txBody>
        </p:sp>
        <p:sp>
          <p:nvSpPr>
            <p:cNvPr id="1083" name="WordArt 248"/>
            <p:cNvSpPr>
              <a:spLocks noChangeArrowheads="1" noChangeShapeType="1" noTextEdit="1"/>
            </p:cNvSpPr>
            <p:nvPr/>
          </p:nvSpPr>
          <p:spPr bwMode="auto">
            <a:xfrm rot="20760000">
              <a:off x="5555" y="5585"/>
              <a:ext cx="146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SKILL-CENTRIC</a:t>
              </a:r>
            </a:p>
          </p:txBody>
        </p:sp>
        <p:grpSp>
          <p:nvGrpSpPr>
            <p:cNvPr id="1084" name="Group 249"/>
            <p:cNvGrpSpPr>
              <a:grpSpLocks/>
            </p:cNvGrpSpPr>
            <p:nvPr/>
          </p:nvGrpSpPr>
          <p:grpSpPr bwMode="auto">
            <a:xfrm>
              <a:off x="1079" y="2520"/>
              <a:ext cx="6452" cy="7827"/>
              <a:chOff x="1079" y="2520"/>
              <a:chExt cx="6452" cy="7827"/>
            </a:xfrm>
          </p:grpSpPr>
          <p:grpSp>
            <p:nvGrpSpPr>
              <p:cNvPr id="1085" name="Group 250"/>
              <p:cNvGrpSpPr>
                <a:grpSpLocks/>
              </p:cNvGrpSpPr>
              <p:nvPr/>
            </p:nvGrpSpPr>
            <p:grpSpPr bwMode="auto">
              <a:xfrm>
                <a:off x="2363" y="5201"/>
                <a:ext cx="2419" cy="2419"/>
                <a:chOff x="2363" y="5201"/>
                <a:chExt cx="2419" cy="2419"/>
              </a:xfrm>
            </p:grpSpPr>
            <p:sp>
              <p:nvSpPr>
                <p:cNvPr id="21884" name="Freeform 251"/>
                <p:cNvSpPr>
                  <a:spLocks/>
                </p:cNvSpPr>
                <p:nvPr/>
              </p:nvSpPr>
              <p:spPr bwMode="auto">
                <a:xfrm>
                  <a:off x="2363" y="5201"/>
                  <a:ext cx="2419" cy="2419"/>
                </a:xfrm>
                <a:custGeom>
                  <a:avLst/>
                  <a:gdLst>
                    <a:gd name="T0" fmla="+- 0 3496 2363"/>
                    <a:gd name="T1" fmla="*/ T0 w 2419"/>
                    <a:gd name="T2" fmla="+- 0 5203 5201"/>
                    <a:gd name="T3" fmla="*/ 5203 h 2419"/>
                    <a:gd name="T4" fmla="+- 0 3347 2363"/>
                    <a:gd name="T5" fmla="*/ T4 w 2419"/>
                    <a:gd name="T6" fmla="+- 0 5222 5201"/>
                    <a:gd name="T7" fmla="*/ 5222 h 2419"/>
                    <a:gd name="T8" fmla="+- 0 3204 2363"/>
                    <a:gd name="T9" fmla="*/ T8 w 2419"/>
                    <a:gd name="T10" fmla="+- 0 5258 5201"/>
                    <a:gd name="T11" fmla="*/ 5258 h 2419"/>
                    <a:gd name="T12" fmla="+- 0 3068 2363"/>
                    <a:gd name="T13" fmla="*/ T12 w 2419"/>
                    <a:gd name="T14" fmla="+- 0 5310 5201"/>
                    <a:gd name="T15" fmla="*/ 5310 h 2419"/>
                    <a:gd name="T16" fmla="+- 0 2941 2363"/>
                    <a:gd name="T17" fmla="*/ T16 w 2419"/>
                    <a:gd name="T18" fmla="+- 0 5378 5201"/>
                    <a:gd name="T19" fmla="*/ 5378 h 2419"/>
                    <a:gd name="T20" fmla="+- 0 2824 2363"/>
                    <a:gd name="T21" fmla="*/ T20 w 2419"/>
                    <a:gd name="T22" fmla="+- 0 5460 5201"/>
                    <a:gd name="T23" fmla="*/ 5460 h 2419"/>
                    <a:gd name="T24" fmla="+- 0 2717 2363"/>
                    <a:gd name="T25" fmla="*/ T24 w 2419"/>
                    <a:gd name="T26" fmla="+- 0 5555 5201"/>
                    <a:gd name="T27" fmla="*/ 5555 h 2419"/>
                    <a:gd name="T28" fmla="+- 0 2622 2363"/>
                    <a:gd name="T29" fmla="*/ T28 w 2419"/>
                    <a:gd name="T30" fmla="+- 0 5662 5201"/>
                    <a:gd name="T31" fmla="*/ 5662 h 2419"/>
                    <a:gd name="T32" fmla="+- 0 2540 2363"/>
                    <a:gd name="T33" fmla="*/ T32 w 2419"/>
                    <a:gd name="T34" fmla="+- 0 5779 5201"/>
                    <a:gd name="T35" fmla="*/ 5779 h 2419"/>
                    <a:gd name="T36" fmla="+- 0 2472 2363"/>
                    <a:gd name="T37" fmla="*/ T36 w 2419"/>
                    <a:gd name="T38" fmla="+- 0 5906 5201"/>
                    <a:gd name="T39" fmla="*/ 5906 h 2419"/>
                    <a:gd name="T40" fmla="+- 0 2420 2363"/>
                    <a:gd name="T41" fmla="*/ T40 w 2419"/>
                    <a:gd name="T42" fmla="+- 0 6042 5201"/>
                    <a:gd name="T43" fmla="*/ 6042 h 2419"/>
                    <a:gd name="T44" fmla="+- 0 2384 2363"/>
                    <a:gd name="T45" fmla="*/ T44 w 2419"/>
                    <a:gd name="T46" fmla="+- 0 6185 5201"/>
                    <a:gd name="T47" fmla="*/ 6185 h 2419"/>
                    <a:gd name="T48" fmla="+- 0 2365 2363"/>
                    <a:gd name="T49" fmla="*/ T48 w 2419"/>
                    <a:gd name="T50" fmla="+- 0 6334 5201"/>
                    <a:gd name="T51" fmla="*/ 6334 h 2419"/>
                    <a:gd name="T52" fmla="+- 0 2365 2363"/>
                    <a:gd name="T53" fmla="*/ T52 w 2419"/>
                    <a:gd name="T54" fmla="+- 0 6487 5201"/>
                    <a:gd name="T55" fmla="*/ 6487 h 2419"/>
                    <a:gd name="T56" fmla="+- 0 2384 2363"/>
                    <a:gd name="T57" fmla="*/ T56 w 2419"/>
                    <a:gd name="T58" fmla="+- 0 6636 5201"/>
                    <a:gd name="T59" fmla="*/ 6636 h 2419"/>
                    <a:gd name="T60" fmla="+- 0 2420 2363"/>
                    <a:gd name="T61" fmla="*/ T60 w 2419"/>
                    <a:gd name="T62" fmla="+- 0 6778 5201"/>
                    <a:gd name="T63" fmla="*/ 6778 h 2419"/>
                    <a:gd name="T64" fmla="+- 0 2472 2363"/>
                    <a:gd name="T65" fmla="*/ T64 w 2419"/>
                    <a:gd name="T66" fmla="+- 0 6914 5201"/>
                    <a:gd name="T67" fmla="*/ 6914 h 2419"/>
                    <a:gd name="T68" fmla="+- 0 2540 2363"/>
                    <a:gd name="T69" fmla="*/ T68 w 2419"/>
                    <a:gd name="T70" fmla="+- 0 7041 5201"/>
                    <a:gd name="T71" fmla="*/ 7041 h 2419"/>
                    <a:gd name="T72" fmla="+- 0 2622 2363"/>
                    <a:gd name="T73" fmla="*/ T72 w 2419"/>
                    <a:gd name="T74" fmla="+- 0 7158 5201"/>
                    <a:gd name="T75" fmla="*/ 7158 h 2419"/>
                    <a:gd name="T76" fmla="+- 0 2717 2363"/>
                    <a:gd name="T77" fmla="*/ T76 w 2419"/>
                    <a:gd name="T78" fmla="+- 0 7265 5201"/>
                    <a:gd name="T79" fmla="*/ 7265 h 2419"/>
                    <a:gd name="T80" fmla="+- 0 2824 2363"/>
                    <a:gd name="T81" fmla="*/ T80 w 2419"/>
                    <a:gd name="T82" fmla="+- 0 7360 5201"/>
                    <a:gd name="T83" fmla="*/ 7360 h 2419"/>
                    <a:gd name="T84" fmla="+- 0 2941 2363"/>
                    <a:gd name="T85" fmla="*/ T84 w 2419"/>
                    <a:gd name="T86" fmla="+- 0 7442 5201"/>
                    <a:gd name="T87" fmla="*/ 7442 h 2419"/>
                    <a:gd name="T88" fmla="+- 0 3068 2363"/>
                    <a:gd name="T89" fmla="*/ T88 w 2419"/>
                    <a:gd name="T90" fmla="+- 0 7510 5201"/>
                    <a:gd name="T91" fmla="*/ 7510 h 2419"/>
                    <a:gd name="T92" fmla="+- 0 3204 2363"/>
                    <a:gd name="T93" fmla="*/ T92 w 2419"/>
                    <a:gd name="T94" fmla="+- 0 7562 5201"/>
                    <a:gd name="T95" fmla="*/ 7562 h 2419"/>
                    <a:gd name="T96" fmla="+- 0 3347 2363"/>
                    <a:gd name="T97" fmla="*/ T96 w 2419"/>
                    <a:gd name="T98" fmla="+- 0 7598 5201"/>
                    <a:gd name="T99" fmla="*/ 7598 h 2419"/>
                    <a:gd name="T100" fmla="+- 0 3496 2363"/>
                    <a:gd name="T101" fmla="*/ T100 w 2419"/>
                    <a:gd name="T102" fmla="+- 0 7617 5201"/>
                    <a:gd name="T103" fmla="*/ 7617 h 2419"/>
                    <a:gd name="T104" fmla="+- 0 3649 2363"/>
                    <a:gd name="T105" fmla="*/ T104 w 2419"/>
                    <a:gd name="T106" fmla="+- 0 7617 5201"/>
                    <a:gd name="T107" fmla="*/ 7617 h 2419"/>
                    <a:gd name="T108" fmla="+- 0 3798 2363"/>
                    <a:gd name="T109" fmla="*/ T108 w 2419"/>
                    <a:gd name="T110" fmla="+- 0 7598 5201"/>
                    <a:gd name="T111" fmla="*/ 7598 h 2419"/>
                    <a:gd name="T112" fmla="+- 0 3940 2363"/>
                    <a:gd name="T113" fmla="*/ T112 w 2419"/>
                    <a:gd name="T114" fmla="+- 0 7562 5201"/>
                    <a:gd name="T115" fmla="*/ 7562 h 2419"/>
                    <a:gd name="T116" fmla="+- 0 4076 2363"/>
                    <a:gd name="T117" fmla="*/ T116 w 2419"/>
                    <a:gd name="T118" fmla="+- 0 7510 5201"/>
                    <a:gd name="T119" fmla="*/ 7510 h 2419"/>
                    <a:gd name="T120" fmla="+- 0 4203 2363"/>
                    <a:gd name="T121" fmla="*/ T120 w 2419"/>
                    <a:gd name="T122" fmla="+- 0 7442 5201"/>
                    <a:gd name="T123" fmla="*/ 7442 h 2419"/>
                    <a:gd name="T124" fmla="+- 0 4320 2363"/>
                    <a:gd name="T125" fmla="*/ T124 w 2419"/>
                    <a:gd name="T126" fmla="+- 0 7360 5201"/>
                    <a:gd name="T127" fmla="*/ 7360 h 2419"/>
                    <a:gd name="T128" fmla="+- 0 4427 2363"/>
                    <a:gd name="T129" fmla="*/ T128 w 2419"/>
                    <a:gd name="T130" fmla="+- 0 7265 5201"/>
                    <a:gd name="T131" fmla="*/ 7265 h 2419"/>
                    <a:gd name="T132" fmla="+- 0 4522 2363"/>
                    <a:gd name="T133" fmla="*/ T132 w 2419"/>
                    <a:gd name="T134" fmla="+- 0 7158 5201"/>
                    <a:gd name="T135" fmla="*/ 7158 h 2419"/>
                    <a:gd name="T136" fmla="+- 0 4604 2363"/>
                    <a:gd name="T137" fmla="*/ T136 w 2419"/>
                    <a:gd name="T138" fmla="+- 0 7041 5201"/>
                    <a:gd name="T139" fmla="*/ 7041 h 2419"/>
                    <a:gd name="T140" fmla="+- 0 4672 2363"/>
                    <a:gd name="T141" fmla="*/ T140 w 2419"/>
                    <a:gd name="T142" fmla="+- 0 6914 5201"/>
                    <a:gd name="T143" fmla="*/ 6914 h 2419"/>
                    <a:gd name="T144" fmla="+- 0 4724 2363"/>
                    <a:gd name="T145" fmla="*/ T144 w 2419"/>
                    <a:gd name="T146" fmla="+- 0 6778 5201"/>
                    <a:gd name="T147" fmla="*/ 6778 h 2419"/>
                    <a:gd name="T148" fmla="+- 0 4760 2363"/>
                    <a:gd name="T149" fmla="*/ T148 w 2419"/>
                    <a:gd name="T150" fmla="+- 0 6636 5201"/>
                    <a:gd name="T151" fmla="*/ 6636 h 2419"/>
                    <a:gd name="T152" fmla="+- 0 4779 2363"/>
                    <a:gd name="T153" fmla="*/ T152 w 2419"/>
                    <a:gd name="T154" fmla="+- 0 6487 5201"/>
                    <a:gd name="T155" fmla="*/ 6487 h 2419"/>
                    <a:gd name="T156" fmla="+- 0 4779 2363"/>
                    <a:gd name="T157" fmla="*/ T156 w 2419"/>
                    <a:gd name="T158" fmla="+- 0 6334 5201"/>
                    <a:gd name="T159" fmla="*/ 6334 h 2419"/>
                    <a:gd name="T160" fmla="+- 0 4760 2363"/>
                    <a:gd name="T161" fmla="*/ T160 w 2419"/>
                    <a:gd name="T162" fmla="+- 0 6185 5201"/>
                    <a:gd name="T163" fmla="*/ 6185 h 2419"/>
                    <a:gd name="T164" fmla="+- 0 4724 2363"/>
                    <a:gd name="T165" fmla="*/ T164 w 2419"/>
                    <a:gd name="T166" fmla="+- 0 6042 5201"/>
                    <a:gd name="T167" fmla="*/ 6042 h 2419"/>
                    <a:gd name="T168" fmla="+- 0 4672 2363"/>
                    <a:gd name="T169" fmla="*/ T168 w 2419"/>
                    <a:gd name="T170" fmla="+- 0 5906 5201"/>
                    <a:gd name="T171" fmla="*/ 5906 h 2419"/>
                    <a:gd name="T172" fmla="+- 0 4604 2363"/>
                    <a:gd name="T173" fmla="*/ T172 w 2419"/>
                    <a:gd name="T174" fmla="+- 0 5779 5201"/>
                    <a:gd name="T175" fmla="*/ 5779 h 2419"/>
                    <a:gd name="T176" fmla="+- 0 4522 2363"/>
                    <a:gd name="T177" fmla="*/ T176 w 2419"/>
                    <a:gd name="T178" fmla="+- 0 5662 5201"/>
                    <a:gd name="T179" fmla="*/ 5662 h 2419"/>
                    <a:gd name="T180" fmla="+- 0 4427 2363"/>
                    <a:gd name="T181" fmla="*/ T180 w 2419"/>
                    <a:gd name="T182" fmla="+- 0 5555 5201"/>
                    <a:gd name="T183" fmla="*/ 5555 h 2419"/>
                    <a:gd name="T184" fmla="+- 0 4320 2363"/>
                    <a:gd name="T185" fmla="*/ T184 w 2419"/>
                    <a:gd name="T186" fmla="+- 0 5460 5201"/>
                    <a:gd name="T187" fmla="*/ 5460 h 2419"/>
                    <a:gd name="T188" fmla="+- 0 4203 2363"/>
                    <a:gd name="T189" fmla="*/ T188 w 2419"/>
                    <a:gd name="T190" fmla="+- 0 5378 5201"/>
                    <a:gd name="T191" fmla="*/ 5378 h 2419"/>
                    <a:gd name="T192" fmla="+- 0 4076 2363"/>
                    <a:gd name="T193" fmla="*/ T192 w 2419"/>
                    <a:gd name="T194" fmla="+- 0 5310 5201"/>
                    <a:gd name="T195" fmla="*/ 5310 h 2419"/>
                    <a:gd name="T196" fmla="+- 0 3940 2363"/>
                    <a:gd name="T197" fmla="*/ T196 w 2419"/>
                    <a:gd name="T198" fmla="+- 0 5258 5201"/>
                    <a:gd name="T199" fmla="*/ 5258 h 2419"/>
                    <a:gd name="T200" fmla="+- 0 3798 2363"/>
                    <a:gd name="T201" fmla="*/ T200 w 2419"/>
                    <a:gd name="T202" fmla="+- 0 5222 5201"/>
                    <a:gd name="T203" fmla="*/ 5222 h 2419"/>
                    <a:gd name="T204" fmla="+- 0 3649 2363"/>
                    <a:gd name="T205" fmla="*/ T204 w 2419"/>
                    <a:gd name="T206" fmla="+- 0 5203 5201"/>
                    <a:gd name="T207" fmla="*/ 5203 h 24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419" h="2419">
                      <a:moveTo>
                        <a:pt x="1209" y="0"/>
                      </a:moveTo>
                      <a:lnTo>
                        <a:pt x="1133" y="2"/>
                      </a:lnTo>
                      <a:lnTo>
                        <a:pt x="1057" y="9"/>
                      </a:lnTo>
                      <a:lnTo>
                        <a:pt x="984" y="21"/>
                      </a:lnTo>
                      <a:lnTo>
                        <a:pt x="911" y="37"/>
                      </a:lnTo>
                      <a:lnTo>
                        <a:pt x="841" y="57"/>
                      </a:lnTo>
                      <a:lnTo>
                        <a:pt x="772" y="81"/>
                      </a:lnTo>
                      <a:lnTo>
                        <a:pt x="705" y="109"/>
                      </a:lnTo>
                      <a:lnTo>
                        <a:pt x="641" y="142"/>
                      </a:lnTo>
                      <a:lnTo>
                        <a:pt x="578" y="177"/>
                      </a:lnTo>
                      <a:lnTo>
                        <a:pt x="518" y="216"/>
                      </a:lnTo>
                      <a:lnTo>
                        <a:pt x="461" y="259"/>
                      </a:lnTo>
                      <a:lnTo>
                        <a:pt x="406" y="305"/>
                      </a:lnTo>
                      <a:lnTo>
                        <a:pt x="354" y="354"/>
                      </a:lnTo>
                      <a:lnTo>
                        <a:pt x="305" y="406"/>
                      </a:lnTo>
                      <a:lnTo>
                        <a:pt x="259" y="461"/>
                      </a:lnTo>
                      <a:lnTo>
                        <a:pt x="216" y="518"/>
                      </a:lnTo>
                      <a:lnTo>
                        <a:pt x="177" y="578"/>
                      </a:lnTo>
                      <a:lnTo>
                        <a:pt x="141" y="641"/>
                      </a:lnTo>
                      <a:lnTo>
                        <a:pt x="109" y="705"/>
                      </a:lnTo>
                      <a:lnTo>
                        <a:pt x="81" y="772"/>
                      </a:lnTo>
                      <a:lnTo>
                        <a:pt x="57" y="841"/>
                      </a:lnTo>
                      <a:lnTo>
                        <a:pt x="37" y="911"/>
                      </a:lnTo>
                      <a:lnTo>
                        <a:pt x="21" y="984"/>
                      </a:lnTo>
                      <a:lnTo>
                        <a:pt x="9" y="1057"/>
                      </a:lnTo>
                      <a:lnTo>
                        <a:pt x="2" y="1133"/>
                      </a:lnTo>
                      <a:lnTo>
                        <a:pt x="0" y="1209"/>
                      </a:lnTo>
                      <a:lnTo>
                        <a:pt x="2" y="1286"/>
                      </a:lnTo>
                      <a:lnTo>
                        <a:pt x="9" y="1361"/>
                      </a:lnTo>
                      <a:lnTo>
                        <a:pt x="21" y="1435"/>
                      </a:lnTo>
                      <a:lnTo>
                        <a:pt x="37" y="1507"/>
                      </a:lnTo>
                      <a:lnTo>
                        <a:pt x="57" y="1577"/>
                      </a:lnTo>
                      <a:lnTo>
                        <a:pt x="81" y="1646"/>
                      </a:lnTo>
                      <a:lnTo>
                        <a:pt x="109" y="1713"/>
                      </a:lnTo>
                      <a:lnTo>
                        <a:pt x="141" y="1778"/>
                      </a:lnTo>
                      <a:lnTo>
                        <a:pt x="177" y="1840"/>
                      </a:lnTo>
                      <a:lnTo>
                        <a:pt x="216" y="1900"/>
                      </a:lnTo>
                      <a:lnTo>
                        <a:pt x="259" y="1957"/>
                      </a:lnTo>
                      <a:lnTo>
                        <a:pt x="305" y="2012"/>
                      </a:lnTo>
                      <a:lnTo>
                        <a:pt x="354" y="2064"/>
                      </a:lnTo>
                      <a:lnTo>
                        <a:pt x="406" y="2113"/>
                      </a:lnTo>
                      <a:lnTo>
                        <a:pt x="461" y="2159"/>
                      </a:lnTo>
                      <a:lnTo>
                        <a:pt x="518" y="2202"/>
                      </a:lnTo>
                      <a:lnTo>
                        <a:pt x="578" y="2241"/>
                      </a:lnTo>
                      <a:lnTo>
                        <a:pt x="641" y="2277"/>
                      </a:lnTo>
                      <a:lnTo>
                        <a:pt x="705" y="2309"/>
                      </a:lnTo>
                      <a:lnTo>
                        <a:pt x="772" y="2337"/>
                      </a:lnTo>
                      <a:lnTo>
                        <a:pt x="841" y="2361"/>
                      </a:lnTo>
                      <a:lnTo>
                        <a:pt x="911" y="2381"/>
                      </a:lnTo>
                      <a:lnTo>
                        <a:pt x="984" y="2397"/>
                      </a:lnTo>
                      <a:lnTo>
                        <a:pt x="1057" y="2409"/>
                      </a:lnTo>
                      <a:lnTo>
                        <a:pt x="1133" y="2416"/>
                      </a:lnTo>
                      <a:lnTo>
                        <a:pt x="1209" y="2418"/>
                      </a:lnTo>
                      <a:lnTo>
                        <a:pt x="1286" y="2416"/>
                      </a:lnTo>
                      <a:lnTo>
                        <a:pt x="1361" y="2409"/>
                      </a:lnTo>
                      <a:lnTo>
                        <a:pt x="1435" y="2397"/>
                      </a:lnTo>
                      <a:lnTo>
                        <a:pt x="1507" y="2381"/>
                      </a:lnTo>
                      <a:lnTo>
                        <a:pt x="1577" y="2361"/>
                      </a:lnTo>
                      <a:lnTo>
                        <a:pt x="1646" y="2337"/>
                      </a:lnTo>
                      <a:lnTo>
                        <a:pt x="1713" y="2309"/>
                      </a:lnTo>
                      <a:lnTo>
                        <a:pt x="1778" y="2277"/>
                      </a:lnTo>
                      <a:lnTo>
                        <a:pt x="1840" y="2241"/>
                      </a:lnTo>
                      <a:lnTo>
                        <a:pt x="1900" y="2202"/>
                      </a:lnTo>
                      <a:lnTo>
                        <a:pt x="1957" y="2159"/>
                      </a:lnTo>
                      <a:lnTo>
                        <a:pt x="2012" y="2113"/>
                      </a:lnTo>
                      <a:lnTo>
                        <a:pt x="2064" y="2064"/>
                      </a:lnTo>
                      <a:lnTo>
                        <a:pt x="2113" y="2012"/>
                      </a:lnTo>
                      <a:lnTo>
                        <a:pt x="2159" y="1957"/>
                      </a:lnTo>
                      <a:lnTo>
                        <a:pt x="2202" y="1900"/>
                      </a:lnTo>
                      <a:lnTo>
                        <a:pt x="2241" y="1840"/>
                      </a:lnTo>
                      <a:lnTo>
                        <a:pt x="2277" y="1778"/>
                      </a:lnTo>
                      <a:lnTo>
                        <a:pt x="2309" y="1713"/>
                      </a:lnTo>
                      <a:lnTo>
                        <a:pt x="2337" y="1646"/>
                      </a:lnTo>
                      <a:lnTo>
                        <a:pt x="2361" y="1577"/>
                      </a:lnTo>
                      <a:lnTo>
                        <a:pt x="2381" y="1507"/>
                      </a:lnTo>
                      <a:lnTo>
                        <a:pt x="2397" y="1435"/>
                      </a:lnTo>
                      <a:lnTo>
                        <a:pt x="2409" y="1361"/>
                      </a:lnTo>
                      <a:lnTo>
                        <a:pt x="2416" y="1286"/>
                      </a:lnTo>
                      <a:lnTo>
                        <a:pt x="2418" y="1209"/>
                      </a:lnTo>
                      <a:lnTo>
                        <a:pt x="2416" y="1133"/>
                      </a:lnTo>
                      <a:lnTo>
                        <a:pt x="2409" y="1057"/>
                      </a:lnTo>
                      <a:lnTo>
                        <a:pt x="2397" y="984"/>
                      </a:lnTo>
                      <a:lnTo>
                        <a:pt x="2381" y="911"/>
                      </a:lnTo>
                      <a:lnTo>
                        <a:pt x="2361" y="841"/>
                      </a:lnTo>
                      <a:lnTo>
                        <a:pt x="2337" y="772"/>
                      </a:lnTo>
                      <a:lnTo>
                        <a:pt x="2309" y="705"/>
                      </a:lnTo>
                      <a:lnTo>
                        <a:pt x="2277" y="641"/>
                      </a:lnTo>
                      <a:lnTo>
                        <a:pt x="2241" y="578"/>
                      </a:lnTo>
                      <a:lnTo>
                        <a:pt x="2202" y="518"/>
                      </a:lnTo>
                      <a:lnTo>
                        <a:pt x="2159" y="461"/>
                      </a:lnTo>
                      <a:lnTo>
                        <a:pt x="2113" y="406"/>
                      </a:lnTo>
                      <a:lnTo>
                        <a:pt x="2064" y="354"/>
                      </a:lnTo>
                      <a:lnTo>
                        <a:pt x="2012" y="305"/>
                      </a:lnTo>
                      <a:lnTo>
                        <a:pt x="1957" y="259"/>
                      </a:lnTo>
                      <a:lnTo>
                        <a:pt x="1900" y="216"/>
                      </a:lnTo>
                      <a:lnTo>
                        <a:pt x="1840" y="177"/>
                      </a:lnTo>
                      <a:lnTo>
                        <a:pt x="1778" y="142"/>
                      </a:lnTo>
                      <a:lnTo>
                        <a:pt x="1713" y="109"/>
                      </a:lnTo>
                      <a:lnTo>
                        <a:pt x="1646" y="81"/>
                      </a:lnTo>
                      <a:lnTo>
                        <a:pt x="1577" y="57"/>
                      </a:lnTo>
                      <a:lnTo>
                        <a:pt x="1507" y="37"/>
                      </a:lnTo>
                      <a:lnTo>
                        <a:pt x="1435" y="21"/>
                      </a:lnTo>
                      <a:lnTo>
                        <a:pt x="1361" y="9"/>
                      </a:lnTo>
                      <a:lnTo>
                        <a:pt x="1286" y="2"/>
                      </a:lnTo>
                      <a:lnTo>
                        <a:pt x="1209" y="0"/>
                      </a:lnTo>
                      <a:close/>
                    </a:path>
                  </a:pathLst>
                </a:custGeom>
                <a:solidFill>
                  <a:srgbClr val="282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6" name="Group 252"/>
              <p:cNvGrpSpPr>
                <a:grpSpLocks/>
              </p:cNvGrpSpPr>
              <p:nvPr/>
            </p:nvGrpSpPr>
            <p:grpSpPr bwMode="auto">
              <a:xfrm>
                <a:off x="3937" y="7661"/>
                <a:ext cx="439" cy="314"/>
                <a:chOff x="3937" y="7661"/>
                <a:chExt cx="439" cy="314"/>
              </a:xfrm>
            </p:grpSpPr>
            <p:sp>
              <p:nvSpPr>
                <p:cNvPr id="21883" name="Freeform 253"/>
                <p:cNvSpPr>
                  <a:spLocks/>
                </p:cNvSpPr>
                <p:nvPr/>
              </p:nvSpPr>
              <p:spPr bwMode="auto">
                <a:xfrm>
                  <a:off x="3937" y="7661"/>
                  <a:ext cx="439" cy="314"/>
                </a:xfrm>
                <a:custGeom>
                  <a:avLst/>
                  <a:gdLst>
                    <a:gd name="T0" fmla="+- 0 4289 3937"/>
                    <a:gd name="T1" fmla="*/ T0 w 439"/>
                    <a:gd name="T2" fmla="+- 0 7661 7661"/>
                    <a:gd name="T3" fmla="*/ 7661 h 314"/>
                    <a:gd name="T4" fmla="+- 0 4222 3937"/>
                    <a:gd name="T5" fmla="*/ T4 w 439"/>
                    <a:gd name="T6" fmla="+- 0 7697 7661"/>
                    <a:gd name="T7" fmla="*/ 7697 h 314"/>
                    <a:gd name="T8" fmla="+- 0 4153 3937"/>
                    <a:gd name="T9" fmla="*/ T8 w 439"/>
                    <a:gd name="T10" fmla="+- 0 7730 7661"/>
                    <a:gd name="T11" fmla="*/ 7730 h 314"/>
                    <a:gd name="T12" fmla="+- 0 4082 3937"/>
                    <a:gd name="T13" fmla="*/ T12 w 439"/>
                    <a:gd name="T14" fmla="+- 0 7759 7661"/>
                    <a:gd name="T15" fmla="*/ 7759 h 314"/>
                    <a:gd name="T16" fmla="+- 0 4010 3937"/>
                    <a:gd name="T17" fmla="*/ T16 w 439"/>
                    <a:gd name="T18" fmla="+- 0 7785 7661"/>
                    <a:gd name="T19" fmla="*/ 7785 h 314"/>
                    <a:gd name="T20" fmla="+- 0 3937 3937"/>
                    <a:gd name="T21" fmla="*/ T20 w 439"/>
                    <a:gd name="T22" fmla="+- 0 7806 7661"/>
                    <a:gd name="T23" fmla="*/ 7806 h 314"/>
                    <a:gd name="T24" fmla="+- 0 3982 3937"/>
                    <a:gd name="T25" fmla="*/ T24 w 439"/>
                    <a:gd name="T26" fmla="+- 0 7974 7661"/>
                    <a:gd name="T27" fmla="*/ 7974 h 314"/>
                    <a:gd name="T28" fmla="+- 0 4089 3937"/>
                    <a:gd name="T29" fmla="*/ T28 w 439"/>
                    <a:gd name="T30" fmla="+- 0 7941 7661"/>
                    <a:gd name="T31" fmla="*/ 7941 h 314"/>
                    <a:gd name="T32" fmla="+- 0 4195 3937"/>
                    <a:gd name="T33" fmla="*/ T32 w 439"/>
                    <a:gd name="T34" fmla="+- 0 7901 7661"/>
                    <a:gd name="T35" fmla="*/ 7901 h 314"/>
                    <a:gd name="T36" fmla="+- 0 4287 3937"/>
                    <a:gd name="T37" fmla="*/ T36 w 439"/>
                    <a:gd name="T38" fmla="+- 0 7859 7661"/>
                    <a:gd name="T39" fmla="*/ 7859 h 314"/>
                    <a:gd name="T40" fmla="+- 0 4375 3937"/>
                    <a:gd name="T41" fmla="*/ T40 w 439"/>
                    <a:gd name="T42" fmla="+- 0 7811 7661"/>
                    <a:gd name="T43" fmla="*/ 7811 h 314"/>
                    <a:gd name="T44" fmla="+- 0 4289 3937"/>
                    <a:gd name="T45" fmla="*/ T44 w 439"/>
                    <a:gd name="T46" fmla="+- 0 7661 7661"/>
                    <a:gd name="T47"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52" y="0"/>
                      </a:moveTo>
                      <a:lnTo>
                        <a:pt x="285" y="36"/>
                      </a:lnTo>
                      <a:lnTo>
                        <a:pt x="216" y="69"/>
                      </a:lnTo>
                      <a:lnTo>
                        <a:pt x="145" y="98"/>
                      </a:lnTo>
                      <a:lnTo>
                        <a:pt x="73" y="124"/>
                      </a:lnTo>
                      <a:lnTo>
                        <a:pt x="0" y="145"/>
                      </a:lnTo>
                      <a:lnTo>
                        <a:pt x="45" y="313"/>
                      </a:lnTo>
                      <a:lnTo>
                        <a:pt x="152" y="280"/>
                      </a:lnTo>
                      <a:lnTo>
                        <a:pt x="258" y="240"/>
                      </a:lnTo>
                      <a:lnTo>
                        <a:pt x="350" y="198"/>
                      </a:lnTo>
                      <a:lnTo>
                        <a:pt x="438" y="150"/>
                      </a:lnTo>
                      <a:lnTo>
                        <a:pt x="352"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7" name="Group 254"/>
              <p:cNvGrpSpPr>
                <a:grpSpLocks/>
              </p:cNvGrpSpPr>
              <p:nvPr/>
            </p:nvGrpSpPr>
            <p:grpSpPr bwMode="auto">
              <a:xfrm>
                <a:off x="2406" y="7429"/>
                <a:ext cx="425" cy="383"/>
                <a:chOff x="2406" y="7429"/>
                <a:chExt cx="425" cy="383"/>
              </a:xfrm>
            </p:grpSpPr>
            <p:sp>
              <p:nvSpPr>
                <p:cNvPr id="21882" name="Freeform 255"/>
                <p:cNvSpPr>
                  <a:spLocks/>
                </p:cNvSpPr>
                <p:nvPr/>
              </p:nvSpPr>
              <p:spPr bwMode="auto">
                <a:xfrm>
                  <a:off x="2406" y="7429"/>
                  <a:ext cx="425" cy="383"/>
                </a:xfrm>
                <a:custGeom>
                  <a:avLst/>
                  <a:gdLst>
                    <a:gd name="T0" fmla="+- 0 2529 2406"/>
                    <a:gd name="T1" fmla="*/ T0 w 425"/>
                    <a:gd name="T2" fmla="+- 0 7429 7429"/>
                    <a:gd name="T3" fmla="*/ 7429 h 383"/>
                    <a:gd name="T4" fmla="+- 0 2406 2406"/>
                    <a:gd name="T5" fmla="*/ T4 w 425"/>
                    <a:gd name="T6" fmla="+- 0 7551 7429"/>
                    <a:gd name="T7" fmla="*/ 7551 h 383"/>
                    <a:gd name="T8" fmla="+- 0 2468 2406"/>
                    <a:gd name="T9" fmla="*/ T8 w 425"/>
                    <a:gd name="T10" fmla="+- 0 7611 7429"/>
                    <a:gd name="T11" fmla="*/ 7611 h 383"/>
                    <a:gd name="T12" fmla="+- 0 2534 2406"/>
                    <a:gd name="T13" fmla="*/ T12 w 425"/>
                    <a:gd name="T14" fmla="+- 0 7666 7429"/>
                    <a:gd name="T15" fmla="*/ 7666 h 383"/>
                    <a:gd name="T16" fmla="+- 0 2601 2406"/>
                    <a:gd name="T17" fmla="*/ T16 w 425"/>
                    <a:gd name="T18" fmla="+- 0 7718 7429"/>
                    <a:gd name="T19" fmla="*/ 7718 h 383"/>
                    <a:gd name="T20" fmla="+- 0 2671 2406"/>
                    <a:gd name="T21" fmla="*/ T20 w 425"/>
                    <a:gd name="T22" fmla="+- 0 7766 7429"/>
                    <a:gd name="T23" fmla="*/ 7766 h 383"/>
                    <a:gd name="T24" fmla="+- 0 2744 2406"/>
                    <a:gd name="T25" fmla="*/ T24 w 425"/>
                    <a:gd name="T26" fmla="+- 0 7811 7429"/>
                    <a:gd name="T27" fmla="*/ 7811 h 383"/>
                    <a:gd name="T28" fmla="+- 0 2830 2406"/>
                    <a:gd name="T29" fmla="*/ T28 w 425"/>
                    <a:gd name="T30" fmla="+- 0 7661 7429"/>
                    <a:gd name="T31" fmla="*/ 7661 h 383"/>
                    <a:gd name="T32" fmla="+- 0 2766 2406"/>
                    <a:gd name="T33" fmla="*/ T32 w 425"/>
                    <a:gd name="T34" fmla="+- 0 7621 7429"/>
                    <a:gd name="T35" fmla="*/ 7621 h 383"/>
                    <a:gd name="T36" fmla="+- 0 2704 2406"/>
                    <a:gd name="T37" fmla="*/ T36 w 425"/>
                    <a:gd name="T38" fmla="+- 0 7578 7429"/>
                    <a:gd name="T39" fmla="*/ 7578 h 383"/>
                    <a:gd name="T40" fmla="+- 0 2643 2406"/>
                    <a:gd name="T41" fmla="*/ T40 w 425"/>
                    <a:gd name="T42" fmla="+- 0 7532 7429"/>
                    <a:gd name="T43" fmla="*/ 7532 h 383"/>
                    <a:gd name="T44" fmla="+- 0 2585 2406"/>
                    <a:gd name="T45" fmla="*/ T44 w 425"/>
                    <a:gd name="T46" fmla="+- 0 7482 7429"/>
                    <a:gd name="T47" fmla="*/ 7482 h 383"/>
                    <a:gd name="T48" fmla="+- 0 2529 2406"/>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123" y="0"/>
                      </a:moveTo>
                      <a:lnTo>
                        <a:pt x="0" y="122"/>
                      </a:lnTo>
                      <a:lnTo>
                        <a:pt x="62" y="182"/>
                      </a:lnTo>
                      <a:lnTo>
                        <a:pt x="128" y="237"/>
                      </a:lnTo>
                      <a:lnTo>
                        <a:pt x="195" y="289"/>
                      </a:lnTo>
                      <a:lnTo>
                        <a:pt x="265" y="337"/>
                      </a:lnTo>
                      <a:lnTo>
                        <a:pt x="338" y="382"/>
                      </a:lnTo>
                      <a:lnTo>
                        <a:pt x="424" y="232"/>
                      </a:lnTo>
                      <a:lnTo>
                        <a:pt x="360" y="192"/>
                      </a:lnTo>
                      <a:lnTo>
                        <a:pt x="298" y="149"/>
                      </a:lnTo>
                      <a:lnTo>
                        <a:pt x="237" y="103"/>
                      </a:lnTo>
                      <a:lnTo>
                        <a:pt x="179" y="53"/>
                      </a:lnTo>
                      <a:lnTo>
                        <a:pt x="123"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4" name="Group 256"/>
              <p:cNvGrpSpPr>
                <a:grpSpLocks/>
              </p:cNvGrpSpPr>
              <p:nvPr/>
            </p:nvGrpSpPr>
            <p:grpSpPr bwMode="auto">
              <a:xfrm>
                <a:off x="3137" y="7806"/>
                <a:ext cx="423" cy="223"/>
                <a:chOff x="3137" y="7806"/>
                <a:chExt cx="423" cy="223"/>
              </a:xfrm>
            </p:grpSpPr>
            <p:sp>
              <p:nvSpPr>
                <p:cNvPr id="21881" name="Freeform 257"/>
                <p:cNvSpPr>
                  <a:spLocks/>
                </p:cNvSpPr>
                <p:nvPr/>
              </p:nvSpPr>
              <p:spPr bwMode="auto">
                <a:xfrm>
                  <a:off x="3137" y="7806"/>
                  <a:ext cx="423" cy="223"/>
                </a:xfrm>
                <a:custGeom>
                  <a:avLst/>
                  <a:gdLst>
                    <a:gd name="T0" fmla="+- 0 3182 3137"/>
                    <a:gd name="T1" fmla="*/ T0 w 423"/>
                    <a:gd name="T2" fmla="+- 0 7806 7806"/>
                    <a:gd name="T3" fmla="*/ 7806 h 223"/>
                    <a:gd name="T4" fmla="+- 0 3137 3137"/>
                    <a:gd name="T5" fmla="*/ T4 w 423"/>
                    <a:gd name="T6" fmla="+- 0 7974 7806"/>
                    <a:gd name="T7" fmla="*/ 7974 h 223"/>
                    <a:gd name="T8" fmla="+- 0 3220 3137"/>
                    <a:gd name="T9" fmla="*/ T8 w 423"/>
                    <a:gd name="T10" fmla="+- 0 7994 7806"/>
                    <a:gd name="T11" fmla="*/ 7994 h 223"/>
                    <a:gd name="T12" fmla="+- 0 3304 3137"/>
                    <a:gd name="T13" fmla="*/ T12 w 423"/>
                    <a:gd name="T14" fmla="+- 0 8009 7806"/>
                    <a:gd name="T15" fmla="*/ 8009 h 223"/>
                    <a:gd name="T16" fmla="+- 0 3388 3137"/>
                    <a:gd name="T17" fmla="*/ T16 w 423"/>
                    <a:gd name="T18" fmla="+- 0 8020 7806"/>
                    <a:gd name="T19" fmla="*/ 8020 h 223"/>
                    <a:gd name="T20" fmla="+- 0 3474 3137"/>
                    <a:gd name="T21" fmla="*/ T20 w 423"/>
                    <a:gd name="T22" fmla="+- 0 8027 7806"/>
                    <a:gd name="T23" fmla="*/ 8027 h 223"/>
                    <a:gd name="T24" fmla="+- 0 3560 3137"/>
                    <a:gd name="T25" fmla="*/ T24 w 423"/>
                    <a:gd name="T26" fmla="+- 0 8029 7806"/>
                    <a:gd name="T27" fmla="*/ 8029 h 223"/>
                    <a:gd name="T28" fmla="+- 0 3560 3137"/>
                    <a:gd name="T29" fmla="*/ T28 w 423"/>
                    <a:gd name="T30" fmla="+- 0 7856 7806"/>
                    <a:gd name="T31" fmla="*/ 7856 h 223"/>
                    <a:gd name="T32" fmla="+- 0 3482 3137"/>
                    <a:gd name="T33" fmla="*/ T32 w 423"/>
                    <a:gd name="T34" fmla="+- 0 7854 7806"/>
                    <a:gd name="T35" fmla="*/ 7854 h 223"/>
                    <a:gd name="T36" fmla="+- 0 3406 3137"/>
                    <a:gd name="T37" fmla="*/ T36 w 423"/>
                    <a:gd name="T38" fmla="+- 0 7848 7806"/>
                    <a:gd name="T39" fmla="*/ 7848 h 223"/>
                    <a:gd name="T40" fmla="+- 0 3330 3137"/>
                    <a:gd name="T41" fmla="*/ T40 w 423"/>
                    <a:gd name="T42" fmla="+- 0 7838 7806"/>
                    <a:gd name="T43" fmla="*/ 7838 h 223"/>
                    <a:gd name="T44" fmla="+- 0 3256 3137"/>
                    <a:gd name="T45" fmla="*/ T44 w 423"/>
                    <a:gd name="T46" fmla="+- 0 7824 7806"/>
                    <a:gd name="T47" fmla="*/ 7824 h 223"/>
                    <a:gd name="T48" fmla="+- 0 3182 3137"/>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5" y="0"/>
                      </a:moveTo>
                      <a:lnTo>
                        <a:pt x="0" y="168"/>
                      </a:lnTo>
                      <a:lnTo>
                        <a:pt x="83" y="188"/>
                      </a:lnTo>
                      <a:lnTo>
                        <a:pt x="167" y="203"/>
                      </a:lnTo>
                      <a:lnTo>
                        <a:pt x="251" y="214"/>
                      </a:lnTo>
                      <a:lnTo>
                        <a:pt x="337" y="221"/>
                      </a:lnTo>
                      <a:lnTo>
                        <a:pt x="423" y="223"/>
                      </a:lnTo>
                      <a:lnTo>
                        <a:pt x="423" y="50"/>
                      </a:lnTo>
                      <a:lnTo>
                        <a:pt x="345" y="48"/>
                      </a:lnTo>
                      <a:lnTo>
                        <a:pt x="269" y="42"/>
                      </a:lnTo>
                      <a:lnTo>
                        <a:pt x="193" y="32"/>
                      </a:lnTo>
                      <a:lnTo>
                        <a:pt x="119" y="18"/>
                      </a:lnTo>
                      <a:lnTo>
                        <a:pt x="45"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5" name="Group 258"/>
              <p:cNvGrpSpPr>
                <a:grpSpLocks/>
              </p:cNvGrpSpPr>
              <p:nvPr/>
            </p:nvGrpSpPr>
            <p:grpSpPr bwMode="auto">
              <a:xfrm>
                <a:off x="2744" y="7661"/>
                <a:ext cx="439" cy="314"/>
                <a:chOff x="2744" y="7661"/>
                <a:chExt cx="439" cy="314"/>
              </a:xfrm>
            </p:grpSpPr>
            <p:sp>
              <p:nvSpPr>
                <p:cNvPr id="21880" name="Freeform 259"/>
                <p:cNvSpPr>
                  <a:spLocks/>
                </p:cNvSpPr>
                <p:nvPr/>
              </p:nvSpPr>
              <p:spPr bwMode="auto">
                <a:xfrm>
                  <a:off x="2744" y="7661"/>
                  <a:ext cx="439" cy="314"/>
                </a:xfrm>
                <a:custGeom>
                  <a:avLst/>
                  <a:gdLst>
                    <a:gd name="T0" fmla="+- 0 2830 2744"/>
                    <a:gd name="T1" fmla="*/ T0 w 439"/>
                    <a:gd name="T2" fmla="+- 0 7661 7661"/>
                    <a:gd name="T3" fmla="*/ 7661 h 314"/>
                    <a:gd name="T4" fmla="+- 0 2744 2744"/>
                    <a:gd name="T5" fmla="*/ T4 w 439"/>
                    <a:gd name="T6" fmla="+- 0 7811 7661"/>
                    <a:gd name="T7" fmla="*/ 7811 h 314"/>
                    <a:gd name="T8" fmla="+- 0 2788 2744"/>
                    <a:gd name="T9" fmla="*/ T8 w 439"/>
                    <a:gd name="T10" fmla="+- 0 7835 7661"/>
                    <a:gd name="T11" fmla="*/ 7835 h 314"/>
                    <a:gd name="T12" fmla="+- 0 2833 2744"/>
                    <a:gd name="T13" fmla="*/ T12 w 439"/>
                    <a:gd name="T14" fmla="+- 0 7859 7661"/>
                    <a:gd name="T15" fmla="*/ 7859 h 314"/>
                    <a:gd name="T16" fmla="+- 0 2925 2744"/>
                    <a:gd name="T17" fmla="*/ T16 w 439"/>
                    <a:gd name="T18" fmla="+- 0 7901 7661"/>
                    <a:gd name="T19" fmla="*/ 7901 h 314"/>
                    <a:gd name="T20" fmla="+- 0 3030 2744"/>
                    <a:gd name="T21" fmla="*/ T20 w 439"/>
                    <a:gd name="T22" fmla="+- 0 7941 7661"/>
                    <a:gd name="T23" fmla="*/ 7941 h 314"/>
                    <a:gd name="T24" fmla="+- 0 3137 2744"/>
                    <a:gd name="T25" fmla="*/ T24 w 439"/>
                    <a:gd name="T26" fmla="+- 0 7974 7661"/>
                    <a:gd name="T27" fmla="*/ 7974 h 314"/>
                    <a:gd name="T28" fmla="+- 0 3182 2744"/>
                    <a:gd name="T29" fmla="*/ T28 w 439"/>
                    <a:gd name="T30" fmla="+- 0 7806 7661"/>
                    <a:gd name="T31" fmla="*/ 7806 h 314"/>
                    <a:gd name="T32" fmla="+- 0 3109 2744"/>
                    <a:gd name="T33" fmla="*/ T32 w 439"/>
                    <a:gd name="T34" fmla="+- 0 7785 7661"/>
                    <a:gd name="T35" fmla="*/ 7785 h 314"/>
                    <a:gd name="T36" fmla="+- 0 3037 2744"/>
                    <a:gd name="T37" fmla="*/ T36 w 439"/>
                    <a:gd name="T38" fmla="+- 0 7759 7661"/>
                    <a:gd name="T39" fmla="*/ 7759 h 314"/>
                    <a:gd name="T40" fmla="+- 0 2966 2744"/>
                    <a:gd name="T41" fmla="*/ T40 w 439"/>
                    <a:gd name="T42" fmla="+- 0 7730 7661"/>
                    <a:gd name="T43" fmla="*/ 7730 h 314"/>
                    <a:gd name="T44" fmla="+- 0 2898 2744"/>
                    <a:gd name="T45" fmla="*/ T44 w 439"/>
                    <a:gd name="T46" fmla="+- 0 7697 7661"/>
                    <a:gd name="T47" fmla="*/ 7697 h 314"/>
                    <a:gd name="T48" fmla="+- 0 2830 2744"/>
                    <a:gd name="T49" fmla="*/ T48 w 439"/>
                    <a:gd name="T50" fmla="+- 0 7661 7661"/>
                    <a:gd name="T51"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86" y="0"/>
                      </a:moveTo>
                      <a:lnTo>
                        <a:pt x="0" y="150"/>
                      </a:lnTo>
                      <a:lnTo>
                        <a:pt x="44" y="174"/>
                      </a:lnTo>
                      <a:lnTo>
                        <a:pt x="89" y="198"/>
                      </a:lnTo>
                      <a:lnTo>
                        <a:pt x="181" y="240"/>
                      </a:lnTo>
                      <a:lnTo>
                        <a:pt x="286" y="280"/>
                      </a:lnTo>
                      <a:lnTo>
                        <a:pt x="393" y="313"/>
                      </a:lnTo>
                      <a:lnTo>
                        <a:pt x="438" y="145"/>
                      </a:lnTo>
                      <a:lnTo>
                        <a:pt x="365" y="124"/>
                      </a:lnTo>
                      <a:lnTo>
                        <a:pt x="293" y="98"/>
                      </a:lnTo>
                      <a:lnTo>
                        <a:pt x="222" y="69"/>
                      </a:lnTo>
                      <a:lnTo>
                        <a:pt x="154" y="36"/>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6" name="Group 260"/>
              <p:cNvGrpSpPr>
                <a:grpSpLocks/>
              </p:cNvGrpSpPr>
              <p:nvPr/>
            </p:nvGrpSpPr>
            <p:grpSpPr bwMode="auto">
              <a:xfrm>
                <a:off x="2147" y="7127"/>
                <a:ext cx="383" cy="425"/>
                <a:chOff x="2147" y="7127"/>
                <a:chExt cx="383" cy="425"/>
              </a:xfrm>
            </p:grpSpPr>
            <p:sp>
              <p:nvSpPr>
                <p:cNvPr id="21879" name="Freeform 261"/>
                <p:cNvSpPr>
                  <a:spLocks/>
                </p:cNvSpPr>
                <p:nvPr/>
              </p:nvSpPr>
              <p:spPr bwMode="auto">
                <a:xfrm>
                  <a:off x="2147" y="7127"/>
                  <a:ext cx="383" cy="425"/>
                </a:xfrm>
                <a:custGeom>
                  <a:avLst/>
                  <a:gdLst>
                    <a:gd name="T0" fmla="+- 0 2297 2147"/>
                    <a:gd name="T1" fmla="*/ T0 w 383"/>
                    <a:gd name="T2" fmla="+- 0 7127 7127"/>
                    <a:gd name="T3" fmla="*/ 7127 h 425"/>
                    <a:gd name="T4" fmla="+- 0 2147 2147"/>
                    <a:gd name="T5" fmla="*/ T4 w 383"/>
                    <a:gd name="T6" fmla="+- 0 7214 7127"/>
                    <a:gd name="T7" fmla="*/ 7214 h 425"/>
                    <a:gd name="T8" fmla="+- 0 2191 2147"/>
                    <a:gd name="T9" fmla="*/ T8 w 383"/>
                    <a:gd name="T10" fmla="+- 0 7286 7127"/>
                    <a:gd name="T11" fmla="*/ 7286 h 425"/>
                    <a:gd name="T12" fmla="+- 0 2239 2147"/>
                    <a:gd name="T13" fmla="*/ T12 w 383"/>
                    <a:gd name="T14" fmla="+- 0 7356 7127"/>
                    <a:gd name="T15" fmla="*/ 7356 h 425"/>
                    <a:gd name="T16" fmla="+- 0 2291 2147"/>
                    <a:gd name="T17" fmla="*/ T16 w 383"/>
                    <a:gd name="T18" fmla="+- 0 7424 7127"/>
                    <a:gd name="T19" fmla="*/ 7424 h 425"/>
                    <a:gd name="T20" fmla="+- 0 2347 2147"/>
                    <a:gd name="T21" fmla="*/ T20 w 383"/>
                    <a:gd name="T22" fmla="+- 0 7489 7127"/>
                    <a:gd name="T23" fmla="*/ 7489 h 425"/>
                    <a:gd name="T24" fmla="+- 0 2406 2147"/>
                    <a:gd name="T25" fmla="*/ T24 w 383"/>
                    <a:gd name="T26" fmla="+- 0 7551 7127"/>
                    <a:gd name="T27" fmla="*/ 7551 h 425"/>
                    <a:gd name="T28" fmla="+- 0 2529 2147"/>
                    <a:gd name="T29" fmla="*/ T28 w 383"/>
                    <a:gd name="T30" fmla="+- 0 7429 7127"/>
                    <a:gd name="T31" fmla="*/ 7429 h 425"/>
                    <a:gd name="T32" fmla="+- 0 2476 2147"/>
                    <a:gd name="T33" fmla="*/ T32 w 383"/>
                    <a:gd name="T34" fmla="+- 0 7373 7127"/>
                    <a:gd name="T35" fmla="*/ 7373 h 425"/>
                    <a:gd name="T36" fmla="+- 0 2426 2147"/>
                    <a:gd name="T37" fmla="*/ T36 w 383"/>
                    <a:gd name="T38" fmla="+- 0 7314 7127"/>
                    <a:gd name="T39" fmla="*/ 7314 h 425"/>
                    <a:gd name="T40" fmla="+- 0 2379 2147"/>
                    <a:gd name="T41" fmla="*/ T40 w 383"/>
                    <a:gd name="T42" fmla="+- 0 7254 7127"/>
                    <a:gd name="T43" fmla="*/ 7254 h 425"/>
                    <a:gd name="T44" fmla="+- 0 2336 2147"/>
                    <a:gd name="T45" fmla="*/ T44 w 383"/>
                    <a:gd name="T46" fmla="+- 0 7191 7127"/>
                    <a:gd name="T47" fmla="*/ 7191 h 425"/>
                    <a:gd name="T48" fmla="+- 0 2297 2147"/>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50" y="0"/>
                      </a:moveTo>
                      <a:lnTo>
                        <a:pt x="0" y="87"/>
                      </a:lnTo>
                      <a:lnTo>
                        <a:pt x="44" y="159"/>
                      </a:lnTo>
                      <a:lnTo>
                        <a:pt x="92" y="229"/>
                      </a:lnTo>
                      <a:lnTo>
                        <a:pt x="144" y="297"/>
                      </a:lnTo>
                      <a:lnTo>
                        <a:pt x="200" y="362"/>
                      </a:lnTo>
                      <a:lnTo>
                        <a:pt x="259" y="424"/>
                      </a:lnTo>
                      <a:lnTo>
                        <a:pt x="382" y="302"/>
                      </a:lnTo>
                      <a:lnTo>
                        <a:pt x="329" y="246"/>
                      </a:lnTo>
                      <a:lnTo>
                        <a:pt x="279" y="187"/>
                      </a:lnTo>
                      <a:lnTo>
                        <a:pt x="232" y="127"/>
                      </a:lnTo>
                      <a:lnTo>
                        <a:pt x="189" y="6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7" name="Group 262"/>
              <p:cNvGrpSpPr>
                <a:grpSpLocks/>
              </p:cNvGrpSpPr>
              <p:nvPr/>
            </p:nvGrpSpPr>
            <p:grpSpPr bwMode="auto">
              <a:xfrm>
                <a:off x="4823" y="6775"/>
                <a:ext cx="314" cy="439"/>
                <a:chOff x="4823" y="6775"/>
                <a:chExt cx="314" cy="439"/>
              </a:xfrm>
            </p:grpSpPr>
            <p:sp>
              <p:nvSpPr>
                <p:cNvPr id="21878" name="Freeform 263"/>
                <p:cNvSpPr>
                  <a:spLocks/>
                </p:cNvSpPr>
                <p:nvPr/>
              </p:nvSpPr>
              <p:spPr bwMode="auto">
                <a:xfrm>
                  <a:off x="4823" y="6775"/>
                  <a:ext cx="314" cy="439"/>
                </a:xfrm>
                <a:custGeom>
                  <a:avLst/>
                  <a:gdLst>
                    <a:gd name="T0" fmla="+- 0 4968 4823"/>
                    <a:gd name="T1" fmla="*/ T0 w 314"/>
                    <a:gd name="T2" fmla="+- 0 6775 6775"/>
                    <a:gd name="T3" fmla="*/ 6775 h 439"/>
                    <a:gd name="T4" fmla="+- 0 4947 4823"/>
                    <a:gd name="T5" fmla="*/ T4 w 314"/>
                    <a:gd name="T6" fmla="+- 0 6849 6775"/>
                    <a:gd name="T7" fmla="*/ 6849 h 439"/>
                    <a:gd name="T8" fmla="+- 0 4921 4823"/>
                    <a:gd name="T9" fmla="*/ T8 w 314"/>
                    <a:gd name="T10" fmla="+- 0 6921 6775"/>
                    <a:gd name="T11" fmla="*/ 6921 h 439"/>
                    <a:gd name="T12" fmla="+- 0 4892 4823"/>
                    <a:gd name="T13" fmla="*/ T12 w 314"/>
                    <a:gd name="T14" fmla="+- 0 6991 6775"/>
                    <a:gd name="T15" fmla="*/ 6991 h 439"/>
                    <a:gd name="T16" fmla="+- 0 4859 4823"/>
                    <a:gd name="T17" fmla="*/ T16 w 314"/>
                    <a:gd name="T18" fmla="+- 0 7060 6775"/>
                    <a:gd name="T19" fmla="*/ 7060 h 439"/>
                    <a:gd name="T20" fmla="+- 0 4823 4823"/>
                    <a:gd name="T21" fmla="*/ T20 w 314"/>
                    <a:gd name="T22" fmla="+- 0 7127 6775"/>
                    <a:gd name="T23" fmla="*/ 7127 h 439"/>
                    <a:gd name="T24" fmla="+- 0 4973 4823"/>
                    <a:gd name="T25" fmla="*/ T24 w 314"/>
                    <a:gd name="T26" fmla="+- 0 7214 6775"/>
                    <a:gd name="T27" fmla="*/ 7214 h 439"/>
                    <a:gd name="T28" fmla="+- 0 5020 4823"/>
                    <a:gd name="T29" fmla="*/ T28 w 314"/>
                    <a:gd name="T30" fmla="+- 0 7125 6775"/>
                    <a:gd name="T31" fmla="*/ 7125 h 439"/>
                    <a:gd name="T32" fmla="+- 0 5063 4823"/>
                    <a:gd name="T33" fmla="*/ T32 w 314"/>
                    <a:gd name="T34" fmla="+- 0 7033 6775"/>
                    <a:gd name="T35" fmla="*/ 7033 h 439"/>
                    <a:gd name="T36" fmla="+- 0 5103 4823"/>
                    <a:gd name="T37" fmla="*/ T36 w 314"/>
                    <a:gd name="T38" fmla="+- 0 6928 6775"/>
                    <a:gd name="T39" fmla="*/ 6928 h 439"/>
                    <a:gd name="T40" fmla="+- 0 5136 4823"/>
                    <a:gd name="T41" fmla="*/ T40 w 314"/>
                    <a:gd name="T42" fmla="+- 0 6820 6775"/>
                    <a:gd name="T43" fmla="*/ 6820 h 439"/>
                    <a:gd name="T44" fmla="+- 0 4968 4823"/>
                    <a:gd name="T45" fmla="*/ T44 w 314"/>
                    <a:gd name="T46" fmla="+- 0 6775 6775"/>
                    <a:gd name="T47" fmla="*/ 6775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4" h="439">
                      <a:moveTo>
                        <a:pt x="145" y="0"/>
                      </a:moveTo>
                      <a:lnTo>
                        <a:pt x="124" y="74"/>
                      </a:lnTo>
                      <a:lnTo>
                        <a:pt x="98" y="146"/>
                      </a:lnTo>
                      <a:lnTo>
                        <a:pt x="69" y="216"/>
                      </a:lnTo>
                      <a:lnTo>
                        <a:pt x="36" y="285"/>
                      </a:lnTo>
                      <a:lnTo>
                        <a:pt x="0" y="352"/>
                      </a:lnTo>
                      <a:lnTo>
                        <a:pt x="150" y="439"/>
                      </a:lnTo>
                      <a:lnTo>
                        <a:pt x="197" y="350"/>
                      </a:lnTo>
                      <a:lnTo>
                        <a:pt x="240" y="258"/>
                      </a:lnTo>
                      <a:lnTo>
                        <a:pt x="280" y="153"/>
                      </a:lnTo>
                      <a:lnTo>
                        <a:pt x="313" y="45"/>
                      </a:lnTo>
                      <a:lnTo>
                        <a:pt x="145"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8" name="Group 264"/>
              <p:cNvGrpSpPr>
                <a:grpSpLocks/>
              </p:cNvGrpSpPr>
              <p:nvPr/>
            </p:nvGrpSpPr>
            <p:grpSpPr bwMode="auto">
              <a:xfrm>
                <a:off x="4590" y="7127"/>
                <a:ext cx="383" cy="425"/>
                <a:chOff x="4590" y="7127"/>
                <a:chExt cx="383" cy="425"/>
              </a:xfrm>
            </p:grpSpPr>
            <p:sp>
              <p:nvSpPr>
                <p:cNvPr id="21877" name="Freeform 265"/>
                <p:cNvSpPr>
                  <a:spLocks/>
                </p:cNvSpPr>
                <p:nvPr/>
              </p:nvSpPr>
              <p:spPr bwMode="auto">
                <a:xfrm>
                  <a:off x="4590" y="7127"/>
                  <a:ext cx="383" cy="425"/>
                </a:xfrm>
                <a:custGeom>
                  <a:avLst/>
                  <a:gdLst>
                    <a:gd name="T0" fmla="+- 0 4823 4590"/>
                    <a:gd name="T1" fmla="*/ T0 w 383"/>
                    <a:gd name="T2" fmla="+- 0 7127 7127"/>
                    <a:gd name="T3" fmla="*/ 7127 h 425"/>
                    <a:gd name="T4" fmla="+- 0 4783 4590"/>
                    <a:gd name="T5" fmla="*/ T4 w 383"/>
                    <a:gd name="T6" fmla="+- 0 7191 7127"/>
                    <a:gd name="T7" fmla="*/ 7191 h 425"/>
                    <a:gd name="T8" fmla="+- 0 4740 4590"/>
                    <a:gd name="T9" fmla="*/ T8 w 383"/>
                    <a:gd name="T10" fmla="+- 0 7254 7127"/>
                    <a:gd name="T11" fmla="*/ 7254 h 425"/>
                    <a:gd name="T12" fmla="+- 0 4693 4590"/>
                    <a:gd name="T13" fmla="*/ T12 w 383"/>
                    <a:gd name="T14" fmla="+- 0 7314 7127"/>
                    <a:gd name="T15" fmla="*/ 7314 h 425"/>
                    <a:gd name="T16" fmla="+- 0 4644 4590"/>
                    <a:gd name="T17" fmla="*/ T16 w 383"/>
                    <a:gd name="T18" fmla="+- 0 7373 7127"/>
                    <a:gd name="T19" fmla="*/ 7373 h 425"/>
                    <a:gd name="T20" fmla="+- 0 4590 4590"/>
                    <a:gd name="T21" fmla="*/ T20 w 383"/>
                    <a:gd name="T22" fmla="+- 0 7429 7127"/>
                    <a:gd name="T23" fmla="*/ 7429 h 425"/>
                    <a:gd name="T24" fmla="+- 0 4713 4590"/>
                    <a:gd name="T25" fmla="*/ T24 w 383"/>
                    <a:gd name="T26" fmla="+- 0 7551 7127"/>
                    <a:gd name="T27" fmla="*/ 7551 h 425"/>
                    <a:gd name="T28" fmla="+- 0 4772 4590"/>
                    <a:gd name="T29" fmla="*/ T28 w 383"/>
                    <a:gd name="T30" fmla="+- 0 7489 7127"/>
                    <a:gd name="T31" fmla="*/ 7489 h 425"/>
                    <a:gd name="T32" fmla="+- 0 4828 4590"/>
                    <a:gd name="T33" fmla="*/ T32 w 383"/>
                    <a:gd name="T34" fmla="+- 0 7424 7127"/>
                    <a:gd name="T35" fmla="*/ 7424 h 425"/>
                    <a:gd name="T36" fmla="+- 0 4880 4590"/>
                    <a:gd name="T37" fmla="*/ T36 w 383"/>
                    <a:gd name="T38" fmla="+- 0 7356 7127"/>
                    <a:gd name="T39" fmla="*/ 7356 h 425"/>
                    <a:gd name="T40" fmla="+- 0 4928 4590"/>
                    <a:gd name="T41" fmla="*/ T40 w 383"/>
                    <a:gd name="T42" fmla="+- 0 7286 7127"/>
                    <a:gd name="T43" fmla="*/ 7286 h 425"/>
                    <a:gd name="T44" fmla="+- 0 4973 4590"/>
                    <a:gd name="T45" fmla="*/ T44 w 383"/>
                    <a:gd name="T46" fmla="+- 0 7214 7127"/>
                    <a:gd name="T47" fmla="*/ 7214 h 425"/>
                    <a:gd name="T48" fmla="+- 0 4823 4590"/>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233" y="0"/>
                      </a:moveTo>
                      <a:lnTo>
                        <a:pt x="193" y="64"/>
                      </a:lnTo>
                      <a:lnTo>
                        <a:pt x="150" y="127"/>
                      </a:lnTo>
                      <a:lnTo>
                        <a:pt x="103" y="187"/>
                      </a:lnTo>
                      <a:lnTo>
                        <a:pt x="54" y="246"/>
                      </a:lnTo>
                      <a:lnTo>
                        <a:pt x="0" y="302"/>
                      </a:lnTo>
                      <a:lnTo>
                        <a:pt x="123" y="424"/>
                      </a:lnTo>
                      <a:lnTo>
                        <a:pt x="182" y="362"/>
                      </a:lnTo>
                      <a:lnTo>
                        <a:pt x="238" y="297"/>
                      </a:lnTo>
                      <a:lnTo>
                        <a:pt x="290" y="229"/>
                      </a:lnTo>
                      <a:lnTo>
                        <a:pt x="338" y="159"/>
                      </a:lnTo>
                      <a:lnTo>
                        <a:pt x="383" y="87"/>
                      </a:lnTo>
                      <a:lnTo>
                        <a:pt x="23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69" name="Group 266"/>
              <p:cNvGrpSpPr>
                <a:grpSpLocks/>
              </p:cNvGrpSpPr>
              <p:nvPr/>
            </p:nvGrpSpPr>
            <p:grpSpPr bwMode="auto">
              <a:xfrm>
                <a:off x="3560" y="7806"/>
                <a:ext cx="423" cy="223"/>
                <a:chOff x="3560" y="7806"/>
                <a:chExt cx="423" cy="223"/>
              </a:xfrm>
            </p:grpSpPr>
            <p:sp>
              <p:nvSpPr>
                <p:cNvPr id="21876" name="Freeform 267"/>
                <p:cNvSpPr>
                  <a:spLocks/>
                </p:cNvSpPr>
                <p:nvPr/>
              </p:nvSpPr>
              <p:spPr bwMode="auto">
                <a:xfrm>
                  <a:off x="3560" y="7806"/>
                  <a:ext cx="423" cy="223"/>
                </a:xfrm>
                <a:custGeom>
                  <a:avLst/>
                  <a:gdLst>
                    <a:gd name="T0" fmla="+- 0 3937 3560"/>
                    <a:gd name="T1" fmla="*/ T0 w 423"/>
                    <a:gd name="T2" fmla="+- 0 7806 7806"/>
                    <a:gd name="T3" fmla="*/ 7806 h 223"/>
                    <a:gd name="T4" fmla="+- 0 3864 3560"/>
                    <a:gd name="T5" fmla="*/ T4 w 423"/>
                    <a:gd name="T6" fmla="+- 0 7824 7806"/>
                    <a:gd name="T7" fmla="*/ 7824 h 223"/>
                    <a:gd name="T8" fmla="+- 0 3789 3560"/>
                    <a:gd name="T9" fmla="*/ T8 w 423"/>
                    <a:gd name="T10" fmla="+- 0 7838 7806"/>
                    <a:gd name="T11" fmla="*/ 7838 h 223"/>
                    <a:gd name="T12" fmla="+- 0 3713 3560"/>
                    <a:gd name="T13" fmla="*/ T12 w 423"/>
                    <a:gd name="T14" fmla="+- 0 7848 7806"/>
                    <a:gd name="T15" fmla="*/ 7848 h 223"/>
                    <a:gd name="T16" fmla="+- 0 3637 3560"/>
                    <a:gd name="T17" fmla="*/ T16 w 423"/>
                    <a:gd name="T18" fmla="+- 0 7854 7806"/>
                    <a:gd name="T19" fmla="*/ 7854 h 223"/>
                    <a:gd name="T20" fmla="+- 0 3560 3560"/>
                    <a:gd name="T21" fmla="*/ T20 w 423"/>
                    <a:gd name="T22" fmla="+- 0 7856 7806"/>
                    <a:gd name="T23" fmla="*/ 7856 h 223"/>
                    <a:gd name="T24" fmla="+- 0 3560 3560"/>
                    <a:gd name="T25" fmla="*/ T24 w 423"/>
                    <a:gd name="T26" fmla="+- 0 8029 7806"/>
                    <a:gd name="T27" fmla="*/ 8029 h 223"/>
                    <a:gd name="T28" fmla="+- 0 3646 3560"/>
                    <a:gd name="T29" fmla="*/ T28 w 423"/>
                    <a:gd name="T30" fmla="+- 0 8027 7806"/>
                    <a:gd name="T31" fmla="*/ 8027 h 223"/>
                    <a:gd name="T32" fmla="+- 0 3731 3560"/>
                    <a:gd name="T33" fmla="*/ T32 w 423"/>
                    <a:gd name="T34" fmla="+- 0 8020 7806"/>
                    <a:gd name="T35" fmla="*/ 8020 h 223"/>
                    <a:gd name="T36" fmla="+- 0 3816 3560"/>
                    <a:gd name="T37" fmla="*/ T36 w 423"/>
                    <a:gd name="T38" fmla="+- 0 8009 7806"/>
                    <a:gd name="T39" fmla="*/ 8009 h 223"/>
                    <a:gd name="T40" fmla="+- 0 3899 3560"/>
                    <a:gd name="T41" fmla="*/ T40 w 423"/>
                    <a:gd name="T42" fmla="+- 0 7994 7806"/>
                    <a:gd name="T43" fmla="*/ 7994 h 223"/>
                    <a:gd name="T44" fmla="+- 0 3982 3560"/>
                    <a:gd name="T45" fmla="*/ T44 w 423"/>
                    <a:gd name="T46" fmla="+- 0 7974 7806"/>
                    <a:gd name="T47" fmla="*/ 7974 h 223"/>
                    <a:gd name="T48" fmla="+- 0 3937 3560"/>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377" y="0"/>
                      </a:moveTo>
                      <a:lnTo>
                        <a:pt x="304" y="18"/>
                      </a:lnTo>
                      <a:lnTo>
                        <a:pt x="229" y="32"/>
                      </a:lnTo>
                      <a:lnTo>
                        <a:pt x="153" y="42"/>
                      </a:lnTo>
                      <a:lnTo>
                        <a:pt x="77" y="48"/>
                      </a:lnTo>
                      <a:lnTo>
                        <a:pt x="0" y="50"/>
                      </a:lnTo>
                      <a:lnTo>
                        <a:pt x="0" y="223"/>
                      </a:lnTo>
                      <a:lnTo>
                        <a:pt x="86" y="221"/>
                      </a:lnTo>
                      <a:lnTo>
                        <a:pt x="171" y="214"/>
                      </a:lnTo>
                      <a:lnTo>
                        <a:pt x="256" y="203"/>
                      </a:lnTo>
                      <a:lnTo>
                        <a:pt x="339" y="188"/>
                      </a:lnTo>
                      <a:lnTo>
                        <a:pt x="422" y="168"/>
                      </a:lnTo>
                      <a:lnTo>
                        <a:pt x="377"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0" name="Group 268"/>
              <p:cNvGrpSpPr>
                <a:grpSpLocks/>
              </p:cNvGrpSpPr>
              <p:nvPr/>
            </p:nvGrpSpPr>
            <p:grpSpPr bwMode="auto">
              <a:xfrm>
                <a:off x="4289" y="7429"/>
                <a:ext cx="425" cy="383"/>
                <a:chOff x="4289" y="7429"/>
                <a:chExt cx="425" cy="383"/>
              </a:xfrm>
            </p:grpSpPr>
            <p:sp>
              <p:nvSpPr>
                <p:cNvPr id="21875" name="Freeform 269"/>
                <p:cNvSpPr>
                  <a:spLocks/>
                </p:cNvSpPr>
                <p:nvPr/>
              </p:nvSpPr>
              <p:spPr bwMode="auto">
                <a:xfrm>
                  <a:off x="4289" y="7429"/>
                  <a:ext cx="425" cy="383"/>
                </a:xfrm>
                <a:custGeom>
                  <a:avLst/>
                  <a:gdLst>
                    <a:gd name="T0" fmla="+- 0 4590 4289"/>
                    <a:gd name="T1" fmla="*/ T0 w 425"/>
                    <a:gd name="T2" fmla="+- 0 7429 7429"/>
                    <a:gd name="T3" fmla="*/ 7429 h 383"/>
                    <a:gd name="T4" fmla="+- 0 4534 4289"/>
                    <a:gd name="T5" fmla="*/ T4 w 425"/>
                    <a:gd name="T6" fmla="+- 0 7482 7429"/>
                    <a:gd name="T7" fmla="*/ 7482 h 383"/>
                    <a:gd name="T8" fmla="+- 0 4476 4289"/>
                    <a:gd name="T9" fmla="*/ T8 w 425"/>
                    <a:gd name="T10" fmla="+- 0 7532 7429"/>
                    <a:gd name="T11" fmla="*/ 7532 h 383"/>
                    <a:gd name="T12" fmla="+- 0 4416 4289"/>
                    <a:gd name="T13" fmla="*/ T12 w 425"/>
                    <a:gd name="T14" fmla="+- 0 7578 7429"/>
                    <a:gd name="T15" fmla="*/ 7578 h 383"/>
                    <a:gd name="T16" fmla="+- 0 4353 4289"/>
                    <a:gd name="T17" fmla="*/ T16 w 425"/>
                    <a:gd name="T18" fmla="+- 0 7621 7429"/>
                    <a:gd name="T19" fmla="*/ 7621 h 383"/>
                    <a:gd name="T20" fmla="+- 0 4289 4289"/>
                    <a:gd name="T21" fmla="*/ T20 w 425"/>
                    <a:gd name="T22" fmla="+- 0 7661 7429"/>
                    <a:gd name="T23" fmla="*/ 7661 h 383"/>
                    <a:gd name="T24" fmla="+- 0 4375 4289"/>
                    <a:gd name="T25" fmla="*/ T24 w 425"/>
                    <a:gd name="T26" fmla="+- 0 7811 7429"/>
                    <a:gd name="T27" fmla="*/ 7811 h 383"/>
                    <a:gd name="T28" fmla="+- 0 4448 4289"/>
                    <a:gd name="T29" fmla="*/ T28 w 425"/>
                    <a:gd name="T30" fmla="+- 0 7766 7429"/>
                    <a:gd name="T31" fmla="*/ 7766 h 383"/>
                    <a:gd name="T32" fmla="+- 0 4518 4289"/>
                    <a:gd name="T33" fmla="*/ T32 w 425"/>
                    <a:gd name="T34" fmla="+- 0 7718 7429"/>
                    <a:gd name="T35" fmla="*/ 7718 h 383"/>
                    <a:gd name="T36" fmla="+- 0 4586 4289"/>
                    <a:gd name="T37" fmla="*/ T36 w 425"/>
                    <a:gd name="T38" fmla="+- 0 7666 7429"/>
                    <a:gd name="T39" fmla="*/ 7666 h 383"/>
                    <a:gd name="T40" fmla="+- 0 4651 4289"/>
                    <a:gd name="T41" fmla="*/ T40 w 425"/>
                    <a:gd name="T42" fmla="+- 0 7611 7429"/>
                    <a:gd name="T43" fmla="*/ 7611 h 383"/>
                    <a:gd name="T44" fmla="+- 0 4713 4289"/>
                    <a:gd name="T45" fmla="*/ T44 w 425"/>
                    <a:gd name="T46" fmla="+- 0 7551 7429"/>
                    <a:gd name="T47" fmla="*/ 7551 h 383"/>
                    <a:gd name="T48" fmla="+- 0 4590 4289"/>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301" y="0"/>
                      </a:moveTo>
                      <a:lnTo>
                        <a:pt x="245" y="53"/>
                      </a:lnTo>
                      <a:lnTo>
                        <a:pt x="187" y="103"/>
                      </a:lnTo>
                      <a:lnTo>
                        <a:pt x="127" y="149"/>
                      </a:lnTo>
                      <a:lnTo>
                        <a:pt x="64" y="192"/>
                      </a:lnTo>
                      <a:lnTo>
                        <a:pt x="0" y="232"/>
                      </a:lnTo>
                      <a:lnTo>
                        <a:pt x="86" y="382"/>
                      </a:lnTo>
                      <a:lnTo>
                        <a:pt x="159" y="337"/>
                      </a:lnTo>
                      <a:lnTo>
                        <a:pt x="229" y="289"/>
                      </a:lnTo>
                      <a:lnTo>
                        <a:pt x="297" y="237"/>
                      </a:lnTo>
                      <a:lnTo>
                        <a:pt x="362" y="182"/>
                      </a:lnTo>
                      <a:lnTo>
                        <a:pt x="424" y="122"/>
                      </a:lnTo>
                      <a:lnTo>
                        <a:pt x="301"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1" name="Group 270"/>
              <p:cNvGrpSpPr>
                <a:grpSpLocks/>
              </p:cNvGrpSpPr>
              <p:nvPr/>
            </p:nvGrpSpPr>
            <p:grpSpPr bwMode="auto">
              <a:xfrm>
                <a:off x="4590" y="5244"/>
                <a:ext cx="383" cy="425"/>
                <a:chOff x="4590" y="5244"/>
                <a:chExt cx="383" cy="425"/>
              </a:xfrm>
            </p:grpSpPr>
            <p:sp>
              <p:nvSpPr>
                <p:cNvPr id="21874" name="Freeform 271"/>
                <p:cNvSpPr>
                  <a:spLocks/>
                </p:cNvSpPr>
                <p:nvPr/>
              </p:nvSpPr>
              <p:spPr bwMode="auto">
                <a:xfrm>
                  <a:off x="4590" y="5244"/>
                  <a:ext cx="383" cy="425"/>
                </a:xfrm>
                <a:custGeom>
                  <a:avLst/>
                  <a:gdLst>
                    <a:gd name="T0" fmla="+- 0 4713 4590"/>
                    <a:gd name="T1" fmla="*/ T0 w 383"/>
                    <a:gd name="T2" fmla="+- 0 5244 5244"/>
                    <a:gd name="T3" fmla="*/ 5244 h 425"/>
                    <a:gd name="T4" fmla="+- 0 4590 4590"/>
                    <a:gd name="T5" fmla="*/ T4 w 383"/>
                    <a:gd name="T6" fmla="+- 0 5367 5244"/>
                    <a:gd name="T7" fmla="*/ 5367 h 425"/>
                    <a:gd name="T8" fmla="+- 0 4644 4590"/>
                    <a:gd name="T9" fmla="*/ T8 w 383"/>
                    <a:gd name="T10" fmla="+- 0 5423 5244"/>
                    <a:gd name="T11" fmla="*/ 5423 h 425"/>
                    <a:gd name="T12" fmla="+- 0 4693 4590"/>
                    <a:gd name="T13" fmla="*/ T12 w 383"/>
                    <a:gd name="T14" fmla="+- 0 5481 5244"/>
                    <a:gd name="T15" fmla="*/ 5481 h 425"/>
                    <a:gd name="T16" fmla="+- 0 4740 4590"/>
                    <a:gd name="T17" fmla="*/ T16 w 383"/>
                    <a:gd name="T18" fmla="+- 0 5542 5244"/>
                    <a:gd name="T19" fmla="*/ 5542 h 425"/>
                    <a:gd name="T20" fmla="+- 0 4783 4590"/>
                    <a:gd name="T21" fmla="*/ T20 w 383"/>
                    <a:gd name="T22" fmla="+- 0 5604 5244"/>
                    <a:gd name="T23" fmla="*/ 5604 h 425"/>
                    <a:gd name="T24" fmla="+- 0 4823 4590"/>
                    <a:gd name="T25" fmla="*/ T24 w 383"/>
                    <a:gd name="T26" fmla="+- 0 5669 5244"/>
                    <a:gd name="T27" fmla="*/ 5669 h 425"/>
                    <a:gd name="T28" fmla="+- 0 4973 4590"/>
                    <a:gd name="T29" fmla="*/ T28 w 383"/>
                    <a:gd name="T30" fmla="+- 0 5582 5244"/>
                    <a:gd name="T31" fmla="*/ 5582 h 425"/>
                    <a:gd name="T32" fmla="+- 0 4928 4590"/>
                    <a:gd name="T33" fmla="*/ T32 w 383"/>
                    <a:gd name="T34" fmla="+- 0 5510 5244"/>
                    <a:gd name="T35" fmla="*/ 5510 h 425"/>
                    <a:gd name="T36" fmla="+- 0 4880 4590"/>
                    <a:gd name="T37" fmla="*/ T36 w 383"/>
                    <a:gd name="T38" fmla="+- 0 5439 5244"/>
                    <a:gd name="T39" fmla="*/ 5439 h 425"/>
                    <a:gd name="T40" fmla="+- 0 4828 4590"/>
                    <a:gd name="T41" fmla="*/ T40 w 383"/>
                    <a:gd name="T42" fmla="+- 0 5372 5244"/>
                    <a:gd name="T43" fmla="*/ 5372 h 425"/>
                    <a:gd name="T44" fmla="+- 0 4772 4590"/>
                    <a:gd name="T45" fmla="*/ T44 w 383"/>
                    <a:gd name="T46" fmla="+- 0 5307 5244"/>
                    <a:gd name="T47" fmla="*/ 5307 h 425"/>
                    <a:gd name="T48" fmla="+- 0 4713 4590"/>
                    <a:gd name="T49" fmla="*/ T48 w 383"/>
                    <a:gd name="T50" fmla="+- 0 5244 5244"/>
                    <a:gd name="T51" fmla="*/ 5244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23" y="0"/>
                      </a:moveTo>
                      <a:lnTo>
                        <a:pt x="0" y="123"/>
                      </a:lnTo>
                      <a:lnTo>
                        <a:pt x="54" y="179"/>
                      </a:lnTo>
                      <a:lnTo>
                        <a:pt x="103" y="237"/>
                      </a:lnTo>
                      <a:lnTo>
                        <a:pt x="150" y="298"/>
                      </a:lnTo>
                      <a:lnTo>
                        <a:pt x="193" y="360"/>
                      </a:lnTo>
                      <a:lnTo>
                        <a:pt x="233" y="425"/>
                      </a:lnTo>
                      <a:lnTo>
                        <a:pt x="383" y="338"/>
                      </a:lnTo>
                      <a:lnTo>
                        <a:pt x="338" y="266"/>
                      </a:lnTo>
                      <a:lnTo>
                        <a:pt x="290" y="195"/>
                      </a:lnTo>
                      <a:lnTo>
                        <a:pt x="238" y="128"/>
                      </a:lnTo>
                      <a:lnTo>
                        <a:pt x="182" y="63"/>
                      </a:lnTo>
                      <a:lnTo>
                        <a:pt x="123"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2" name="Group 272"/>
              <p:cNvGrpSpPr>
                <a:grpSpLocks/>
              </p:cNvGrpSpPr>
              <p:nvPr/>
            </p:nvGrpSpPr>
            <p:grpSpPr bwMode="auto">
              <a:xfrm>
                <a:off x="4289" y="4985"/>
                <a:ext cx="425" cy="383"/>
                <a:chOff x="4289" y="4985"/>
                <a:chExt cx="425" cy="383"/>
              </a:xfrm>
            </p:grpSpPr>
            <p:sp>
              <p:nvSpPr>
                <p:cNvPr id="21873" name="Freeform 273"/>
                <p:cNvSpPr>
                  <a:spLocks/>
                </p:cNvSpPr>
                <p:nvPr/>
              </p:nvSpPr>
              <p:spPr bwMode="auto">
                <a:xfrm>
                  <a:off x="4289" y="4985"/>
                  <a:ext cx="425" cy="383"/>
                </a:xfrm>
                <a:custGeom>
                  <a:avLst/>
                  <a:gdLst>
                    <a:gd name="T0" fmla="+- 0 4375 4289"/>
                    <a:gd name="T1" fmla="*/ T0 w 425"/>
                    <a:gd name="T2" fmla="+- 0 4985 4985"/>
                    <a:gd name="T3" fmla="*/ 4985 h 383"/>
                    <a:gd name="T4" fmla="+- 0 4289 4289"/>
                    <a:gd name="T5" fmla="*/ T4 w 425"/>
                    <a:gd name="T6" fmla="+- 0 5135 4985"/>
                    <a:gd name="T7" fmla="*/ 5135 h 383"/>
                    <a:gd name="T8" fmla="+- 0 4353 4289"/>
                    <a:gd name="T9" fmla="*/ T8 w 425"/>
                    <a:gd name="T10" fmla="+- 0 5175 4985"/>
                    <a:gd name="T11" fmla="*/ 5175 h 383"/>
                    <a:gd name="T12" fmla="+- 0 4416 4289"/>
                    <a:gd name="T13" fmla="*/ T12 w 425"/>
                    <a:gd name="T14" fmla="+- 0 5218 4985"/>
                    <a:gd name="T15" fmla="*/ 5218 h 383"/>
                    <a:gd name="T16" fmla="+- 0 4476 4289"/>
                    <a:gd name="T17" fmla="*/ T16 w 425"/>
                    <a:gd name="T18" fmla="+- 0 5264 4985"/>
                    <a:gd name="T19" fmla="*/ 5264 h 383"/>
                    <a:gd name="T20" fmla="+- 0 4534 4289"/>
                    <a:gd name="T21" fmla="*/ T20 w 425"/>
                    <a:gd name="T22" fmla="+- 0 5314 4985"/>
                    <a:gd name="T23" fmla="*/ 5314 h 383"/>
                    <a:gd name="T24" fmla="+- 0 4590 4289"/>
                    <a:gd name="T25" fmla="*/ T24 w 425"/>
                    <a:gd name="T26" fmla="+- 0 5367 4985"/>
                    <a:gd name="T27" fmla="*/ 5367 h 383"/>
                    <a:gd name="T28" fmla="+- 0 4713 4289"/>
                    <a:gd name="T29" fmla="*/ T28 w 425"/>
                    <a:gd name="T30" fmla="+- 0 5244 4985"/>
                    <a:gd name="T31" fmla="*/ 5244 h 383"/>
                    <a:gd name="T32" fmla="+- 0 4651 4289"/>
                    <a:gd name="T33" fmla="*/ T32 w 425"/>
                    <a:gd name="T34" fmla="+- 0 5185 4985"/>
                    <a:gd name="T35" fmla="*/ 5185 h 383"/>
                    <a:gd name="T36" fmla="+- 0 4586 4289"/>
                    <a:gd name="T37" fmla="*/ T36 w 425"/>
                    <a:gd name="T38" fmla="+- 0 5130 4985"/>
                    <a:gd name="T39" fmla="*/ 5130 h 383"/>
                    <a:gd name="T40" fmla="+- 0 4518 4289"/>
                    <a:gd name="T41" fmla="*/ T40 w 425"/>
                    <a:gd name="T42" fmla="+- 0 5078 4985"/>
                    <a:gd name="T43" fmla="*/ 5078 h 383"/>
                    <a:gd name="T44" fmla="+- 0 4448 4289"/>
                    <a:gd name="T45" fmla="*/ T44 w 425"/>
                    <a:gd name="T46" fmla="+- 0 5029 4985"/>
                    <a:gd name="T47" fmla="*/ 5029 h 383"/>
                    <a:gd name="T48" fmla="+- 0 4375 4289"/>
                    <a:gd name="T49" fmla="*/ T48 w 425"/>
                    <a:gd name="T50" fmla="+- 0 4985 4985"/>
                    <a:gd name="T51" fmla="*/ 4985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86" y="0"/>
                      </a:moveTo>
                      <a:lnTo>
                        <a:pt x="0" y="150"/>
                      </a:lnTo>
                      <a:lnTo>
                        <a:pt x="64" y="190"/>
                      </a:lnTo>
                      <a:lnTo>
                        <a:pt x="127" y="233"/>
                      </a:lnTo>
                      <a:lnTo>
                        <a:pt x="187" y="279"/>
                      </a:lnTo>
                      <a:lnTo>
                        <a:pt x="245" y="329"/>
                      </a:lnTo>
                      <a:lnTo>
                        <a:pt x="301" y="382"/>
                      </a:lnTo>
                      <a:lnTo>
                        <a:pt x="424" y="259"/>
                      </a:lnTo>
                      <a:lnTo>
                        <a:pt x="362" y="200"/>
                      </a:lnTo>
                      <a:lnTo>
                        <a:pt x="297" y="145"/>
                      </a:lnTo>
                      <a:lnTo>
                        <a:pt x="229" y="93"/>
                      </a:lnTo>
                      <a:lnTo>
                        <a:pt x="159" y="44"/>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3" name="Group 274"/>
              <p:cNvGrpSpPr>
                <a:grpSpLocks/>
              </p:cNvGrpSpPr>
              <p:nvPr/>
            </p:nvGrpSpPr>
            <p:grpSpPr bwMode="auto">
              <a:xfrm>
                <a:off x="4823" y="5582"/>
                <a:ext cx="314" cy="439"/>
                <a:chOff x="4823" y="5582"/>
                <a:chExt cx="314" cy="439"/>
              </a:xfrm>
            </p:grpSpPr>
            <p:sp>
              <p:nvSpPr>
                <p:cNvPr id="21872" name="Freeform 275"/>
                <p:cNvSpPr>
                  <a:spLocks/>
                </p:cNvSpPr>
                <p:nvPr/>
              </p:nvSpPr>
              <p:spPr bwMode="auto">
                <a:xfrm>
                  <a:off x="4823" y="5582"/>
                  <a:ext cx="314" cy="439"/>
                </a:xfrm>
                <a:custGeom>
                  <a:avLst/>
                  <a:gdLst>
                    <a:gd name="T0" fmla="+- 0 4973 4823"/>
                    <a:gd name="T1" fmla="*/ T0 w 314"/>
                    <a:gd name="T2" fmla="+- 0 5582 5582"/>
                    <a:gd name="T3" fmla="*/ 5582 h 439"/>
                    <a:gd name="T4" fmla="+- 0 4823 4823"/>
                    <a:gd name="T5" fmla="*/ T4 w 314"/>
                    <a:gd name="T6" fmla="+- 0 5669 5582"/>
                    <a:gd name="T7" fmla="*/ 5669 h 439"/>
                    <a:gd name="T8" fmla="+- 0 4859 4823"/>
                    <a:gd name="T9" fmla="*/ T8 w 314"/>
                    <a:gd name="T10" fmla="+- 0 5736 5582"/>
                    <a:gd name="T11" fmla="*/ 5736 h 439"/>
                    <a:gd name="T12" fmla="+- 0 4892 4823"/>
                    <a:gd name="T13" fmla="*/ T12 w 314"/>
                    <a:gd name="T14" fmla="+- 0 5805 5582"/>
                    <a:gd name="T15" fmla="*/ 5805 h 439"/>
                    <a:gd name="T16" fmla="+- 0 4921 4823"/>
                    <a:gd name="T17" fmla="*/ T16 w 314"/>
                    <a:gd name="T18" fmla="+- 0 5875 5582"/>
                    <a:gd name="T19" fmla="*/ 5875 h 439"/>
                    <a:gd name="T20" fmla="+- 0 4947 4823"/>
                    <a:gd name="T21" fmla="*/ T20 w 314"/>
                    <a:gd name="T22" fmla="+- 0 5947 5582"/>
                    <a:gd name="T23" fmla="*/ 5947 h 439"/>
                    <a:gd name="T24" fmla="+- 0 4968 4823"/>
                    <a:gd name="T25" fmla="*/ T24 w 314"/>
                    <a:gd name="T26" fmla="+- 0 6020 5582"/>
                    <a:gd name="T27" fmla="*/ 6020 h 439"/>
                    <a:gd name="T28" fmla="+- 0 5136 4823"/>
                    <a:gd name="T29" fmla="*/ T28 w 314"/>
                    <a:gd name="T30" fmla="+- 0 5976 5582"/>
                    <a:gd name="T31" fmla="*/ 5976 h 439"/>
                    <a:gd name="T32" fmla="+- 0 5103 4823"/>
                    <a:gd name="T33" fmla="*/ T32 w 314"/>
                    <a:gd name="T34" fmla="+- 0 5868 5582"/>
                    <a:gd name="T35" fmla="*/ 5868 h 439"/>
                    <a:gd name="T36" fmla="+- 0 5063 4823"/>
                    <a:gd name="T37" fmla="*/ T36 w 314"/>
                    <a:gd name="T38" fmla="+- 0 5763 5582"/>
                    <a:gd name="T39" fmla="*/ 5763 h 439"/>
                    <a:gd name="T40" fmla="+- 0 5020 4823"/>
                    <a:gd name="T41" fmla="*/ T40 w 314"/>
                    <a:gd name="T42" fmla="+- 0 5671 5582"/>
                    <a:gd name="T43" fmla="*/ 5671 h 439"/>
                    <a:gd name="T44" fmla="+- 0 4997 4823"/>
                    <a:gd name="T45" fmla="*/ T44 w 314"/>
                    <a:gd name="T46" fmla="+- 0 5626 5582"/>
                    <a:gd name="T47" fmla="*/ 5626 h 439"/>
                    <a:gd name="T48" fmla="+- 0 4973 4823"/>
                    <a:gd name="T49" fmla="*/ T48 w 314"/>
                    <a:gd name="T50" fmla="+- 0 5582 5582"/>
                    <a:gd name="T51" fmla="*/ 5582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14" h="439">
                      <a:moveTo>
                        <a:pt x="150" y="0"/>
                      </a:moveTo>
                      <a:lnTo>
                        <a:pt x="0" y="87"/>
                      </a:lnTo>
                      <a:lnTo>
                        <a:pt x="36" y="154"/>
                      </a:lnTo>
                      <a:lnTo>
                        <a:pt x="69" y="223"/>
                      </a:lnTo>
                      <a:lnTo>
                        <a:pt x="98" y="293"/>
                      </a:lnTo>
                      <a:lnTo>
                        <a:pt x="124" y="365"/>
                      </a:lnTo>
                      <a:lnTo>
                        <a:pt x="145" y="438"/>
                      </a:lnTo>
                      <a:lnTo>
                        <a:pt x="313" y="394"/>
                      </a:lnTo>
                      <a:lnTo>
                        <a:pt x="280" y="286"/>
                      </a:lnTo>
                      <a:lnTo>
                        <a:pt x="240" y="181"/>
                      </a:lnTo>
                      <a:lnTo>
                        <a:pt x="197" y="89"/>
                      </a:lnTo>
                      <a:lnTo>
                        <a:pt x="174" y="4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4" name="Group 276"/>
              <p:cNvGrpSpPr>
                <a:grpSpLocks/>
              </p:cNvGrpSpPr>
              <p:nvPr/>
            </p:nvGrpSpPr>
            <p:grpSpPr bwMode="auto">
              <a:xfrm>
                <a:off x="3937" y="4822"/>
                <a:ext cx="439" cy="314"/>
                <a:chOff x="3937" y="4822"/>
                <a:chExt cx="439" cy="314"/>
              </a:xfrm>
            </p:grpSpPr>
            <p:sp>
              <p:nvSpPr>
                <p:cNvPr id="21871" name="Freeform 277"/>
                <p:cNvSpPr>
                  <a:spLocks/>
                </p:cNvSpPr>
                <p:nvPr/>
              </p:nvSpPr>
              <p:spPr bwMode="auto">
                <a:xfrm>
                  <a:off x="3937" y="4822"/>
                  <a:ext cx="439" cy="314"/>
                </a:xfrm>
                <a:custGeom>
                  <a:avLst/>
                  <a:gdLst>
                    <a:gd name="T0" fmla="+- 0 3982 3937"/>
                    <a:gd name="T1" fmla="*/ T0 w 439"/>
                    <a:gd name="T2" fmla="+- 0 4822 4822"/>
                    <a:gd name="T3" fmla="*/ 4822 h 314"/>
                    <a:gd name="T4" fmla="+- 0 3937 3937"/>
                    <a:gd name="T5" fmla="*/ T4 w 439"/>
                    <a:gd name="T6" fmla="+- 0 4989 4822"/>
                    <a:gd name="T7" fmla="*/ 4989 h 314"/>
                    <a:gd name="T8" fmla="+- 0 4010 3937"/>
                    <a:gd name="T9" fmla="*/ T8 w 439"/>
                    <a:gd name="T10" fmla="+- 0 5011 4822"/>
                    <a:gd name="T11" fmla="*/ 5011 h 314"/>
                    <a:gd name="T12" fmla="+- 0 4082 3937"/>
                    <a:gd name="T13" fmla="*/ T12 w 439"/>
                    <a:gd name="T14" fmla="+- 0 5036 4822"/>
                    <a:gd name="T15" fmla="*/ 5036 h 314"/>
                    <a:gd name="T16" fmla="+- 0 4153 3937"/>
                    <a:gd name="T17" fmla="*/ T16 w 439"/>
                    <a:gd name="T18" fmla="+- 0 5066 4822"/>
                    <a:gd name="T19" fmla="*/ 5066 h 314"/>
                    <a:gd name="T20" fmla="+- 0 4222 3937"/>
                    <a:gd name="T21" fmla="*/ T20 w 439"/>
                    <a:gd name="T22" fmla="+- 0 5098 4822"/>
                    <a:gd name="T23" fmla="*/ 5098 h 314"/>
                    <a:gd name="T24" fmla="+- 0 4289 3937"/>
                    <a:gd name="T25" fmla="*/ T24 w 439"/>
                    <a:gd name="T26" fmla="+- 0 5135 4822"/>
                    <a:gd name="T27" fmla="*/ 5135 h 314"/>
                    <a:gd name="T28" fmla="+- 0 4375 3937"/>
                    <a:gd name="T29" fmla="*/ T28 w 439"/>
                    <a:gd name="T30" fmla="+- 0 4985 4822"/>
                    <a:gd name="T31" fmla="*/ 4985 h 314"/>
                    <a:gd name="T32" fmla="+- 0 4287 3937"/>
                    <a:gd name="T33" fmla="*/ T32 w 439"/>
                    <a:gd name="T34" fmla="+- 0 4937 4822"/>
                    <a:gd name="T35" fmla="*/ 4937 h 314"/>
                    <a:gd name="T36" fmla="+- 0 4195 3937"/>
                    <a:gd name="T37" fmla="*/ T36 w 439"/>
                    <a:gd name="T38" fmla="+- 0 4895 4822"/>
                    <a:gd name="T39" fmla="*/ 4895 h 314"/>
                    <a:gd name="T40" fmla="+- 0 4089 3937"/>
                    <a:gd name="T41" fmla="*/ T40 w 439"/>
                    <a:gd name="T42" fmla="+- 0 4854 4822"/>
                    <a:gd name="T43" fmla="*/ 4854 h 314"/>
                    <a:gd name="T44" fmla="+- 0 4036 3937"/>
                    <a:gd name="T45" fmla="*/ T44 w 439"/>
                    <a:gd name="T46" fmla="+- 0 4837 4822"/>
                    <a:gd name="T47" fmla="*/ 4837 h 314"/>
                    <a:gd name="T48" fmla="+- 0 3982 3937"/>
                    <a:gd name="T49" fmla="*/ T48 w 439"/>
                    <a:gd name="T50" fmla="+- 0 4822 4822"/>
                    <a:gd name="T51"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45" y="0"/>
                      </a:moveTo>
                      <a:lnTo>
                        <a:pt x="0" y="167"/>
                      </a:lnTo>
                      <a:lnTo>
                        <a:pt x="73" y="189"/>
                      </a:lnTo>
                      <a:lnTo>
                        <a:pt x="145" y="214"/>
                      </a:lnTo>
                      <a:lnTo>
                        <a:pt x="216" y="244"/>
                      </a:lnTo>
                      <a:lnTo>
                        <a:pt x="285" y="276"/>
                      </a:lnTo>
                      <a:lnTo>
                        <a:pt x="352" y="313"/>
                      </a:lnTo>
                      <a:lnTo>
                        <a:pt x="438" y="163"/>
                      </a:lnTo>
                      <a:lnTo>
                        <a:pt x="350" y="115"/>
                      </a:lnTo>
                      <a:lnTo>
                        <a:pt x="258" y="73"/>
                      </a:lnTo>
                      <a:lnTo>
                        <a:pt x="152" y="32"/>
                      </a:lnTo>
                      <a:lnTo>
                        <a:pt x="99" y="15"/>
                      </a:lnTo>
                      <a:lnTo>
                        <a:pt x="45" y="0"/>
                      </a:lnTo>
                      <a:close/>
                    </a:path>
                  </a:pathLst>
                </a:custGeom>
                <a:solidFill>
                  <a:srgbClr val="8081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5" name="Group 278"/>
              <p:cNvGrpSpPr>
                <a:grpSpLocks/>
              </p:cNvGrpSpPr>
              <p:nvPr/>
            </p:nvGrpSpPr>
            <p:grpSpPr bwMode="auto">
              <a:xfrm>
                <a:off x="4968" y="6398"/>
                <a:ext cx="223" cy="423"/>
                <a:chOff x="4968" y="6398"/>
                <a:chExt cx="223" cy="423"/>
              </a:xfrm>
            </p:grpSpPr>
            <p:sp>
              <p:nvSpPr>
                <p:cNvPr id="21870" name="Freeform 279"/>
                <p:cNvSpPr>
                  <a:spLocks/>
                </p:cNvSpPr>
                <p:nvPr/>
              </p:nvSpPr>
              <p:spPr bwMode="auto">
                <a:xfrm>
                  <a:off x="4968" y="6398"/>
                  <a:ext cx="223" cy="423"/>
                </a:xfrm>
                <a:custGeom>
                  <a:avLst/>
                  <a:gdLst>
                    <a:gd name="T0" fmla="+- 0 5191 4968"/>
                    <a:gd name="T1" fmla="*/ T0 w 223"/>
                    <a:gd name="T2" fmla="+- 0 6398 6398"/>
                    <a:gd name="T3" fmla="*/ 6398 h 423"/>
                    <a:gd name="T4" fmla="+- 0 5017 4968"/>
                    <a:gd name="T5" fmla="*/ T4 w 223"/>
                    <a:gd name="T6" fmla="+- 0 6398 6398"/>
                    <a:gd name="T7" fmla="*/ 6398 h 423"/>
                    <a:gd name="T8" fmla="+- 0 5015 4968"/>
                    <a:gd name="T9" fmla="*/ T8 w 223"/>
                    <a:gd name="T10" fmla="+- 0 6475 6398"/>
                    <a:gd name="T11" fmla="*/ 6475 h 423"/>
                    <a:gd name="T12" fmla="+- 0 5009 4968"/>
                    <a:gd name="T13" fmla="*/ T12 w 223"/>
                    <a:gd name="T14" fmla="+- 0 6552 6398"/>
                    <a:gd name="T15" fmla="*/ 6552 h 423"/>
                    <a:gd name="T16" fmla="+- 0 5000 4968"/>
                    <a:gd name="T17" fmla="*/ T16 w 223"/>
                    <a:gd name="T18" fmla="+- 0 6627 6398"/>
                    <a:gd name="T19" fmla="*/ 6627 h 423"/>
                    <a:gd name="T20" fmla="+- 0 4986 4968"/>
                    <a:gd name="T21" fmla="*/ T20 w 223"/>
                    <a:gd name="T22" fmla="+- 0 6702 6398"/>
                    <a:gd name="T23" fmla="*/ 6702 h 423"/>
                    <a:gd name="T24" fmla="+- 0 4968 4968"/>
                    <a:gd name="T25" fmla="*/ T24 w 223"/>
                    <a:gd name="T26" fmla="+- 0 6775 6398"/>
                    <a:gd name="T27" fmla="*/ 6775 h 423"/>
                    <a:gd name="T28" fmla="+- 0 5136 4968"/>
                    <a:gd name="T29" fmla="*/ T28 w 223"/>
                    <a:gd name="T30" fmla="+- 0 6820 6398"/>
                    <a:gd name="T31" fmla="*/ 6820 h 423"/>
                    <a:gd name="T32" fmla="+- 0 5156 4968"/>
                    <a:gd name="T33" fmla="*/ T32 w 223"/>
                    <a:gd name="T34" fmla="+- 0 6738 6398"/>
                    <a:gd name="T35" fmla="*/ 6738 h 423"/>
                    <a:gd name="T36" fmla="+- 0 5171 4968"/>
                    <a:gd name="T37" fmla="*/ T36 w 223"/>
                    <a:gd name="T38" fmla="+- 0 6654 6398"/>
                    <a:gd name="T39" fmla="*/ 6654 h 423"/>
                    <a:gd name="T40" fmla="+- 0 5182 4968"/>
                    <a:gd name="T41" fmla="*/ T40 w 223"/>
                    <a:gd name="T42" fmla="+- 0 6569 6398"/>
                    <a:gd name="T43" fmla="*/ 6569 h 423"/>
                    <a:gd name="T44" fmla="+- 0 5189 4968"/>
                    <a:gd name="T45" fmla="*/ T44 w 223"/>
                    <a:gd name="T46" fmla="+- 0 6484 6398"/>
                    <a:gd name="T47" fmla="*/ 6484 h 423"/>
                    <a:gd name="T48" fmla="+- 0 5191 4968"/>
                    <a:gd name="T49" fmla="*/ T48 w 223"/>
                    <a:gd name="T50" fmla="+- 0 6398 6398"/>
                    <a:gd name="T51" fmla="*/ 6398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223" y="0"/>
                      </a:moveTo>
                      <a:lnTo>
                        <a:pt x="49" y="0"/>
                      </a:lnTo>
                      <a:lnTo>
                        <a:pt x="47" y="77"/>
                      </a:lnTo>
                      <a:lnTo>
                        <a:pt x="41" y="154"/>
                      </a:lnTo>
                      <a:lnTo>
                        <a:pt x="32" y="229"/>
                      </a:lnTo>
                      <a:lnTo>
                        <a:pt x="18" y="304"/>
                      </a:lnTo>
                      <a:lnTo>
                        <a:pt x="0" y="377"/>
                      </a:lnTo>
                      <a:lnTo>
                        <a:pt x="168" y="422"/>
                      </a:lnTo>
                      <a:lnTo>
                        <a:pt x="188" y="340"/>
                      </a:lnTo>
                      <a:lnTo>
                        <a:pt x="203" y="256"/>
                      </a:lnTo>
                      <a:lnTo>
                        <a:pt x="214" y="171"/>
                      </a:lnTo>
                      <a:lnTo>
                        <a:pt x="221" y="86"/>
                      </a:lnTo>
                      <a:lnTo>
                        <a:pt x="223"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6" name="Group 280"/>
              <p:cNvGrpSpPr>
                <a:grpSpLocks/>
              </p:cNvGrpSpPr>
              <p:nvPr/>
            </p:nvGrpSpPr>
            <p:grpSpPr bwMode="auto">
              <a:xfrm>
                <a:off x="4968" y="5976"/>
                <a:ext cx="223" cy="423"/>
                <a:chOff x="4968" y="5976"/>
                <a:chExt cx="223" cy="423"/>
              </a:xfrm>
            </p:grpSpPr>
            <p:sp>
              <p:nvSpPr>
                <p:cNvPr id="21869" name="Freeform 281"/>
                <p:cNvSpPr>
                  <a:spLocks/>
                </p:cNvSpPr>
                <p:nvPr/>
              </p:nvSpPr>
              <p:spPr bwMode="auto">
                <a:xfrm>
                  <a:off x="4968" y="5976"/>
                  <a:ext cx="223" cy="423"/>
                </a:xfrm>
                <a:custGeom>
                  <a:avLst/>
                  <a:gdLst>
                    <a:gd name="T0" fmla="+- 0 5136 4968"/>
                    <a:gd name="T1" fmla="*/ T0 w 223"/>
                    <a:gd name="T2" fmla="+- 0 5976 5976"/>
                    <a:gd name="T3" fmla="*/ 5976 h 423"/>
                    <a:gd name="T4" fmla="+- 0 4968 4968"/>
                    <a:gd name="T5" fmla="*/ T4 w 223"/>
                    <a:gd name="T6" fmla="+- 0 6020 5976"/>
                    <a:gd name="T7" fmla="*/ 6020 h 423"/>
                    <a:gd name="T8" fmla="+- 0 4986 4968"/>
                    <a:gd name="T9" fmla="*/ T8 w 223"/>
                    <a:gd name="T10" fmla="+- 0 6094 5976"/>
                    <a:gd name="T11" fmla="*/ 6094 h 423"/>
                    <a:gd name="T12" fmla="+- 0 5000 4968"/>
                    <a:gd name="T13" fmla="*/ T12 w 223"/>
                    <a:gd name="T14" fmla="+- 0 6169 5976"/>
                    <a:gd name="T15" fmla="*/ 6169 h 423"/>
                    <a:gd name="T16" fmla="+- 0 5009 4968"/>
                    <a:gd name="T17" fmla="*/ T16 w 223"/>
                    <a:gd name="T18" fmla="+- 0 6244 5976"/>
                    <a:gd name="T19" fmla="*/ 6244 h 423"/>
                    <a:gd name="T20" fmla="+- 0 5015 4968"/>
                    <a:gd name="T21" fmla="*/ T20 w 223"/>
                    <a:gd name="T22" fmla="+- 0 6321 5976"/>
                    <a:gd name="T23" fmla="*/ 6321 h 423"/>
                    <a:gd name="T24" fmla="+- 0 5017 4968"/>
                    <a:gd name="T25" fmla="*/ T24 w 223"/>
                    <a:gd name="T26" fmla="+- 0 6398 5976"/>
                    <a:gd name="T27" fmla="*/ 6398 h 423"/>
                    <a:gd name="T28" fmla="+- 0 5191 4968"/>
                    <a:gd name="T29" fmla="*/ T28 w 223"/>
                    <a:gd name="T30" fmla="+- 0 6398 5976"/>
                    <a:gd name="T31" fmla="*/ 6398 h 423"/>
                    <a:gd name="T32" fmla="+- 0 5189 4968"/>
                    <a:gd name="T33" fmla="*/ T32 w 223"/>
                    <a:gd name="T34" fmla="+- 0 6312 5976"/>
                    <a:gd name="T35" fmla="*/ 6312 h 423"/>
                    <a:gd name="T36" fmla="+- 0 5182 4968"/>
                    <a:gd name="T37" fmla="*/ T36 w 223"/>
                    <a:gd name="T38" fmla="+- 0 6226 5976"/>
                    <a:gd name="T39" fmla="*/ 6226 h 423"/>
                    <a:gd name="T40" fmla="+- 0 5171 4968"/>
                    <a:gd name="T41" fmla="*/ T40 w 223"/>
                    <a:gd name="T42" fmla="+- 0 6142 5976"/>
                    <a:gd name="T43" fmla="*/ 6142 h 423"/>
                    <a:gd name="T44" fmla="+- 0 5156 4968"/>
                    <a:gd name="T45" fmla="*/ T44 w 223"/>
                    <a:gd name="T46" fmla="+- 0 6058 5976"/>
                    <a:gd name="T47" fmla="*/ 6058 h 423"/>
                    <a:gd name="T48" fmla="+- 0 5136 4968"/>
                    <a:gd name="T49" fmla="*/ T48 w 223"/>
                    <a:gd name="T50" fmla="+- 0 5976 5976"/>
                    <a:gd name="T51" fmla="*/ 5976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168" y="0"/>
                      </a:moveTo>
                      <a:lnTo>
                        <a:pt x="0" y="44"/>
                      </a:lnTo>
                      <a:lnTo>
                        <a:pt x="18" y="118"/>
                      </a:lnTo>
                      <a:lnTo>
                        <a:pt x="32" y="193"/>
                      </a:lnTo>
                      <a:lnTo>
                        <a:pt x="41" y="268"/>
                      </a:lnTo>
                      <a:lnTo>
                        <a:pt x="47" y="345"/>
                      </a:lnTo>
                      <a:lnTo>
                        <a:pt x="49" y="422"/>
                      </a:lnTo>
                      <a:lnTo>
                        <a:pt x="223" y="422"/>
                      </a:lnTo>
                      <a:lnTo>
                        <a:pt x="221" y="336"/>
                      </a:lnTo>
                      <a:lnTo>
                        <a:pt x="214" y="250"/>
                      </a:lnTo>
                      <a:lnTo>
                        <a:pt x="203" y="166"/>
                      </a:lnTo>
                      <a:lnTo>
                        <a:pt x="188" y="82"/>
                      </a:lnTo>
                      <a:lnTo>
                        <a:pt x="168"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77" name="Group 282"/>
              <p:cNvGrpSpPr>
                <a:grpSpLocks/>
              </p:cNvGrpSpPr>
              <p:nvPr/>
            </p:nvGrpSpPr>
            <p:grpSpPr bwMode="auto">
              <a:xfrm>
                <a:off x="3137" y="4767"/>
                <a:ext cx="423" cy="223"/>
                <a:chOff x="3137" y="4767"/>
                <a:chExt cx="423" cy="223"/>
              </a:xfrm>
            </p:grpSpPr>
            <p:sp>
              <p:nvSpPr>
                <p:cNvPr id="21868" name="Freeform 283"/>
                <p:cNvSpPr>
                  <a:spLocks/>
                </p:cNvSpPr>
                <p:nvPr/>
              </p:nvSpPr>
              <p:spPr bwMode="auto">
                <a:xfrm>
                  <a:off x="3137" y="4767"/>
                  <a:ext cx="423" cy="223"/>
                </a:xfrm>
                <a:custGeom>
                  <a:avLst/>
                  <a:gdLst>
                    <a:gd name="T0" fmla="+- 0 3560 3137"/>
                    <a:gd name="T1" fmla="*/ T0 w 423"/>
                    <a:gd name="T2" fmla="+- 0 4767 4767"/>
                    <a:gd name="T3" fmla="*/ 4767 h 223"/>
                    <a:gd name="T4" fmla="+- 0 3474 3137"/>
                    <a:gd name="T5" fmla="*/ T4 w 423"/>
                    <a:gd name="T6" fmla="+- 0 4769 4767"/>
                    <a:gd name="T7" fmla="*/ 4769 h 223"/>
                    <a:gd name="T8" fmla="+- 0 3388 3137"/>
                    <a:gd name="T9" fmla="*/ T8 w 423"/>
                    <a:gd name="T10" fmla="+- 0 4775 4767"/>
                    <a:gd name="T11" fmla="*/ 4775 h 223"/>
                    <a:gd name="T12" fmla="+- 0 3304 3137"/>
                    <a:gd name="T13" fmla="*/ T12 w 423"/>
                    <a:gd name="T14" fmla="+- 0 4786 4767"/>
                    <a:gd name="T15" fmla="*/ 4786 h 223"/>
                    <a:gd name="T16" fmla="+- 0 3220 3137"/>
                    <a:gd name="T17" fmla="*/ T16 w 423"/>
                    <a:gd name="T18" fmla="+- 0 4802 4767"/>
                    <a:gd name="T19" fmla="*/ 4802 h 223"/>
                    <a:gd name="T20" fmla="+- 0 3137 3137"/>
                    <a:gd name="T21" fmla="*/ T20 w 423"/>
                    <a:gd name="T22" fmla="+- 0 4822 4767"/>
                    <a:gd name="T23" fmla="*/ 4822 h 223"/>
                    <a:gd name="T24" fmla="+- 0 3182 3137"/>
                    <a:gd name="T25" fmla="*/ T24 w 423"/>
                    <a:gd name="T26" fmla="+- 0 4989 4767"/>
                    <a:gd name="T27" fmla="*/ 4989 h 223"/>
                    <a:gd name="T28" fmla="+- 0 3256 3137"/>
                    <a:gd name="T29" fmla="*/ T28 w 423"/>
                    <a:gd name="T30" fmla="+- 0 4972 4767"/>
                    <a:gd name="T31" fmla="*/ 4972 h 223"/>
                    <a:gd name="T32" fmla="+- 0 3330 3137"/>
                    <a:gd name="T33" fmla="*/ T32 w 423"/>
                    <a:gd name="T34" fmla="+- 0 4958 4767"/>
                    <a:gd name="T35" fmla="*/ 4958 h 223"/>
                    <a:gd name="T36" fmla="+- 0 3406 3137"/>
                    <a:gd name="T37" fmla="*/ T36 w 423"/>
                    <a:gd name="T38" fmla="+- 0 4948 4767"/>
                    <a:gd name="T39" fmla="*/ 4948 h 223"/>
                    <a:gd name="T40" fmla="+- 0 3482 3137"/>
                    <a:gd name="T41" fmla="*/ T40 w 423"/>
                    <a:gd name="T42" fmla="+- 0 4942 4767"/>
                    <a:gd name="T43" fmla="*/ 4942 h 223"/>
                    <a:gd name="T44" fmla="+- 0 3560 3137"/>
                    <a:gd name="T45" fmla="*/ T44 w 423"/>
                    <a:gd name="T46" fmla="+- 0 4940 4767"/>
                    <a:gd name="T47" fmla="*/ 4940 h 223"/>
                    <a:gd name="T48" fmla="+- 0 3560 3137"/>
                    <a:gd name="T49" fmla="*/ T48 w 423"/>
                    <a:gd name="T50" fmla="+- 0 4767 4767"/>
                    <a:gd name="T51" fmla="*/ 4767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23" y="0"/>
                      </a:moveTo>
                      <a:lnTo>
                        <a:pt x="337" y="2"/>
                      </a:lnTo>
                      <a:lnTo>
                        <a:pt x="251" y="8"/>
                      </a:lnTo>
                      <a:lnTo>
                        <a:pt x="167" y="19"/>
                      </a:lnTo>
                      <a:lnTo>
                        <a:pt x="83" y="35"/>
                      </a:lnTo>
                      <a:lnTo>
                        <a:pt x="0" y="55"/>
                      </a:lnTo>
                      <a:lnTo>
                        <a:pt x="45" y="222"/>
                      </a:lnTo>
                      <a:lnTo>
                        <a:pt x="119" y="205"/>
                      </a:lnTo>
                      <a:lnTo>
                        <a:pt x="193" y="191"/>
                      </a:lnTo>
                      <a:lnTo>
                        <a:pt x="269" y="181"/>
                      </a:lnTo>
                      <a:lnTo>
                        <a:pt x="345" y="175"/>
                      </a:lnTo>
                      <a:lnTo>
                        <a:pt x="423" y="173"/>
                      </a:lnTo>
                      <a:lnTo>
                        <a:pt x="42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308" name="Picture 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 y="4747"/>
                  <a:ext cx="462"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9" name="Picture 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4767"/>
                  <a:ext cx="200"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0" name="Picture 2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 y="4767"/>
                  <a:ext cx="262"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678" name="Group 287"/>
              <p:cNvGrpSpPr>
                <a:grpSpLocks/>
              </p:cNvGrpSpPr>
              <p:nvPr/>
            </p:nvGrpSpPr>
            <p:grpSpPr bwMode="auto">
              <a:xfrm>
                <a:off x="2744" y="4822"/>
                <a:ext cx="439" cy="314"/>
                <a:chOff x="2744" y="4822"/>
                <a:chExt cx="439" cy="314"/>
              </a:xfrm>
            </p:grpSpPr>
            <p:sp>
              <p:nvSpPr>
                <p:cNvPr id="21867" name="Freeform 288"/>
                <p:cNvSpPr>
                  <a:spLocks/>
                </p:cNvSpPr>
                <p:nvPr/>
              </p:nvSpPr>
              <p:spPr bwMode="auto">
                <a:xfrm>
                  <a:off x="2744" y="4822"/>
                  <a:ext cx="439" cy="314"/>
                </a:xfrm>
                <a:custGeom>
                  <a:avLst/>
                  <a:gdLst>
                    <a:gd name="T0" fmla="+- 0 3137 2744"/>
                    <a:gd name="T1" fmla="*/ T0 w 439"/>
                    <a:gd name="T2" fmla="+- 0 4822 4822"/>
                    <a:gd name="T3" fmla="*/ 4822 h 314"/>
                    <a:gd name="T4" fmla="+- 0 3030 2744"/>
                    <a:gd name="T5" fmla="*/ T4 w 439"/>
                    <a:gd name="T6" fmla="+- 0 4854 4822"/>
                    <a:gd name="T7" fmla="*/ 4854 h 314"/>
                    <a:gd name="T8" fmla="+- 0 2925 2744"/>
                    <a:gd name="T9" fmla="*/ T8 w 439"/>
                    <a:gd name="T10" fmla="+- 0 4895 4822"/>
                    <a:gd name="T11" fmla="*/ 4895 h 314"/>
                    <a:gd name="T12" fmla="+- 0 2833 2744"/>
                    <a:gd name="T13" fmla="*/ T12 w 439"/>
                    <a:gd name="T14" fmla="+- 0 4937 4822"/>
                    <a:gd name="T15" fmla="*/ 4937 h 314"/>
                    <a:gd name="T16" fmla="+- 0 2744 2744"/>
                    <a:gd name="T17" fmla="*/ T16 w 439"/>
                    <a:gd name="T18" fmla="+- 0 4985 4822"/>
                    <a:gd name="T19" fmla="*/ 4985 h 314"/>
                    <a:gd name="T20" fmla="+- 0 2830 2744"/>
                    <a:gd name="T21" fmla="*/ T20 w 439"/>
                    <a:gd name="T22" fmla="+- 0 5135 4822"/>
                    <a:gd name="T23" fmla="*/ 5135 h 314"/>
                    <a:gd name="T24" fmla="+- 0 2898 2744"/>
                    <a:gd name="T25" fmla="*/ T24 w 439"/>
                    <a:gd name="T26" fmla="+- 0 5098 4822"/>
                    <a:gd name="T27" fmla="*/ 5098 h 314"/>
                    <a:gd name="T28" fmla="+- 0 2966 2744"/>
                    <a:gd name="T29" fmla="*/ T28 w 439"/>
                    <a:gd name="T30" fmla="+- 0 5066 4822"/>
                    <a:gd name="T31" fmla="*/ 5066 h 314"/>
                    <a:gd name="T32" fmla="+- 0 3037 2744"/>
                    <a:gd name="T33" fmla="*/ T32 w 439"/>
                    <a:gd name="T34" fmla="+- 0 5036 4822"/>
                    <a:gd name="T35" fmla="*/ 5036 h 314"/>
                    <a:gd name="T36" fmla="+- 0 3109 2744"/>
                    <a:gd name="T37" fmla="*/ T36 w 439"/>
                    <a:gd name="T38" fmla="+- 0 5011 4822"/>
                    <a:gd name="T39" fmla="*/ 5011 h 314"/>
                    <a:gd name="T40" fmla="+- 0 3182 2744"/>
                    <a:gd name="T41" fmla="*/ T40 w 439"/>
                    <a:gd name="T42" fmla="+- 0 4989 4822"/>
                    <a:gd name="T43" fmla="*/ 4989 h 314"/>
                    <a:gd name="T44" fmla="+- 0 3137 2744"/>
                    <a:gd name="T45" fmla="*/ T44 w 439"/>
                    <a:gd name="T46" fmla="+- 0 4822 4822"/>
                    <a:gd name="T47"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93" y="0"/>
                      </a:moveTo>
                      <a:lnTo>
                        <a:pt x="286" y="32"/>
                      </a:lnTo>
                      <a:lnTo>
                        <a:pt x="181" y="73"/>
                      </a:lnTo>
                      <a:lnTo>
                        <a:pt x="89" y="115"/>
                      </a:lnTo>
                      <a:lnTo>
                        <a:pt x="0" y="163"/>
                      </a:lnTo>
                      <a:lnTo>
                        <a:pt x="86" y="313"/>
                      </a:lnTo>
                      <a:lnTo>
                        <a:pt x="154" y="276"/>
                      </a:lnTo>
                      <a:lnTo>
                        <a:pt x="222" y="244"/>
                      </a:lnTo>
                      <a:lnTo>
                        <a:pt x="293" y="214"/>
                      </a:lnTo>
                      <a:lnTo>
                        <a:pt x="365" y="189"/>
                      </a:lnTo>
                      <a:lnTo>
                        <a:pt x="438" y="167"/>
                      </a:lnTo>
                      <a:lnTo>
                        <a:pt x="39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313" name="Picture 2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 y="5579"/>
                  <a:ext cx="1512" cy="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4" name="Picture 2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 y="7626"/>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5"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 y="8094"/>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6" name="Picture 2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 y="80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7" name="Picture 2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 y="761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8" name="Picture 2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 y="498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9" name="Picture 2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 y="449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0" name="Picture 2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9" y="44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679" name="Group 297"/>
              <p:cNvGrpSpPr>
                <a:grpSpLocks/>
              </p:cNvGrpSpPr>
              <p:nvPr/>
            </p:nvGrpSpPr>
            <p:grpSpPr bwMode="auto">
              <a:xfrm>
                <a:off x="3530" y="4558"/>
                <a:ext cx="58" cy="59"/>
                <a:chOff x="3530" y="4558"/>
                <a:chExt cx="58" cy="59"/>
              </a:xfrm>
            </p:grpSpPr>
            <p:sp>
              <p:nvSpPr>
                <p:cNvPr id="21866" name="Freeform 298"/>
                <p:cNvSpPr>
                  <a:spLocks/>
                </p:cNvSpPr>
                <p:nvPr/>
              </p:nvSpPr>
              <p:spPr bwMode="auto">
                <a:xfrm>
                  <a:off x="3530" y="4558"/>
                  <a:ext cx="58" cy="59"/>
                </a:xfrm>
                <a:custGeom>
                  <a:avLst/>
                  <a:gdLst>
                    <a:gd name="T0" fmla="+- 0 3567 3530"/>
                    <a:gd name="T1" fmla="*/ T0 w 58"/>
                    <a:gd name="T2" fmla="+- 0 4558 4558"/>
                    <a:gd name="T3" fmla="*/ 4558 h 59"/>
                    <a:gd name="T4" fmla="+- 0 3530 3530"/>
                    <a:gd name="T5" fmla="*/ T4 w 58"/>
                    <a:gd name="T6" fmla="+- 0 4596 4558"/>
                    <a:gd name="T7" fmla="*/ 4596 h 59"/>
                    <a:gd name="T8" fmla="+- 0 3533 3530"/>
                    <a:gd name="T9" fmla="*/ T8 w 58"/>
                    <a:gd name="T10" fmla="+- 0 4602 4558"/>
                    <a:gd name="T11" fmla="*/ 4602 h 59"/>
                    <a:gd name="T12" fmla="+- 0 3544 3530"/>
                    <a:gd name="T13" fmla="*/ T12 w 58"/>
                    <a:gd name="T14" fmla="+- 0 4614 4558"/>
                    <a:gd name="T15" fmla="*/ 4614 h 59"/>
                    <a:gd name="T16" fmla="+- 0 3551 3530"/>
                    <a:gd name="T17" fmla="*/ T16 w 58"/>
                    <a:gd name="T18" fmla="+- 0 4616 4558"/>
                    <a:gd name="T19" fmla="*/ 4616 h 59"/>
                    <a:gd name="T20" fmla="+- 0 3567 3530"/>
                    <a:gd name="T21" fmla="*/ T20 w 58"/>
                    <a:gd name="T22" fmla="+- 0 4616 4558"/>
                    <a:gd name="T23" fmla="*/ 4616 h 59"/>
                    <a:gd name="T24" fmla="+- 0 3574 3530"/>
                    <a:gd name="T25" fmla="*/ T24 w 58"/>
                    <a:gd name="T26" fmla="+- 0 4613 4558"/>
                    <a:gd name="T27" fmla="*/ 4613 h 59"/>
                    <a:gd name="T28" fmla="+- 0 3585 3530"/>
                    <a:gd name="T29" fmla="*/ T28 w 58"/>
                    <a:gd name="T30" fmla="+- 0 4602 4558"/>
                    <a:gd name="T31" fmla="*/ 4602 h 59"/>
                    <a:gd name="T32" fmla="+- 0 3588 3530"/>
                    <a:gd name="T33" fmla="*/ T32 w 58"/>
                    <a:gd name="T34" fmla="+- 0 4596 4558"/>
                    <a:gd name="T35" fmla="*/ 4596 h 59"/>
                    <a:gd name="T36" fmla="+- 0 3588 3530"/>
                    <a:gd name="T37" fmla="*/ T36 w 58"/>
                    <a:gd name="T38" fmla="+- 0 4579 4558"/>
                    <a:gd name="T39" fmla="*/ 4579 h 59"/>
                    <a:gd name="T40" fmla="+- 0 3585 3530"/>
                    <a:gd name="T41" fmla="*/ T40 w 58"/>
                    <a:gd name="T42" fmla="+- 0 4572 4558"/>
                    <a:gd name="T43" fmla="*/ 4572 h 59"/>
                    <a:gd name="T44" fmla="+- 0 3574 3530"/>
                    <a:gd name="T45" fmla="*/ T44 w 58"/>
                    <a:gd name="T46" fmla="+- 0 4561 4558"/>
                    <a:gd name="T47" fmla="*/ 4561 h 59"/>
                    <a:gd name="T48" fmla="+- 0 3567 3530"/>
                    <a:gd name="T49" fmla="*/ T48 w 58"/>
                    <a:gd name="T50" fmla="+- 0 4558 4558"/>
                    <a:gd name="T51" fmla="*/ 455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8" h="59">
                      <a:moveTo>
                        <a:pt x="37" y="0"/>
                      </a:moveTo>
                      <a:lnTo>
                        <a:pt x="0" y="38"/>
                      </a:lnTo>
                      <a:lnTo>
                        <a:pt x="3" y="44"/>
                      </a:lnTo>
                      <a:lnTo>
                        <a:pt x="14" y="56"/>
                      </a:lnTo>
                      <a:lnTo>
                        <a:pt x="21" y="58"/>
                      </a:lnTo>
                      <a:lnTo>
                        <a:pt x="37" y="58"/>
                      </a:lnTo>
                      <a:lnTo>
                        <a:pt x="44" y="55"/>
                      </a:lnTo>
                      <a:lnTo>
                        <a:pt x="55" y="44"/>
                      </a:lnTo>
                      <a:lnTo>
                        <a:pt x="58" y="38"/>
                      </a:lnTo>
                      <a:lnTo>
                        <a:pt x="58" y="21"/>
                      </a:lnTo>
                      <a:lnTo>
                        <a:pt x="55" y="14"/>
                      </a:lnTo>
                      <a:lnTo>
                        <a:pt x="44" y="3"/>
                      </a:lnTo>
                      <a:lnTo>
                        <a:pt x="37"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0" name="Group 299"/>
              <p:cNvGrpSpPr>
                <a:grpSpLocks/>
              </p:cNvGrpSpPr>
              <p:nvPr/>
            </p:nvGrpSpPr>
            <p:grpSpPr bwMode="auto">
              <a:xfrm>
                <a:off x="3529" y="4418"/>
                <a:ext cx="58" cy="59"/>
                <a:chOff x="3529" y="4418"/>
                <a:chExt cx="58" cy="59"/>
              </a:xfrm>
            </p:grpSpPr>
            <p:sp>
              <p:nvSpPr>
                <p:cNvPr id="21865" name="Freeform 300"/>
                <p:cNvSpPr>
                  <a:spLocks/>
                </p:cNvSpPr>
                <p:nvPr/>
              </p:nvSpPr>
              <p:spPr bwMode="auto">
                <a:xfrm>
                  <a:off x="3529" y="4418"/>
                  <a:ext cx="58" cy="59"/>
                </a:xfrm>
                <a:custGeom>
                  <a:avLst/>
                  <a:gdLst>
                    <a:gd name="T0" fmla="+- 0 3565 3529"/>
                    <a:gd name="T1" fmla="*/ T0 w 58"/>
                    <a:gd name="T2" fmla="+- 0 4418 4418"/>
                    <a:gd name="T3" fmla="*/ 4418 h 59"/>
                    <a:gd name="T4" fmla="+- 0 3529 3529"/>
                    <a:gd name="T5" fmla="*/ T4 w 58"/>
                    <a:gd name="T6" fmla="+- 0 4455 4418"/>
                    <a:gd name="T7" fmla="*/ 4455 h 59"/>
                    <a:gd name="T8" fmla="+- 0 3531 3529"/>
                    <a:gd name="T9" fmla="*/ T8 w 58"/>
                    <a:gd name="T10" fmla="+- 0 4462 4418"/>
                    <a:gd name="T11" fmla="*/ 4462 h 59"/>
                    <a:gd name="T12" fmla="+- 0 3543 3529"/>
                    <a:gd name="T13" fmla="*/ T12 w 58"/>
                    <a:gd name="T14" fmla="+- 0 4473 4418"/>
                    <a:gd name="T15" fmla="*/ 4473 h 59"/>
                    <a:gd name="T16" fmla="+- 0 3550 3529"/>
                    <a:gd name="T17" fmla="*/ T16 w 58"/>
                    <a:gd name="T18" fmla="+- 0 4476 4418"/>
                    <a:gd name="T19" fmla="*/ 4476 h 59"/>
                    <a:gd name="T20" fmla="+- 0 3566 3529"/>
                    <a:gd name="T21" fmla="*/ T20 w 58"/>
                    <a:gd name="T22" fmla="+- 0 4476 4418"/>
                    <a:gd name="T23" fmla="*/ 4476 h 59"/>
                    <a:gd name="T24" fmla="+- 0 3573 3529"/>
                    <a:gd name="T25" fmla="*/ T24 w 58"/>
                    <a:gd name="T26" fmla="+- 0 4473 4418"/>
                    <a:gd name="T27" fmla="*/ 4473 h 59"/>
                    <a:gd name="T28" fmla="+- 0 3584 3529"/>
                    <a:gd name="T29" fmla="*/ T28 w 58"/>
                    <a:gd name="T30" fmla="+- 0 4462 4418"/>
                    <a:gd name="T31" fmla="*/ 4462 h 59"/>
                    <a:gd name="T32" fmla="+- 0 3586 3529"/>
                    <a:gd name="T33" fmla="*/ T32 w 58"/>
                    <a:gd name="T34" fmla="+- 0 4455 4418"/>
                    <a:gd name="T35" fmla="*/ 4455 h 59"/>
                    <a:gd name="T36" fmla="+- 0 3586 3529"/>
                    <a:gd name="T37" fmla="*/ T36 w 58"/>
                    <a:gd name="T38" fmla="+- 0 4438 4418"/>
                    <a:gd name="T39" fmla="*/ 4438 h 59"/>
                    <a:gd name="T40" fmla="+- 0 3583 3529"/>
                    <a:gd name="T41" fmla="*/ T40 w 58"/>
                    <a:gd name="T42" fmla="+- 0 4432 4418"/>
                    <a:gd name="T43" fmla="*/ 4432 h 59"/>
                    <a:gd name="T44" fmla="+- 0 3578 3529"/>
                    <a:gd name="T45" fmla="*/ T44 w 58"/>
                    <a:gd name="T46" fmla="+- 0 4426 4418"/>
                    <a:gd name="T47" fmla="*/ 4426 h 59"/>
                    <a:gd name="T48" fmla="+- 0 3572 3529"/>
                    <a:gd name="T49" fmla="*/ T48 w 58"/>
                    <a:gd name="T50" fmla="+- 0 4421 4418"/>
                    <a:gd name="T51" fmla="*/ 4421 h 59"/>
                    <a:gd name="T52" fmla="+- 0 3565 3529"/>
                    <a:gd name="T53" fmla="*/ T52 w 58"/>
                    <a:gd name="T54" fmla="+- 0 4418 4418"/>
                    <a:gd name="T55" fmla="*/ 44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8" h="59">
                      <a:moveTo>
                        <a:pt x="36" y="0"/>
                      </a:moveTo>
                      <a:lnTo>
                        <a:pt x="0" y="37"/>
                      </a:lnTo>
                      <a:lnTo>
                        <a:pt x="2" y="44"/>
                      </a:lnTo>
                      <a:lnTo>
                        <a:pt x="14" y="55"/>
                      </a:lnTo>
                      <a:lnTo>
                        <a:pt x="21" y="58"/>
                      </a:lnTo>
                      <a:lnTo>
                        <a:pt x="37" y="58"/>
                      </a:lnTo>
                      <a:lnTo>
                        <a:pt x="44" y="55"/>
                      </a:lnTo>
                      <a:lnTo>
                        <a:pt x="55" y="44"/>
                      </a:lnTo>
                      <a:lnTo>
                        <a:pt x="57" y="37"/>
                      </a:lnTo>
                      <a:lnTo>
                        <a:pt x="57" y="20"/>
                      </a:lnTo>
                      <a:lnTo>
                        <a:pt x="54" y="14"/>
                      </a:lnTo>
                      <a:lnTo>
                        <a:pt x="49" y="8"/>
                      </a:lnTo>
                      <a:lnTo>
                        <a:pt x="43" y="3"/>
                      </a:lnTo>
                      <a:lnTo>
                        <a:pt x="36"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325" name="Picture 3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3" y="2520"/>
                  <a:ext cx="2967" cy="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681" name="Group 302"/>
              <p:cNvGrpSpPr>
                <a:grpSpLocks/>
              </p:cNvGrpSpPr>
              <p:nvPr/>
            </p:nvGrpSpPr>
            <p:grpSpPr bwMode="auto">
              <a:xfrm>
                <a:off x="5366" y="6316"/>
                <a:ext cx="59" cy="59"/>
                <a:chOff x="5366" y="6316"/>
                <a:chExt cx="59" cy="59"/>
              </a:xfrm>
            </p:grpSpPr>
            <p:sp>
              <p:nvSpPr>
                <p:cNvPr id="21864" name="Freeform 303"/>
                <p:cNvSpPr>
                  <a:spLocks/>
                </p:cNvSpPr>
                <p:nvPr/>
              </p:nvSpPr>
              <p:spPr bwMode="auto">
                <a:xfrm>
                  <a:off x="5366" y="6316"/>
                  <a:ext cx="59" cy="59"/>
                </a:xfrm>
                <a:custGeom>
                  <a:avLst/>
                  <a:gdLst>
                    <a:gd name="T0" fmla="+- 0 5387 5366"/>
                    <a:gd name="T1" fmla="*/ T0 w 59"/>
                    <a:gd name="T2" fmla="+- 0 6316 6316"/>
                    <a:gd name="T3" fmla="*/ 6316 h 59"/>
                    <a:gd name="T4" fmla="+- 0 5381 5366"/>
                    <a:gd name="T5" fmla="*/ T4 w 59"/>
                    <a:gd name="T6" fmla="+- 0 6319 6316"/>
                    <a:gd name="T7" fmla="*/ 6319 h 59"/>
                    <a:gd name="T8" fmla="+- 0 5369 5366"/>
                    <a:gd name="T9" fmla="*/ T8 w 59"/>
                    <a:gd name="T10" fmla="+- 0 6330 6316"/>
                    <a:gd name="T11" fmla="*/ 6330 h 59"/>
                    <a:gd name="T12" fmla="+- 0 5366 5366"/>
                    <a:gd name="T13" fmla="*/ T12 w 59"/>
                    <a:gd name="T14" fmla="+- 0 6337 6316"/>
                    <a:gd name="T15" fmla="*/ 6337 h 59"/>
                    <a:gd name="T16" fmla="+- 0 5366 5366"/>
                    <a:gd name="T17" fmla="*/ T16 w 59"/>
                    <a:gd name="T18" fmla="+- 0 6345 6316"/>
                    <a:gd name="T19" fmla="*/ 6345 h 59"/>
                    <a:gd name="T20" fmla="+- 0 5366 5366"/>
                    <a:gd name="T21" fmla="*/ T20 w 59"/>
                    <a:gd name="T22" fmla="+- 0 6353 6316"/>
                    <a:gd name="T23" fmla="*/ 6353 h 59"/>
                    <a:gd name="T24" fmla="+- 0 5368 5366"/>
                    <a:gd name="T25" fmla="*/ T24 w 59"/>
                    <a:gd name="T26" fmla="+- 0 6360 6316"/>
                    <a:gd name="T27" fmla="*/ 6360 h 59"/>
                    <a:gd name="T28" fmla="+- 0 5379 5366"/>
                    <a:gd name="T29" fmla="*/ T28 w 59"/>
                    <a:gd name="T30" fmla="+- 0 6371 6316"/>
                    <a:gd name="T31" fmla="*/ 6371 h 59"/>
                    <a:gd name="T32" fmla="+- 0 5386 5366"/>
                    <a:gd name="T33" fmla="*/ T32 w 59"/>
                    <a:gd name="T34" fmla="+- 0 6374 6316"/>
                    <a:gd name="T35" fmla="*/ 6374 h 59"/>
                    <a:gd name="T36" fmla="+- 0 5403 5366"/>
                    <a:gd name="T37" fmla="*/ T36 w 59"/>
                    <a:gd name="T38" fmla="+- 0 6374 6316"/>
                    <a:gd name="T39" fmla="*/ 6374 h 59"/>
                    <a:gd name="T40" fmla="+- 0 5409 5366"/>
                    <a:gd name="T41" fmla="*/ T40 w 59"/>
                    <a:gd name="T42" fmla="+- 0 6372 6316"/>
                    <a:gd name="T43" fmla="*/ 6372 h 59"/>
                    <a:gd name="T44" fmla="+- 0 5421 5366"/>
                    <a:gd name="T45" fmla="*/ T44 w 59"/>
                    <a:gd name="T46" fmla="+- 0 6361 6316"/>
                    <a:gd name="T47" fmla="*/ 6361 h 59"/>
                    <a:gd name="T48" fmla="+- 0 5424 5366"/>
                    <a:gd name="T49" fmla="*/ T48 w 59"/>
                    <a:gd name="T50" fmla="+- 0 6354 6316"/>
                    <a:gd name="T51" fmla="*/ 6354 h 59"/>
                    <a:gd name="T52" fmla="+- 0 5424 5366"/>
                    <a:gd name="T53" fmla="*/ T52 w 59"/>
                    <a:gd name="T54" fmla="+- 0 6338 6316"/>
                    <a:gd name="T55" fmla="*/ 6338 h 59"/>
                    <a:gd name="T56" fmla="+- 0 5421 5366"/>
                    <a:gd name="T57" fmla="*/ T56 w 59"/>
                    <a:gd name="T58" fmla="+- 0 6331 6316"/>
                    <a:gd name="T59" fmla="*/ 6331 h 59"/>
                    <a:gd name="T60" fmla="+- 0 5410 5366"/>
                    <a:gd name="T61" fmla="*/ T60 w 59"/>
                    <a:gd name="T62" fmla="+- 0 6319 6316"/>
                    <a:gd name="T63" fmla="*/ 6319 h 59"/>
                    <a:gd name="T64" fmla="+- 0 5403 5366"/>
                    <a:gd name="T65" fmla="*/ T64 w 59"/>
                    <a:gd name="T66" fmla="+- 0 6316 6316"/>
                    <a:gd name="T67" fmla="*/ 6316 h 59"/>
                    <a:gd name="T68" fmla="+- 0 5387 5366"/>
                    <a:gd name="T69" fmla="*/ T68 w 59"/>
                    <a:gd name="T70" fmla="+- 0 6316 6316"/>
                    <a:gd name="T71" fmla="*/ 631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1" y="0"/>
                      </a:moveTo>
                      <a:lnTo>
                        <a:pt x="15" y="3"/>
                      </a:lnTo>
                      <a:lnTo>
                        <a:pt x="3" y="14"/>
                      </a:lnTo>
                      <a:lnTo>
                        <a:pt x="0" y="21"/>
                      </a:lnTo>
                      <a:lnTo>
                        <a:pt x="0" y="29"/>
                      </a:lnTo>
                      <a:lnTo>
                        <a:pt x="0" y="37"/>
                      </a:lnTo>
                      <a:lnTo>
                        <a:pt x="2" y="44"/>
                      </a:lnTo>
                      <a:lnTo>
                        <a:pt x="13" y="55"/>
                      </a:lnTo>
                      <a:lnTo>
                        <a:pt x="20" y="58"/>
                      </a:lnTo>
                      <a:lnTo>
                        <a:pt x="37" y="58"/>
                      </a:lnTo>
                      <a:lnTo>
                        <a:pt x="43" y="56"/>
                      </a:lnTo>
                      <a:lnTo>
                        <a:pt x="55" y="45"/>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2" name="Group 304"/>
              <p:cNvGrpSpPr>
                <a:grpSpLocks/>
              </p:cNvGrpSpPr>
              <p:nvPr/>
            </p:nvGrpSpPr>
            <p:grpSpPr bwMode="auto">
              <a:xfrm>
                <a:off x="5506" y="6318"/>
                <a:ext cx="59" cy="59"/>
                <a:chOff x="5506" y="6318"/>
                <a:chExt cx="59" cy="59"/>
              </a:xfrm>
            </p:grpSpPr>
            <p:sp>
              <p:nvSpPr>
                <p:cNvPr id="21863" name="Freeform 305"/>
                <p:cNvSpPr>
                  <a:spLocks/>
                </p:cNvSpPr>
                <p:nvPr/>
              </p:nvSpPr>
              <p:spPr bwMode="auto">
                <a:xfrm>
                  <a:off x="5506" y="6318"/>
                  <a:ext cx="59" cy="59"/>
                </a:xfrm>
                <a:custGeom>
                  <a:avLst/>
                  <a:gdLst>
                    <a:gd name="T0" fmla="+- 0 5528 5506"/>
                    <a:gd name="T1" fmla="*/ T0 w 59"/>
                    <a:gd name="T2" fmla="+- 0 6318 6318"/>
                    <a:gd name="T3" fmla="*/ 6318 h 59"/>
                    <a:gd name="T4" fmla="+- 0 5521 5506"/>
                    <a:gd name="T5" fmla="*/ T4 w 59"/>
                    <a:gd name="T6" fmla="+- 0 6321 6318"/>
                    <a:gd name="T7" fmla="*/ 6321 h 59"/>
                    <a:gd name="T8" fmla="+- 0 5515 5506"/>
                    <a:gd name="T9" fmla="*/ T8 w 59"/>
                    <a:gd name="T10" fmla="+- 0 6327 6318"/>
                    <a:gd name="T11" fmla="*/ 6327 h 59"/>
                    <a:gd name="T12" fmla="+- 0 5510 5506"/>
                    <a:gd name="T13" fmla="*/ T12 w 59"/>
                    <a:gd name="T14" fmla="+- 0 6332 6318"/>
                    <a:gd name="T15" fmla="*/ 6332 h 59"/>
                    <a:gd name="T16" fmla="+- 0 5507 5506"/>
                    <a:gd name="T17" fmla="*/ T16 w 59"/>
                    <a:gd name="T18" fmla="+- 0 6339 6318"/>
                    <a:gd name="T19" fmla="*/ 6339 h 59"/>
                    <a:gd name="T20" fmla="+- 0 5506 5506"/>
                    <a:gd name="T21" fmla="*/ T20 w 59"/>
                    <a:gd name="T22" fmla="+- 0 6347 6318"/>
                    <a:gd name="T23" fmla="*/ 6347 h 59"/>
                    <a:gd name="T24" fmla="+- 0 5506 5506"/>
                    <a:gd name="T25" fmla="*/ T24 w 59"/>
                    <a:gd name="T26" fmla="+- 0 6355 6318"/>
                    <a:gd name="T27" fmla="*/ 6355 h 59"/>
                    <a:gd name="T28" fmla="+- 0 5509 5506"/>
                    <a:gd name="T29" fmla="*/ T28 w 59"/>
                    <a:gd name="T30" fmla="+- 0 6362 6318"/>
                    <a:gd name="T31" fmla="*/ 6362 h 59"/>
                    <a:gd name="T32" fmla="+- 0 5520 5506"/>
                    <a:gd name="T33" fmla="*/ T32 w 59"/>
                    <a:gd name="T34" fmla="+- 0 6374 6318"/>
                    <a:gd name="T35" fmla="*/ 6374 h 59"/>
                    <a:gd name="T36" fmla="+- 0 5527 5506"/>
                    <a:gd name="T37" fmla="*/ T36 w 59"/>
                    <a:gd name="T38" fmla="+- 0 6376 6318"/>
                    <a:gd name="T39" fmla="*/ 6376 h 59"/>
                    <a:gd name="T40" fmla="+- 0 5543 5506"/>
                    <a:gd name="T41" fmla="*/ T40 w 59"/>
                    <a:gd name="T42" fmla="+- 0 6377 6318"/>
                    <a:gd name="T43" fmla="*/ 6377 h 59"/>
                    <a:gd name="T44" fmla="+- 0 5550 5506"/>
                    <a:gd name="T45" fmla="*/ T44 w 59"/>
                    <a:gd name="T46" fmla="+- 0 6374 6318"/>
                    <a:gd name="T47" fmla="*/ 6374 h 59"/>
                    <a:gd name="T48" fmla="+- 0 5561 5506"/>
                    <a:gd name="T49" fmla="*/ T48 w 59"/>
                    <a:gd name="T50" fmla="+- 0 6363 6318"/>
                    <a:gd name="T51" fmla="*/ 6363 h 59"/>
                    <a:gd name="T52" fmla="+- 0 5564 5506"/>
                    <a:gd name="T53" fmla="*/ T52 w 59"/>
                    <a:gd name="T54" fmla="+- 0 6356 6318"/>
                    <a:gd name="T55" fmla="*/ 6356 h 59"/>
                    <a:gd name="T56" fmla="+- 0 5565 5506"/>
                    <a:gd name="T57" fmla="*/ T56 w 59"/>
                    <a:gd name="T58" fmla="+- 0 6340 6318"/>
                    <a:gd name="T59" fmla="*/ 6340 h 59"/>
                    <a:gd name="T60" fmla="+- 0 5562 5506"/>
                    <a:gd name="T61" fmla="*/ T60 w 59"/>
                    <a:gd name="T62" fmla="+- 0 6333 6318"/>
                    <a:gd name="T63" fmla="*/ 6333 h 59"/>
                    <a:gd name="T64" fmla="+- 0 5551 5506"/>
                    <a:gd name="T65" fmla="*/ T64 w 59"/>
                    <a:gd name="T66" fmla="+- 0 6322 6318"/>
                    <a:gd name="T67" fmla="*/ 6322 h 59"/>
                    <a:gd name="T68" fmla="+- 0 5544 5506"/>
                    <a:gd name="T69" fmla="*/ T68 w 59"/>
                    <a:gd name="T70" fmla="+- 0 6319 6318"/>
                    <a:gd name="T71" fmla="*/ 6319 h 59"/>
                    <a:gd name="T72" fmla="+- 0 5528 5506"/>
                    <a:gd name="T73" fmla="*/ T72 w 59"/>
                    <a:gd name="T74" fmla="+- 0 6318 6318"/>
                    <a:gd name="T75" fmla="*/ 63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3" name="Group 306"/>
              <p:cNvGrpSpPr>
                <a:grpSpLocks/>
              </p:cNvGrpSpPr>
              <p:nvPr/>
            </p:nvGrpSpPr>
            <p:grpSpPr bwMode="auto">
              <a:xfrm>
                <a:off x="5647" y="6321"/>
                <a:ext cx="59" cy="59"/>
                <a:chOff x="5647" y="6321"/>
                <a:chExt cx="59" cy="59"/>
              </a:xfrm>
            </p:grpSpPr>
            <p:sp>
              <p:nvSpPr>
                <p:cNvPr id="21862" name="Freeform 307"/>
                <p:cNvSpPr>
                  <a:spLocks/>
                </p:cNvSpPr>
                <p:nvPr/>
              </p:nvSpPr>
              <p:spPr bwMode="auto">
                <a:xfrm>
                  <a:off x="5647" y="6321"/>
                  <a:ext cx="59" cy="59"/>
                </a:xfrm>
                <a:custGeom>
                  <a:avLst/>
                  <a:gdLst>
                    <a:gd name="T0" fmla="+- 0 5668 5647"/>
                    <a:gd name="T1" fmla="*/ T0 w 59"/>
                    <a:gd name="T2" fmla="+- 0 6321 6321"/>
                    <a:gd name="T3" fmla="*/ 6321 h 59"/>
                    <a:gd name="T4" fmla="+- 0 5662 5647"/>
                    <a:gd name="T5" fmla="*/ T4 w 59"/>
                    <a:gd name="T6" fmla="+- 0 6324 6321"/>
                    <a:gd name="T7" fmla="*/ 6324 h 59"/>
                    <a:gd name="T8" fmla="+- 0 5656 5647"/>
                    <a:gd name="T9" fmla="*/ T8 w 59"/>
                    <a:gd name="T10" fmla="+- 0 6329 6321"/>
                    <a:gd name="T11" fmla="*/ 6329 h 59"/>
                    <a:gd name="T12" fmla="+- 0 5650 5647"/>
                    <a:gd name="T13" fmla="*/ T12 w 59"/>
                    <a:gd name="T14" fmla="+- 0 6335 6321"/>
                    <a:gd name="T15" fmla="*/ 6335 h 59"/>
                    <a:gd name="T16" fmla="+- 0 5647 5647"/>
                    <a:gd name="T17" fmla="*/ T16 w 59"/>
                    <a:gd name="T18" fmla="+- 0 6342 6321"/>
                    <a:gd name="T19" fmla="*/ 6342 h 59"/>
                    <a:gd name="T20" fmla="+- 0 5647 5647"/>
                    <a:gd name="T21" fmla="*/ T20 w 59"/>
                    <a:gd name="T22" fmla="+- 0 6349 6321"/>
                    <a:gd name="T23" fmla="*/ 6349 h 59"/>
                    <a:gd name="T24" fmla="+- 0 5647 5647"/>
                    <a:gd name="T25" fmla="*/ T24 w 59"/>
                    <a:gd name="T26" fmla="+- 0 6358 6321"/>
                    <a:gd name="T27" fmla="*/ 6358 h 59"/>
                    <a:gd name="T28" fmla="+- 0 5649 5647"/>
                    <a:gd name="T29" fmla="*/ T28 w 59"/>
                    <a:gd name="T30" fmla="+- 0 6365 6321"/>
                    <a:gd name="T31" fmla="*/ 6365 h 59"/>
                    <a:gd name="T32" fmla="+- 0 5660 5647"/>
                    <a:gd name="T33" fmla="*/ T32 w 59"/>
                    <a:gd name="T34" fmla="+- 0 6376 6321"/>
                    <a:gd name="T35" fmla="*/ 6376 h 59"/>
                    <a:gd name="T36" fmla="+- 0 5667 5647"/>
                    <a:gd name="T37" fmla="*/ T36 w 59"/>
                    <a:gd name="T38" fmla="+- 0 6379 6321"/>
                    <a:gd name="T39" fmla="*/ 6379 h 59"/>
                    <a:gd name="T40" fmla="+- 0 5683 5647"/>
                    <a:gd name="T41" fmla="*/ T40 w 59"/>
                    <a:gd name="T42" fmla="+- 0 6379 6321"/>
                    <a:gd name="T43" fmla="*/ 6379 h 59"/>
                    <a:gd name="T44" fmla="+- 0 5690 5647"/>
                    <a:gd name="T45" fmla="*/ T44 w 59"/>
                    <a:gd name="T46" fmla="+- 0 6377 6321"/>
                    <a:gd name="T47" fmla="*/ 6377 h 59"/>
                    <a:gd name="T48" fmla="+- 0 5696 5647"/>
                    <a:gd name="T49" fmla="*/ T48 w 59"/>
                    <a:gd name="T50" fmla="+- 0 6371 6321"/>
                    <a:gd name="T51" fmla="*/ 6371 h 59"/>
                    <a:gd name="T52" fmla="+- 0 5702 5647"/>
                    <a:gd name="T53" fmla="*/ T52 w 59"/>
                    <a:gd name="T54" fmla="+- 0 6365 6321"/>
                    <a:gd name="T55" fmla="*/ 6365 h 59"/>
                    <a:gd name="T56" fmla="+- 0 5705 5647"/>
                    <a:gd name="T57" fmla="*/ T56 w 59"/>
                    <a:gd name="T58" fmla="+- 0 6359 6321"/>
                    <a:gd name="T59" fmla="*/ 6359 h 59"/>
                    <a:gd name="T60" fmla="+- 0 5705 5647"/>
                    <a:gd name="T61" fmla="*/ T60 w 59"/>
                    <a:gd name="T62" fmla="+- 0 6343 6321"/>
                    <a:gd name="T63" fmla="*/ 6343 h 59"/>
                    <a:gd name="T64" fmla="+- 0 5702 5647"/>
                    <a:gd name="T65" fmla="*/ T64 w 59"/>
                    <a:gd name="T66" fmla="+- 0 6336 6321"/>
                    <a:gd name="T67" fmla="*/ 6336 h 59"/>
                    <a:gd name="T68" fmla="+- 0 5691 5647"/>
                    <a:gd name="T69" fmla="*/ T68 w 59"/>
                    <a:gd name="T70" fmla="+- 0 6324 6321"/>
                    <a:gd name="T71" fmla="*/ 6324 h 59"/>
                    <a:gd name="T72" fmla="+- 0 5684 5647"/>
                    <a:gd name="T73" fmla="*/ T72 w 59"/>
                    <a:gd name="T74" fmla="+- 0 6321 6321"/>
                    <a:gd name="T75" fmla="*/ 6321 h 59"/>
                    <a:gd name="T76" fmla="+- 0 5668 5647"/>
                    <a:gd name="T77" fmla="*/ T76 w 59"/>
                    <a:gd name="T78" fmla="+- 0 6321 6321"/>
                    <a:gd name="T79" fmla="*/ 632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1" y="0"/>
                      </a:moveTo>
                      <a:lnTo>
                        <a:pt x="15" y="3"/>
                      </a:lnTo>
                      <a:lnTo>
                        <a:pt x="9" y="8"/>
                      </a:lnTo>
                      <a:lnTo>
                        <a:pt x="3" y="14"/>
                      </a:lnTo>
                      <a:lnTo>
                        <a:pt x="0" y="21"/>
                      </a:lnTo>
                      <a:lnTo>
                        <a:pt x="0" y="28"/>
                      </a:lnTo>
                      <a:lnTo>
                        <a:pt x="0" y="37"/>
                      </a:lnTo>
                      <a:lnTo>
                        <a:pt x="2" y="44"/>
                      </a:lnTo>
                      <a:lnTo>
                        <a:pt x="13" y="55"/>
                      </a:lnTo>
                      <a:lnTo>
                        <a:pt x="20" y="58"/>
                      </a:lnTo>
                      <a:lnTo>
                        <a:pt x="36" y="58"/>
                      </a:lnTo>
                      <a:lnTo>
                        <a:pt x="43" y="56"/>
                      </a:lnTo>
                      <a:lnTo>
                        <a:pt x="49" y="50"/>
                      </a:lnTo>
                      <a:lnTo>
                        <a:pt x="55" y="44"/>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4" name="Group 308"/>
              <p:cNvGrpSpPr>
                <a:grpSpLocks/>
              </p:cNvGrpSpPr>
              <p:nvPr/>
            </p:nvGrpSpPr>
            <p:grpSpPr bwMode="auto">
              <a:xfrm>
                <a:off x="5787" y="6323"/>
                <a:ext cx="59" cy="59"/>
                <a:chOff x="5787" y="6323"/>
                <a:chExt cx="59" cy="59"/>
              </a:xfrm>
            </p:grpSpPr>
            <p:sp>
              <p:nvSpPr>
                <p:cNvPr id="21861" name="Freeform 309"/>
                <p:cNvSpPr>
                  <a:spLocks/>
                </p:cNvSpPr>
                <p:nvPr/>
              </p:nvSpPr>
              <p:spPr bwMode="auto">
                <a:xfrm>
                  <a:off x="5787" y="6323"/>
                  <a:ext cx="59" cy="59"/>
                </a:xfrm>
                <a:custGeom>
                  <a:avLst/>
                  <a:gdLst>
                    <a:gd name="T0" fmla="+- 0 5809 5787"/>
                    <a:gd name="T1" fmla="*/ T0 w 59"/>
                    <a:gd name="T2" fmla="+- 0 6323 6323"/>
                    <a:gd name="T3" fmla="*/ 6323 h 59"/>
                    <a:gd name="T4" fmla="+- 0 5802 5787"/>
                    <a:gd name="T5" fmla="*/ T4 w 59"/>
                    <a:gd name="T6" fmla="+- 0 6326 6323"/>
                    <a:gd name="T7" fmla="*/ 6326 h 59"/>
                    <a:gd name="T8" fmla="+- 0 5796 5787"/>
                    <a:gd name="T9" fmla="*/ T8 w 59"/>
                    <a:gd name="T10" fmla="+- 0 6332 6323"/>
                    <a:gd name="T11" fmla="*/ 6332 h 59"/>
                    <a:gd name="T12" fmla="+- 0 5790 5787"/>
                    <a:gd name="T13" fmla="*/ T12 w 59"/>
                    <a:gd name="T14" fmla="+- 0 6337 6323"/>
                    <a:gd name="T15" fmla="*/ 6337 h 59"/>
                    <a:gd name="T16" fmla="+- 0 5787 5787"/>
                    <a:gd name="T17" fmla="*/ T16 w 59"/>
                    <a:gd name="T18" fmla="+- 0 6344 6323"/>
                    <a:gd name="T19" fmla="*/ 6344 h 59"/>
                    <a:gd name="T20" fmla="+- 0 5787 5787"/>
                    <a:gd name="T21" fmla="*/ T20 w 59"/>
                    <a:gd name="T22" fmla="+- 0 6352 6323"/>
                    <a:gd name="T23" fmla="*/ 6352 h 59"/>
                    <a:gd name="T24" fmla="+- 0 5787 5787"/>
                    <a:gd name="T25" fmla="*/ T24 w 59"/>
                    <a:gd name="T26" fmla="+- 0 6360 6323"/>
                    <a:gd name="T27" fmla="*/ 6360 h 59"/>
                    <a:gd name="T28" fmla="+- 0 5790 5787"/>
                    <a:gd name="T29" fmla="*/ T28 w 59"/>
                    <a:gd name="T30" fmla="+- 0 6367 6323"/>
                    <a:gd name="T31" fmla="*/ 6367 h 59"/>
                    <a:gd name="T32" fmla="+- 0 5801 5787"/>
                    <a:gd name="T33" fmla="*/ T32 w 59"/>
                    <a:gd name="T34" fmla="+- 0 6378 6323"/>
                    <a:gd name="T35" fmla="*/ 6378 h 59"/>
                    <a:gd name="T36" fmla="+- 0 5808 5787"/>
                    <a:gd name="T37" fmla="*/ T36 w 59"/>
                    <a:gd name="T38" fmla="+- 0 6381 6323"/>
                    <a:gd name="T39" fmla="*/ 6381 h 59"/>
                    <a:gd name="T40" fmla="+- 0 5824 5787"/>
                    <a:gd name="T41" fmla="*/ T40 w 59"/>
                    <a:gd name="T42" fmla="+- 0 6382 6323"/>
                    <a:gd name="T43" fmla="*/ 6382 h 59"/>
                    <a:gd name="T44" fmla="+- 0 5831 5787"/>
                    <a:gd name="T45" fmla="*/ T44 w 59"/>
                    <a:gd name="T46" fmla="+- 0 6379 6323"/>
                    <a:gd name="T47" fmla="*/ 6379 h 59"/>
                    <a:gd name="T48" fmla="+- 0 5836 5787"/>
                    <a:gd name="T49" fmla="*/ T48 w 59"/>
                    <a:gd name="T50" fmla="+- 0 6373 6323"/>
                    <a:gd name="T51" fmla="*/ 6373 h 59"/>
                    <a:gd name="T52" fmla="+- 0 5842 5787"/>
                    <a:gd name="T53" fmla="*/ T52 w 59"/>
                    <a:gd name="T54" fmla="+- 0 6368 6323"/>
                    <a:gd name="T55" fmla="*/ 6368 h 59"/>
                    <a:gd name="T56" fmla="+- 0 5845 5787"/>
                    <a:gd name="T57" fmla="*/ T56 w 59"/>
                    <a:gd name="T58" fmla="+- 0 6361 6323"/>
                    <a:gd name="T59" fmla="*/ 6361 h 59"/>
                    <a:gd name="T60" fmla="+- 0 5845 5787"/>
                    <a:gd name="T61" fmla="*/ T60 w 59"/>
                    <a:gd name="T62" fmla="+- 0 6345 6323"/>
                    <a:gd name="T63" fmla="*/ 6345 h 59"/>
                    <a:gd name="T64" fmla="+- 0 5843 5787"/>
                    <a:gd name="T65" fmla="*/ T64 w 59"/>
                    <a:gd name="T66" fmla="+- 0 6338 6323"/>
                    <a:gd name="T67" fmla="*/ 6338 h 59"/>
                    <a:gd name="T68" fmla="+- 0 5837 5787"/>
                    <a:gd name="T69" fmla="*/ T68 w 59"/>
                    <a:gd name="T70" fmla="+- 0 6332 6323"/>
                    <a:gd name="T71" fmla="*/ 6332 h 59"/>
                    <a:gd name="T72" fmla="+- 0 5831 5787"/>
                    <a:gd name="T73" fmla="*/ T72 w 59"/>
                    <a:gd name="T74" fmla="+- 0 6327 6323"/>
                    <a:gd name="T75" fmla="*/ 6327 h 59"/>
                    <a:gd name="T76" fmla="+- 0 5825 5787"/>
                    <a:gd name="T77" fmla="*/ T76 w 59"/>
                    <a:gd name="T78" fmla="+- 0 6324 6323"/>
                    <a:gd name="T79" fmla="*/ 6324 h 59"/>
                    <a:gd name="T80" fmla="+- 0 5809 5787"/>
                    <a:gd name="T81" fmla="*/ T80 w 59"/>
                    <a:gd name="T82" fmla="+- 0 6323 6323"/>
                    <a:gd name="T83" fmla="*/ 6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9"/>
                      </a:lnTo>
                      <a:lnTo>
                        <a:pt x="44" y="56"/>
                      </a:lnTo>
                      <a:lnTo>
                        <a:pt x="49" y="50"/>
                      </a:lnTo>
                      <a:lnTo>
                        <a:pt x="55" y="45"/>
                      </a:lnTo>
                      <a:lnTo>
                        <a:pt x="58" y="38"/>
                      </a:lnTo>
                      <a:lnTo>
                        <a:pt x="58" y="22"/>
                      </a:lnTo>
                      <a:lnTo>
                        <a:pt x="56" y="15"/>
                      </a:lnTo>
                      <a:lnTo>
                        <a:pt x="50" y="9"/>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5" name="Group 310"/>
              <p:cNvGrpSpPr>
                <a:grpSpLocks/>
              </p:cNvGrpSpPr>
              <p:nvPr/>
            </p:nvGrpSpPr>
            <p:grpSpPr bwMode="auto">
              <a:xfrm>
                <a:off x="5928" y="6326"/>
                <a:ext cx="59" cy="59"/>
                <a:chOff x="5928" y="6326"/>
                <a:chExt cx="59" cy="59"/>
              </a:xfrm>
            </p:grpSpPr>
            <p:sp>
              <p:nvSpPr>
                <p:cNvPr id="21860" name="Freeform 311"/>
                <p:cNvSpPr>
                  <a:spLocks/>
                </p:cNvSpPr>
                <p:nvPr/>
              </p:nvSpPr>
              <p:spPr bwMode="auto">
                <a:xfrm>
                  <a:off x="5928" y="6326"/>
                  <a:ext cx="59" cy="59"/>
                </a:xfrm>
                <a:custGeom>
                  <a:avLst/>
                  <a:gdLst>
                    <a:gd name="T0" fmla="+- 0 5949 5928"/>
                    <a:gd name="T1" fmla="*/ T0 w 59"/>
                    <a:gd name="T2" fmla="+- 0 6326 6326"/>
                    <a:gd name="T3" fmla="*/ 6326 h 59"/>
                    <a:gd name="T4" fmla="+- 0 5942 5928"/>
                    <a:gd name="T5" fmla="*/ T4 w 59"/>
                    <a:gd name="T6" fmla="+- 0 6328 6326"/>
                    <a:gd name="T7" fmla="*/ 6328 h 59"/>
                    <a:gd name="T8" fmla="+- 0 5937 5928"/>
                    <a:gd name="T9" fmla="*/ T8 w 59"/>
                    <a:gd name="T10" fmla="+- 0 6334 6326"/>
                    <a:gd name="T11" fmla="*/ 6334 h 59"/>
                    <a:gd name="T12" fmla="+- 0 5931 5928"/>
                    <a:gd name="T13" fmla="*/ T12 w 59"/>
                    <a:gd name="T14" fmla="+- 0 6340 6326"/>
                    <a:gd name="T15" fmla="*/ 6340 h 59"/>
                    <a:gd name="T16" fmla="+- 0 5928 5928"/>
                    <a:gd name="T17" fmla="*/ T16 w 59"/>
                    <a:gd name="T18" fmla="+- 0 6346 6326"/>
                    <a:gd name="T19" fmla="*/ 6346 h 59"/>
                    <a:gd name="T20" fmla="+- 0 5928 5928"/>
                    <a:gd name="T21" fmla="*/ T20 w 59"/>
                    <a:gd name="T22" fmla="+- 0 6354 6326"/>
                    <a:gd name="T23" fmla="*/ 6354 h 59"/>
                    <a:gd name="T24" fmla="+- 0 5928 5928"/>
                    <a:gd name="T25" fmla="*/ T24 w 59"/>
                    <a:gd name="T26" fmla="+- 0 6362 6326"/>
                    <a:gd name="T27" fmla="*/ 6362 h 59"/>
                    <a:gd name="T28" fmla="+- 0 5930 5928"/>
                    <a:gd name="T29" fmla="*/ T28 w 59"/>
                    <a:gd name="T30" fmla="+- 0 6369 6326"/>
                    <a:gd name="T31" fmla="*/ 6369 h 59"/>
                    <a:gd name="T32" fmla="+- 0 5941 5928"/>
                    <a:gd name="T33" fmla="*/ T32 w 59"/>
                    <a:gd name="T34" fmla="+- 0 6381 6326"/>
                    <a:gd name="T35" fmla="*/ 6381 h 59"/>
                    <a:gd name="T36" fmla="+- 0 5948 5928"/>
                    <a:gd name="T37" fmla="*/ T36 w 59"/>
                    <a:gd name="T38" fmla="+- 0 6384 6326"/>
                    <a:gd name="T39" fmla="*/ 6384 h 59"/>
                    <a:gd name="T40" fmla="+- 0 5964 5928"/>
                    <a:gd name="T41" fmla="*/ T40 w 59"/>
                    <a:gd name="T42" fmla="+- 0 6384 6326"/>
                    <a:gd name="T43" fmla="*/ 6384 h 59"/>
                    <a:gd name="T44" fmla="+- 0 5971 5928"/>
                    <a:gd name="T45" fmla="*/ T44 w 59"/>
                    <a:gd name="T46" fmla="+- 0 6381 6326"/>
                    <a:gd name="T47" fmla="*/ 6381 h 59"/>
                    <a:gd name="T48" fmla="+- 0 5983 5928"/>
                    <a:gd name="T49" fmla="*/ T48 w 59"/>
                    <a:gd name="T50" fmla="+- 0 6370 6326"/>
                    <a:gd name="T51" fmla="*/ 6370 h 59"/>
                    <a:gd name="T52" fmla="+- 0 5986 5928"/>
                    <a:gd name="T53" fmla="*/ T52 w 59"/>
                    <a:gd name="T54" fmla="+- 0 6363 6326"/>
                    <a:gd name="T55" fmla="*/ 6363 h 59"/>
                    <a:gd name="T56" fmla="+- 0 5986 5928"/>
                    <a:gd name="T57" fmla="*/ T56 w 59"/>
                    <a:gd name="T58" fmla="+- 0 6347 6326"/>
                    <a:gd name="T59" fmla="*/ 6347 h 59"/>
                    <a:gd name="T60" fmla="+- 0 5983 5928"/>
                    <a:gd name="T61" fmla="*/ T60 w 59"/>
                    <a:gd name="T62" fmla="+- 0 6341 6326"/>
                    <a:gd name="T63" fmla="*/ 6341 h 59"/>
                    <a:gd name="T64" fmla="+- 0 5972 5928"/>
                    <a:gd name="T65" fmla="*/ T64 w 59"/>
                    <a:gd name="T66" fmla="+- 0 6329 6326"/>
                    <a:gd name="T67" fmla="*/ 6329 h 59"/>
                    <a:gd name="T68" fmla="+- 0 5965 5928"/>
                    <a:gd name="T69" fmla="*/ T68 w 59"/>
                    <a:gd name="T70" fmla="+- 0 6326 6326"/>
                    <a:gd name="T71" fmla="*/ 6326 h 59"/>
                    <a:gd name="T72" fmla="+- 0 5949 5928"/>
                    <a:gd name="T73" fmla="*/ T72 w 59"/>
                    <a:gd name="T74" fmla="+- 0 6326 6326"/>
                    <a:gd name="T75" fmla="*/ 63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6" name="Group 312"/>
              <p:cNvGrpSpPr>
                <a:grpSpLocks/>
              </p:cNvGrpSpPr>
              <p:nvPr/>
            </p:nvGrpSpPr>
            <p:grpSpPr bwMode="auto">
              <a:xfrm>
                <a:off x="6068" y="6328"/>
                <a:ext cx="59" cy="59"/>
                <a:chOff x="6068" y="6328"/>
                <a:chExt cx="59" cy="59"/>
              </a:xfrm>
            </p:grpSpPr>
            <p:sp>
              <p:nvSpPr>
                <p:cNvPr id="21859" name="Freeform 313"/>
                <p:cNvSpPr>
                  <a:spLocks/>
                </p:cNvSpPr>
                <p:nvPr/>
              </p:nvSpPr>
              <p:spPr bwMode="auto">
                <a:xfrm>
                  <a:off x="6068" y="6328"/>
                  <a:ext cx="59" cy="59"/>
                </a:xfrm>
                <a:custGeom>
                  <a:avLst/>
                  <a:gdLst>
                    <a:gd name="T0" fmla="+- 0 6090 6068"/>
                    <a:gd name="T1" fmla="*/ T0 w 59"/>
                    <a:gd name="T2" fmla="+- 0 6328 6328"/>
                    <a:gd name="T3" fmla="*/ 6328 h 59"/>
                    <a:gd name="T4" fmla="+- 0 6083 6068"/>
                    <a:gd name="T5" fmla="*/ T4 w 59"/>
                    <a:gd name="T6" fmla="+- 0 6331 6328"/>
                    <a:gd name="T7" fmla="*/ 6331 h 59"/>
                    <a:gd name="T8" fmla="+- 0 6071 6068"/>
                    <a:gd name="T9" fmla="*/ T8 w 59"/>
                    <a:gd name="T10" fmla="+- 0 6342 6328"/>
                    <a:gd name="T11" fmla="*/ 6342 h 59"/>
                    <a:gd name="T12" fmla="+- 0 6068 6068"/>
                    <a:gd name="T13" fmla="*/ T12 w 59"/>
                    <a:gd name="T14" fmla="+- 0 6349 6328"/>
                    <a:gd name="T15" fmla="*/ 6349 h 59"/>
                    <a:gd name="T16" fmla="+- 0 6068 6068"/>
                    <a:gd name="T17" fmla="*/ T16 w 59"/>
                    <a:gd name="T18" fmla="+- 0 6357 6328"/>
                    <a:gd name="T19" fmla="*/ 6357 h 59"/>
                    <a:gd name="T20" fmla="+- 0 6068 6068"/>
                    <a:gd name="T21" fmla="*/ T20 w 59"/>
                    <a:gd name="T22" fmla="+- 0 6365 6328"/>
                    <a:gd name="T23" fmla="*/ 6365 h 59"/>
                    <a:gd name="T24" fmla="+- 0 6071 6068"/>
                    <a:gd name="T25" fmla="*/ T24 w 59"/>
                    <a:gd name="T26" fmla="+- 0 6372 6328"/>
                    <a:gd name="T27" fmla="*/ 6372 h 59"/>
                    <a:gd name="T28" fmla="+- 0 6082 6068"/>
                    <a:gd name="T29" fmla="*/ T28 w 59"/>
                    <a:gd name="T30" fmla="+- 0 6383 6328"/>
                    <a:gd name="T31" fmla="*/ 6383 h 59"/>
                    <a:gd name="T32" fmla="+- 0 6088 6068"/>
                    <a:gd name="T33" fmla="*/ T32 w 59"/>
                    <a:gd name="T34" fmla="+- 0 6386 6328"/>
                    <a:gd name="T35" fmla="*/ 6386 h 59"/>
                    <a:gd name="T36" fmla="+- 0 6105 6068"/>
                    <a:gd name="T37" fmla="*/ T36 w 59"/>
                    <a:gd name="T38" fmla="+- 0 6386 6328"/>
                    <a:gd name="T39" fmla="*/ 6386 h 59"/>
                    <a:gd name="T40" fmla="+- 0 6112 6068"/>
                    <a:gd name="T41" fmla="*/ T40 w 59"/>
                    <a:gd name="T42" fmla="+- 0 6384 6328"/>
                    <a:gd name="T43" fmla="*/ 6384 h 59"/>
                    <a:gd name="T44" fmla="+- 0 6123 6068"/>
                    <a:gd name="T45" fmla="*/ T44 w 59"/>
                    <a:gd name="T46" fmla="+- 0 6373 6328"/>
                    <a:gd name="T47" fmla="*/ 6373 h 59"/>
                    <a:gd name="T48" fmla="+- 0 6126 6068"/>
                    <a:gd name="T49" fmla="*/ T48 w 59"/>
                    <a:gd name="T50" fmla="+- 0 6366 6328"/>
                    <a:gd name="T51" fmla="*/ 6366 h 59"/>
                    <a:gd name="T52" fmla="+- 0 6126 6068"/>
                    <a:gd name="T53" fmla="*/ T52 w 59"/>
                    <a:gd name="T54" fmla="+- 0 6350 6328"/>
                    <a:gd name="T55" fmla="*/ 6350 h 59"/>
                    <a:gd name="T56" fmla="+- 0 6124 6068"/>
                    <a:gd name="T57" fmla="*/ T56 w 59"/>
                    <a:gd name="T58" fmla="+- 0 6343 6328"/>
                    <a:gd name="T59" fmla="*/ 6343 h 59"/>
                    <a:gd name="T60" fmla="+- 0 6112 6068"/>
                    <a:gd name="T61" fmla="*/ T60 w 59"/>
                    <a:gd name="T62" fmla="+- 0 6331 6328"/>
                    <a:gd name="T63" fmla="*/ 6331 h 59"/>
                    <a:gd name="T64" fmla="+- 0 6106 6068"/>
                    <a:gd name="T65" fmla="*/ T64 w 59"/>
                    <a:gd name="T66" fmla="+- 0 6328 6328"/>
                    <a:gd name="T67" fmla="*/ 6328 h 59"/>
                    <a:gd name="T68" fmla="+- 0 6090 6068"/>
                    <a:gd name="T69" fmla="*/ T68 w 59"/>
                    <a:gd name="T70" fmla="+- 0 6328 6328"/>
                    <a:gd name="T71" fmla="*/ 632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1"/>
                      </a:lnTo>
                      <a:lnTo>
                        <a:pt x="0" y="29"/>
                      </a:lnTo>
                      <a:lnTo>
                        <a:pt x="0" y="37"/>
                      </a:lnTo>
                      <a:lnTo>
                        <a:pt x="3" y="44"/>
                      </a:lnTo>
                      <a:lnTo>
                        <a:pt x="14" y="55"/>
                      </a:lnTo>
                      <a:lnTo>
                        <a:pt x="20"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7" name="Group 314"/>
              <p:cNvGrpSpPr>
                <a:grpSpLocks/>
              </p:cNvGrpSpPr>
              <p:nvPr/>
            </p:nvGrpSpPr>
            <p:grpSpPr bwMode="auto">
              <a:xfrm>
                <a:off x="6208" y="6331"/>
                <a:ext cx="59" cy="59"/>
                <a:chOff x="6208" y="6331"/>
                <a:chExt cx="59" cy="59"/>
              </a:xfrm>
            </p:grpSpPr>
            <p:sp>
              <p:nvSpPr>
                <p:cNvPr id="21858" name="Freeform 315"/>
                <p:cNvSpPr>
                  <a:spLocks/>
                </p:cNvSpPr>
                <p:nvPr/>
              </p:nvSpPr>
              <p:spPr bwMode="auto">
                <a:xfrm>
                  <a:off x="6208" y="6331"/>
                  <a:ext cx="59" cy="59"/>
                </a:xfrm>
                <a:custGeom>
                  <a:avLst/>
                  <a:gdLst>
                    <a:gd name="T0" fmla="+- 0 6230 6208"/>
                    <a:gd name="T1" fmla="*/ T0 w 59"/>
                    <a:gd name="T2" fmla="+- 0 6331 6331"/>
                    <a:gd name="T3" fmla="*/ 6331 h 59"/>
                    <a:gd name="T4" fmla="+- 0 6223 6208"/>
                    <a:gd name="T5" fmla="*/ T4 w 59"/>
                    <a:gd name="T6" fmla="+- 0 6333 6331"/>
                    <a:gd name="T7" fmla="*/ 6333 h 59"/>
                    <a:gd name="T8" fmla="+- 0 6217 6208"/>
                    <a:gd name="T9" fmla="*/ T8 w 59"/>
                    <a:gd name="T10" fmla="+- 0 6339 6331"/>
                    <a:gd name="T11" fmla="*/ 6339 h 59"/>
                    <a:gd name="T12" fmla="+- 0 6212 6208"/>
                    <a:gd name="T13" fmla="*/ T12 w 59"/>
                    <a:gd name="T14" fmla="+- 0 6344 6331"/>
                    <a:gd name="T15" fmla="*/ 6344 h 59"/>
                    <a:gd name="T16" fmla="+- 0 6209 6208"/>
                    <a:gd name="T17" fmla="*/ T16 w 59"/>
                    <a:gd name="T18" fmla="+- 0 6351 6331"/>
                    <a:gd name="T19" fmla="*/ 6351 h 59"/>
                    <a:gd name="T20" fmla="+- 0 6209 6208"/>
                    <a:gd name="T21" fmla="*/ T20 w 59"/>
                    <a:gd name="T22" fmla="+- 0 6359 6331"/>
                    <a:gd name="T23" fmla="*/ 6359 h 59"/>
                    <a:gd name="T24" fmla="+- 0 6208 6208"/>
                    <a:gd name="T25" fmla="*/ T24 w 59"/>
                    <a:gd name="T26" fmla="+- 0 6367 6331"/>
                    <a:gd name="T27" fmla="*/ 6367 h 59"/>
                    <a:gd name="T28" fmla="+- 0 6211 6208"/>
                    <a:gd name="T29" fmla="*/ T28 w 59"/>
                    <a:gd name="T30" fmla="+- 0 6374 6331"/>
                    <a:gd name="T31" fmla="*/ 6374 h 59"/>
                    <a:gd name="T32" fmla="+- 0 6222 6208"/>
                    <a:gd name="T33" fmla="*/ T32 w 59"/>
                    <a:gd name="T34" fmla="+- 0 6386 6331"/>
                    <a:gd name="T35" fmla="*/ 6386 h 59"/>
                    <a:gd name="T36" fmla="+- 0 6229 6208"/>
                    <a:gd name="T37" fmla="*/ T36 w 59"/>
                    <a:gd name="T38" fmla="+- 0 6389 6331"/>
                    <a:gd name="T39" fmla="*/ 6389 h 59"/>
                    <a:gd name="T40" fmla="+- 0 6245 6208"/>
                    <a:gd name="T41" fmla="*/ T40 w 59"/>
                    <a:gd name="T42" fmla="+- 0 6389 6331"/>
                    <a:gd name="T43" fmla="*/ 6389 h 59"/>
                    <a:gd name="T44" fmla="+- 0 6252 6208"/>
                    <a:gd name="T45" fmla="*/ T44 w 59"/>
                    <a:gd name="T46" fmla="+- 0 6386 6331"/>
                    <a:gd name="T47" fmla="*/ 6386 h 59"/>
                    <a:gd name="T48" fmla="+- 0 6263 6208"/>
                    <a:gd name="T49" fmla="*/ T48 w 59"/>
                    <a:gd name="T50" fmla="+- 0 6375 6331"/>
                    <a:gd name="T51" fmla="*/ 6375 h 59"/>
                    <a:gd name="T52" fmla="+- 0 6266 6208"/>
                    <a:gd name="T53" fmla="*/ T52 w 59"/>
                    <a:gd name="T54" fmla="+- 0 6368 6331"/>
                    <a:gd name="T55" fmla="*/ 6368 h 59"/>
                    <a:gd name="T56" fmla="+- 0 6267 6208"/>
                    <a:gd name="T57" fmla="*/ T56 w 59"/>
                    <a:gd name="T58" fmla="+- 0 6352 6331"/>
                    <a:gd name="T59" fmla="*/ 6352 h 59"/>
                    <a:gd name="T60" fmla="+- 0 6264 6208"/>
                    <a:gd name="T61" fmla="*/ T60 w 59"/>
                    <a:gd name="T62" fmla="+- 0 6345 6331"/>
                    <a:gd name="T63" fmla="*/ 6345 h 59"/>
                    <a:gd name="T64" fmla="+- 0 6253 6208"/>
                    <a:gd name="T65" fmla="*/ T64 w 59"/>
                    <a:gd name="T66" fmla="+- 0 6334 6331"/>
                    <a:gd name="T67" fmla="*/ 6334 h 59"/>
                    <a:gd name="T68" fmla="+- 0 6246 6208"/>
                    <a:gd name="T69" fmla="*/ T68 w 59"/>
                    <a:gd name="T70" fmla="+- 0 6331 6331"/>
                    <a:gd name="T71" fmla="*/ 6331 h 59"/>
                    <a:gd name="T72" fmla="+- 0 6230 6208"/>
                    <a:gd name="T73" fmla="*/ T72 w 59"/>
                    <a:gd name="T74" fmla="+- 0 6331 6331"/>
                    <a:gd name="T75" fmla="*/ 633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2"/>
                      </a:lnTo>
                      <a:lnTo>
                        <a:pt x="9" y="8"/>
                      </a:lnTo>
                      <a:lnTo>
                        <a:pt x="4" y="13"/>
                      </a:lnTo>
                      <a:lnTo>
                        <a:pt x="1" y="20"/>
                      </a:lnTo>
                      <a:lnTo>
                        <a:pt x="1" y="28"/>
                      </a:lnTo>
                      <a:lnTo>
                        <a:pt x="0" y="36"/>
                      </a:lnTo>
                      <a:lnTo>
                        <a:pt x="3" y="43"/>
                      </a:lnTo>
                      <a:lnTo>
                        <a:pt x="14" y="55"/>
                      </a:lnTo>
                      <a:lnTo>
                        <a:pt x="21" y="58"/>
                      </a:lnTo>
                      <a:lnTo>
                        <a:pt x="37" y="58"/>
                      </a:lnTo>
                      <a:lnTo>
                        <a:pt x="44" y="55"/>
                      </a:lnTo>
                      <a:lnTo>
                        <a:pt x="55" y="44"/>
                      </a:lnTo>
                      <a:lnTo>
                        <a:pt x="58" y="37"/>
                      </a:lnTo>
                      <a:lnTo>
                        <a:pt x="59" y="21"/>
                      </a:lnTo>
                      <a:lnTo>
                        <a:pt x="56" y="14"/>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8" name="Group 316"/>
              <p:cNvGrpSpPr>
                <a:grpSpLocks/>
              </p:cNvGrpSpPr>
              <p:nvPr/>
            </p:nvGrpSpPr>
            <p:grpSpPr bwMode="auto">
              <a:xfrm>
                <a:off x="6349" y="6333"/>
                <a:ext cx="59" cy="59"/>
                <a:chOff x="6349" y="6333"/>
                <a:chExt cx="59" cy="59"/>
              </a:xfrm>
            </p:grpSpPr>
            <p:sp>
              <p:nvSpPr>
                <p:cNvPr id="21857" name="Freeform 317"/>
                <p:cNvSpPr>
                  <a:spLocks/>
                </p:cNvSpPr>
                <p:nvPr/>
              </p:nvSpPr>
              <p:spPr bwMode="auto">
                <a:xfrm>
                  <a:off x="6349" y="6333"/>
                  <a:ext cx="59" cy="59"/>
                </a:xfrm>
                <a:custGeom>
                  <a:avLst/>
                  <a:gdLst>
                    <a:gd name="T0" fmla="+- 0 6371 6349"/>
                    <a:gd name="T1" fmla="*/ T0 w 59"/>
                    <a:gd name="T2" fmla="+- 0 6333 6333"/>
                    <a:gd name="T3" fmla="*/ 6333 h 59"/>
                    <a:gd name="T4" fmla="+- 0 6364 6349"/>
                    <a:gd name="T5" fmla="*/ T4 w 59"/>
                    <a:gd name="T6" fmla="+- 0 6336 6333"/>
                    <a:gd name="T7" fmla="*/ 6336 h 59"/>
                    <a:gd name="T8" fmla="+- 0 6358 6349"/>
                    <a:gd name="T9" fmla="*/ T8 w 59"/>
                    <a:gd name="T10" fmla="+- 0 6341 6333"/>
                    <a:gd name="T11" fmla="*/ 6341 h 59"/>
                    <a:gd name="T12" fmla="+- 0 6352 6349"/>
                    <a:gd name="T13" fmla="*/ T12 w 59"/>
                    <a:gd name="T14" fmla="+- 0 6347 6333"/>
                    <a:gd name="T15" fmla="*/ 6347 h 59"/>
                    <a:gd name="T16" fmla="+- 0 6349 6349"/>
                    <a:gd name="T17" fmla="*/ T16 w 59"/>
                    <a:gd name="T18" fmla="+- 0 6354 6333"/>
                    <a:gd name="T19" fmla="*/ 6354 h 59"/>
                    <a:gd name="T20" fmla="+- 0 6349 6349"/>
                    <a:gd name="T21" fmla="*/ T20 w 59"/>
                    <a:gd name="T22" fmla="+- 0 6361 6333"/>
                    <a:gd name="T23" fmla="*/ 6361 h 59"/>
                    <a:gd name="T24" fmla="+- 0 6349 6349"/>
                    <a:gd name="T25" fmla="*/ T24 w 59"/>
                    <a:gd name="T26" fmla="+- 0 6370 6333"/>
                    <a:gd name="T27" fmla="*/ 6370 h 59"/>
                    <a:gd name="T28" fmla="+- 0 6352 6349"/>
                    <a:gd name="T29" fmla="*/ T28 w 59"/>
                    <a:gd name="T30" fmla="+- 0 6377 6333"/>
                    <a:gd name="T31" fmla="*/ 6377 h 59"/>
                    <a:gd name="T32" fmla="+- 0 6362 6349"/>
                    <a:gd name="T33" fmla="*/ T32 w 59"/>
                    <a:gd name="T34" fmla="+- 0 6388 6333"/>
                    <a:gd name="T35" fmla="*/ 6388 h 59"/>
                    <a:gd name="T36" fmla="+- 0 6369 6349"/>
                    <a:gd name="T37" fmla="*/ T36 w 59"/>
                    <a:gd name="T38" fmla="+- 0 6391 6333"/>
                    <a:gd name="T39" fmla="*/ 6391 h 59"/>
                    <a:gd name="T40" fmla="+- 0 6386 6349"/>
                    <a:gd name="T41" fmla="*/ T40 w 59"/>
                    <a:gd name="T42" fmla="+- 0 6391 6333"/>
                    <a:gd name="T43" fmla="*/ 6391 h 59"/>
                    <a:gd name="T44" fmla="+- 0 6392 6349"/>
                    <a:gd name="T45" fmla="*/ T44 w 59"/>
                    <a:gd name="T46" fmla="+- 0 6389 6333"/>
                    <a:gd name="T47" fmla="*/ 6389 h 59"/>
                    <a:gd name="T48" fmla="+- 0 6404 6349"/>
                    <a:gd name="T49" fmla="*/ T48 w 59"/>
                    <a:gd name="T50" fmla="+- 0 6377 6333"/>
                    <a:gd name="T51" fmla="*/ 6377 h 59"/>
                    <a:gd name="T52" fmla="+- 0 6407 6349"/>
                    <a:gd name="T53" fmla="*/ T52 w 59"/>
                    <a:gd name="T54" fmla="+- 0 6371 6333"/>
                    <a:gd name="T55" fmla="*/ 6371 h 59"/>
                    <a:gd name="T56" fmla="+- 0 6407 6349"/>
                    <a:gd name="T57" fmla="*/ T56 w 59"/>
                    <a:gd name="T58" fmla="+- 0 6355 6333"/>
                    <a:gd name="T59" fmla="*/ 6355 h 59"/>
                    <a:gd name="T60" fmla="+- 0 6404 6349"/>
                    <a:gd name="T61" fmla="*/ T60 w 59"/>
                    <a:gd name="T62" fmla="+- 0 6348 6333"/>
                    <a:gd name="T63" fmla="*/ 6348 h 59"/>
                    <a:gd name="T64" fmla="+- 0 6399 6349"/>
                    <a:gd name="T65" fmla="*/ T64 w 59"/>
                    <a:gd name="T66" fmla="+- 0 6342 6333"/>
                    <a:gd name="T67" fmla="*/ 6342 h 59"/>
                    <a:gd name="T68" fmla="+- 0 6393 6349"/>
                    <a:gd name="T69" fmla="*/ T68 w 59"/>
                    <a:gd name="T70" fmla="+- 0 6336 6333"/>
                    <a:gd name="T71" fmla="*/ 6336 h 59"/>
                    <a:gd name="T72" fmla="+- 0 6386 6349"/>
                    <a:gd name="T73" fmla="*/ T72 w 59"/>
                    <a:gd name="T74" fmla="+- 0 6333 6333"/>
                    <a:gd name="T75" fmla="*/ 6333 h 59"/>
                    <a:gd name="T76" fmla="+- 0 6371 6349"/>
                    <a:gd name="T77" fmla="*/ T76 w 59"/>
                    <a:gd name="T78" fmla="+- 0 6333 6333"/>
                    <a:gd name="T79" fmla="*/ 633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3" y="55"/>
                      </a:lnTo>
                      <a:lnTo>
                        <a:pt x="20" y="58"/>
                      </a:lnTo>
                      <a:lnTo>
                        <a:pt x="37" y="58"/>
                      </a:lnTo>
                      <a:lnTo>
                        <a:pt x="43" y="56"/>
                      </a:lnTo>
                      <a:lnTo>
                        <a:pt x="55" y="44"/>
                      </a:lnTo>
                      <a:lnTo>
                        <a:pt x="58" y="38"/>
                      </a:lnTo>
                      <a:lnTo>
                        <a:pt x="58" y="22"/>
                      </a:lnTo>
                      <a:lnTo>
                        <a:pt x="55" y="15"/>
                      </a:lnTo>
                      <a:lnTo>
                        <a:pt x="50" y="9"/>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89" name="Group 318"/>
              <p:cNvGrpSpPr>
                <a:grpSpLocks/>
              </p:cNvGrpSpPr>
              <p:nvPr/>
            </p:nvGrpSpPr>
            <p:grpSpPr bwMode="auto">
              <a:xfrm>
                <a:off x="6489" y="6335"/>
                <a:ext cx="59" cy="59"/>
                <a:chOff x="6489" y="6335"/>
                <a:chExt cx="59" cy="59"/>
              </a:xfrm>
            </p:grpSpPr>
            <p:sp>
              <p:nvSpPr>
                <p:cNvPr id="21856" name="Freeform 319"/>
                <p:cNvSpPr>
                  <a:spLocks/>
                </p:cNvSpPr>
                <p:nvPr/>
              </p:nvSpPr>
              <p:spPr bwMode="auto">
                <a:xfrm>
                  <a:off x="6489" y="6335"/>
                  <a:ext cx="59" cy="59"/>
                </a:xfrm>
                <a:custGeom>
                  <a:avLst/>
                  <a:gdLst>
                    <a:gd name="T0" fmla="+- 0 6511 6489"/>
                    <a:gd name="T1" fmla="*/ T0 w 59"/>
                    <a:gd name="T2" fmla="+- 0 6335 6335"/>
                    <a:gd name="T3" fmla="*/ 6335 h 59"/>
                    <a:gd name="T4" fmla="+- 0 6504 6489"/>
                    <a:gd name="T5" fmla="*/ T4 w 59"/>
                    <a:gd name="T6" fmla="+- 0 6338 6335"/>
                    <a:gd name="T7" fmla="*/ 6338 h 59"/>
                    <a:gd name="T8" fmla="+- 0 6498 6489"/>
                    <a:gd name="T9" fmla="*/ T8 w 59"/>
                    <a:gd name="T10" fmla="+- 0 6344 6335"/>
                    <a:gd name="T11" fmla="*/ 6344 h 59"/>
                    <a:gd name="T12" fmla="+- 0 6493 6489"/>
                    <a:gd name="T13" fmla="*/ T12 w 59"/>
                    <a:gd name="T14" fmla="+- 0 6349 6335"/>
                    <a:gd name="T15" fmla="*/ 6349 h 59"/>
                    <a:gd name="T16" fmla="+- 0 6490 6489"/>
                    <a:gd name="T17" fmla="*/ T16 w 59"/>
                    <a:gd name="T18" fmla="+- 0 6356 6335"/>
                    <a:gd name="T19" fmla="*/ 6356 h 59"/>
                    <a:gd name="T20" fmla="+- 0 6489 6489"/>
                    <a:gd name="T21" fmla="*/ T20 w 59"/>
                    <a:gd name="T22" fmla="+- 0 6364 6335"/>
                    <a:gd name="T23" fmla="*/ 6364 h 59"/>
                    <a:gd name="T24" fmla="+- 0 6489 6489"/>
                    <a:gd name="T25" fmla="*/ T24 w 59"/>
                    <a:gd name="T26" fmla="+- 0 6372 6335"/>
                    <a:gd name="T27" fmla="*/ 6372 h 59"/>
                    <a:gd name="T28" fmla="+- 0 6492 6489"/>
                    <a:gd name="T29" fmla="*/ T28 w 59"/>
                    <a:gd name="T30" fmla="+- 0 6379 6335"/>
                    <a:gd name="T31" fmla="*/ 6379 h 59"/>
                    <a:gd name="T32" fmla="+- 0 6503 6489"/>
                    <a:gd name="T33" fmla="*/ T32 w 59"/>
                    <a:gd name="T34" fmla="+- 0 6390 6335"/>
                    <a:gd name="T35" fmla="*/ 6390 h 59"/>
                    <a:gd name="T36" fmla="+- 0 6510 6489"/>
                    <a:gd name="T37" fmla="*/ T36 w 59"/>
                    <a:gd name="T38" fmla="+- 0 6393 6335"/>
                    <a:gd name="T39" fmla="*/ 6393 h 59"/>
                    <a:gd name="T40" fmla="+- 0 6526 6489"/>
                    <a:gd name="T41" fmla="*/ T40 w 59"/>
                    <a:gd name="T42" fmla="+- 0 6394 6335"/>
                    <a:gd name="T43" fmla="*/ 6394 h 59"/>
                    <a:gd name="T44" fmla="+- 0 6533 6489"/>
                    <a:gd name="T45" fmla="*/ T44 w 59"/>
                    <a:gd name="T46" fmla="+- 0 6391 6335"/>
                    <a:gd name="T47" fmla="*/ 6391 h 59"/>
                    <a:gd name="T48" fmla="+- 0 6539 6489"/>
                    <a:gd name="T49" fmla="*/ T48 w 59"/>
                    <a:gd name="T50" fmla="+- 0 6386 6335"/>
                    <a:gd name="T51" fmla="*/ 6386 h 59"/>
                    <a:gd name="T52" fmla="+- 0 6544 6489"/>
                    <a:gd name="T53" fmla="*/ T52 w 59"/>
                    <a:gd name="T54" fmla="+- 0 6380 6335"/>
                    <a:gd name="T55" fmla="*/ 6380 h 59"/>
                    <a:gd name="T56" fmla="+- 0 6547 6489"/>
                    <a:gd name="T57" fmla="*/ T56 w 59"/>
                    <a:gd name="T58" fmla="+- 0 6373 6335"/>
                    <a:gd name="T59" fmla="*/ 6373 h 59"/>
                    <a:gd name="T60" fmla="+- 0 6548 6489"/>
                    <a:gd name="T61" fmla="*/ T60 w 59"/>
                    <a:gd name="T62" fmla="+- 0 6357 6335"/>
                    <a:gd name="T63" fmla="*/ 6357 h 59"/>
                    <a:gd name="T64" fmla="+- 0 6545 6489"/>
                    <a:gd name="T65" fmla="*/ T64 w 59"/>
                    <a:gd name="T66" fmla="+- 0 6350 6335"/>
                    <a:gd name="T67" fmla="*/ 6350 h 59"/>
                    <a:gd name="T68" fmla="+- 0 6534 6489"/>
                    <a:gd name="T69" fmla="*/ T68 w 59"/>
                    <a:gd name="T70" fmla="+- 0 6339 6335"/>
                    <a:gd name="T71" fmla="*/ 6339 h 59"/>
                    <a:gd name="T72" fmla="+- 0 6527 6489"/>
                    <a:gd name="T73" fmla="*/ T72 w 59"/>
                    <a:gd name="T74" fmla="+- 0 6336 6335"/>
                    <a:gd name="T75" fmla="*/ 6336 h 59"/>
                    <a:gd name="T76" fmla="+- 0 6511 6489"/>
                    <a:gd name="T77" fmla="*/ T76 w 59"/>
                    <a:gd name="T78" fmla="+- 0 6335 6335"/>
                    <a:gd name="T79" fmla="*/ 633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0" y="51"/>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0" name="Group 320"/>
              <p:cNvGrpSpPr>
                <a:grpSpLocks/>
              </p:cNvGrpSpPr>
              <p:nvPr/>
            </p:nvGrpSpPr>
            <p:grpSpPr bwMode="auto">
              <a:xfrm>
                <a:off x="6630" y="6338"/>
                <a:ext cx="59" cy="59"/>
                <a:chOff x="6630" y="6338"/>
                <a:chExt cx="59" cy="59"/>
              </a:xfrm>
            </p:grpSpPr>
            <p:sp>
              <p:nvSpPr>
                <p:cNvPr id="21855" name="Freeform 321"/>
                <p:cNvSpPr>
                  <a:spLocks/>
                </p:cNvSpPr>
                <p:nvPr/>
              </p:nvSpPr>
              <p:spPr bwMode="auto">
                <a:xfrm>
                  <a:off x="6630" y="6338"/>
                  <a:ext cx="59" cy="59"/>
                </a:xfrm>
                <a:custGeom>
                  <a:avLst/>
                  <a:gdLst>
                    <a:gd name="T0" fmla="+- 0 6651 6630"/>
                    <a:gd name="T1" fmla="*/ T0 w 59"/>
                    <a:gd name="T2" fmla="+- 0 6338 6338"/>
                    <a:gd name="T3" fmla="*/ 6338 h 59"/>
                    <a:gd name="T4" fmla="+- 0 6645 6630"/>
                    <a:gd name="T5" fmla="*/ T4 w 59"/>
                    <a:gd name="T6" fmla="+- 0 6341 6338"/>
                    <a:gd name="T7" fmla="*/ 6341 h 59"/>
                    <a:gd name="T8" fmla="+- 0 6639 6630"/>
                    <a:gd name="T9" fmla="*/ T8 w 59"/>
                    <a:gd name="T10" fmla="+- 0 6346 6338"/>
                    <a:gd name="T11" fmla="*/ 6346 h 59"/>
                    <a:gd name="T12" fmla="+- 0 6633 6630"/>
                    <a:gd name="T13" fmla="*/ T12 w 59"/>
                    <a:gd name="T14" fmla="+- 0 6352 6338"/>
                    <a:gd name="T15" fmla="*/ 6352 h 59"/>
                    <a:gd name="T16" fmla="+- 0 6630 6630"/>
                    <a:gd name="T17" fmla="*/ T16 w 59"/>
                    <a:gd name="T18" fmla="+- 0 6358 6338"/>
                    <a:gd name="T19" fmla="*/ 6358 h 59"/>
                    <a:gd name="T20" fmla="+- 0 6630 6630"/>
                    <a:gd name="T21" fmla="*/ T20 w 59"/>
                    <a:gd name="T22" fmla="+- 0 6366 6338"/>
                    <a:gd name="T23" fmla="*/ 6366 h 59"/>
                    <a:gd name="T24" fmla="+- 0 6630 6630"/>
                    <a:gd name="T25" fmla="*/ T24 w 59"/>
                    <a:gd name="T26" fmla="+- 0 6375 6338"/>
                    <a:gd name="T27" fmla="*/ 6375 h 59"/>
                    <a:gd name="T28" fmla="+- 0 6632 6630"/>
                    <a:gd name="T29" fmla="*/ T28 w 59"/>
                    <a:gd name="T30" fmla="+- 0 6382 6338"/>
                    <a:gd name="T31" fmla="*/ 6382 h 59"/>
                    <a:gd name="T32" fmla="+- 0 6643 6630"/>
                    <a:gd name="T33" fmla="*/ T32 w 59"/>
                    <a:gd name="T34" fmla="+- 0 6393 6338"/>
                    <a:gd name="T35" fmla="*/ 6393 h 59"/>
                    <a:gd name="T36" fmla="+- 0 6650 6630"/>
                    <a:gd name="T37" fmla="*/ T36 w 59"/>
                    <a:gd name="T38" fmla="+- 0 6396 6338"/>
                    <a:gd name="T39" fmla="*/ 6396 h 59"/>
                    <a:gd name="T40" fmla="+- 0 6666 6630"/>
                    <a:gd name="T41" fmla="*/ T40 w 59"/>
                    <a:gd name="T42" fmla="+- 0 6396 6338"/>
                    <a:gd name="T43" fmla="*/ 6396 h 59"/>
                    <a:gd name="T44" fmla="+- 0 6673 6630"/>
                    <a:gd name="T45" fmla="*/ T44 w 59"/>
                    <a:gd name="T46" fmla="+- 0 6393 6338"/>
                    <a:gd name="T47" fmla="*/ 6393 h 59"/>
                    <a:gd name="T48" fmla="+- 0 6685 6630"/>
                    <a:gd name="T49" fmla="*/ T48 w 59"/>
                    <a:gd name="T50" fmla="+- 0 6382 6338"/>
                    <a:gd name="T51" fmla="*/ 6382 h 59"/>
                    <a:gd name="T52" fmla="+- 0 6688 6630"/>
                    <a:gd name="T53" fmla="*/ T52 w 59"/>
                    <a:gd name="T54" fmla="+- 0 6376 6338"/>
                    <a:gd name="T55" fmla="*/ 6376 h 59"/>
                    <a:gd name="T56" fmla="+- 0 6688 6630"/>
                    <a:gd name="T57" fmla="*/ T56 w 59"/>
                    <a:gd name="T58" fmla="+- 0 6359 6338"/>
                    <a:gd name="T59" fmla="*/ 6359 h 59"/>
                    <a:gd name="T60" fmla="+- 0 6685 6630"/>
                    <a:gd name="T61" fmla="*/ T60 w 59"/>
                    <a:gd name="T62" fmla="+- 0 6353 6338"/>
                    <a:gd name="T63" fmla="*/ 6353 h 59"/>
                    <a:gd name="T64" fmla="+- 0 6674 6630"/>
                    <a:gd name="T65" fmla="*/ T64 w 59"/>
                    <a:gd name="T66" fmla="+- 0 6341 6338"/>
                    <a:gd name="T67" fmla="*/ 6341 h 59"/>
                    <a:gd name="T68" fmla="+- 0 6667 6630"/>
                    <a:gd name="T69" fmla="*/ T68 w 59"/>
                    <a:gd name="T70" fmla="+- 0 6338 6338"/>
                    <a:gd name="T71" fmla="*/ 6338 h 59"/>
                    <a:gd name="T72" fmla="+- 0 6651 6630"/>
                    <a:gd name="T73" fmla="*/ T72 w 59"/>
                    <a:gd name="T74" fmla="+- 0 6338 6338"/>
                    <a:gd name="T75" fmla="*/ 633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5" y="3"/>
                      </a:lnTo>
                      <a:lnTo>
                        <a:pt x="9" y="8"/>
                      </a:lnTo>
                      <a:lnTo>
                        <a:pt x="3" y="14"/>
                      </a:lnTo>
                      <a:lnTo>
                        <a:pt x="0" y="20"/>
                      </a:lnTo>
                      <a:lnTo>
                        <a:pt x="0" y="28"/>
                      </a:lnTo>
                      <a:lnTo>
                        <a:pt x="0" y="37"/>
                      </a:lnTo>
                      <a:lnTo>
                        <a:pt x="2" y="44"/>
                      </a:lnTo>
                      <a:lnTo>
                        <a:pt x="13" y="55"/>
                      </a:lnTo>
                      <a:lnTo>
                        <a:pt x="20" y="58"/>
                      </a:lnTo>
                      <a:lnTo>
                        <a:pt x="36" y="58"/>
                      </a:lnTo>
                      <a:lnTo>
                        <a:pt x="43" y="55"/>
                      </a:lnTo>
                      <a:lnTo>
                        <a:pt x="55" y="44"/>
                      </a:lnTo>
                      <a:lnTo>
                        <a:pt x="58" y="38"/>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1" name="Group 322"/>
              <p:cNvGrpSpPr>
                <a:grpSpLocks/>
              </p:cNvGrpSpPr>
              <p:nvPr/>
            </p:nvGrpSpPr>
            <p:grpSpPr bwMode="auto">
              <a:xfrm>
                <a:off x="6770" y="6340"/>
                <a:ext cx="59" cy="59"/>
                <a:chOff x="6770" y="6340"/>
                <a:chExt cx="59" cy="59"/>
              </a:xfrm>
            </p:grpSpPr>
            <p:sp>
              <p:nvSpPr>
                <p:cNvPr id="21854" name="Freeform 323"/>
                <p:cNvSpPr>
                  <a:spLocks/>
                </p:cNvSpPr>
                <p:nvPr/>
              </p:nvSpPr>
              <p:spPr bwMode="auto">
                <a:xfrm>
                  <a:off x="6770" y="6340"/>
                  <a:ext cx="59" cy="59"/>
                </a:xfrm>
                <a:custGeom>
                  <a:avLst/>
                  <a:gdLst>
                    <a:gd name="T0" fmla="+- 0 6792 6770"/>
                    <a:gd name="T1" fmla="*/ T0 w 59"/>
                    <a:gd name="T2" fmla="+- 0 6340 6340"/>
                    <a:gd name="T3" fmla="*/ 6340 h 59"/>
                    <a:gd name="T4" fmla="+- 0 6785 6770"/>
                    <a:gd name="T5" fmla="*/ T4 w 59"/>
                    <a:gd name="T6" fmla="+- 0 6343 6340"/>
                    <a:gd name="T7" fmla="*/ 6343 h 59"/>
                    <a:gd name="T8" fmla="+- 0 6779 6770"/>
                    <a:gd name="T9" fmla="*/ T8 w 59"/>
                    <a:gd name="T10" fmla="+- 0 6349 6340"/>
                    <a:gd name="T11" fmla="*/ 6349 h 59"/>
                    <a:gd name="T12" fmla="+- 0 6773 6770"/>
                    <a:gd name="T13" fmla="*/ T12 w 59"/>
                    <a:gd name="T14" fmla="+- 0 6354 6340"/>
                    <a:gd name="T15" fmla="*/ 6354 h 59"/>
                    <a:gd name="T16" fmla="+- 0 6770 6770"/>
                    <a:gd name="T17" fmla="*/ T16 w 59"/>
                    <a:gd name="T18" fmla="+- 0 6361 6340"/>
                    <a:gd name="T19" fmla="*/ 6361 h 59"/>
                    <a:gd name="T20" fmla="+- 0 6770 6770"/>
                    <a:gd name="T21" fmla="*/ T20 w 59"/>
                    <a:gd name="T22" fmla="+- 0 6369 6340"/>
                    <a:gd name="T23" fmla="*/ 6369 h 59"/>
                    <a:gd name="T24" fmla="+- 0 6770 6770"/>
                    <a:gd name="T25" fmla="*/ T24 w 59"/>
                    <a:gd name="T26" fmla="+- 0 6377 6340"/>
                    <a:gd name="T27" fmla="*/ 6377 h 59"/>
                    <a:gd name="T28" fmla="+- 0 6773 6770"/>
                    <a:gd name="T29" fmla="*/ T28 w 59"/>
                    <a:gd name="T30" fmla="+- 0 6384 6340"/>
                    <a:gd name="T31" fmla="*/ 6384 h 59"/>
                    <a:gd name="T32" fmla="+- 0 6784 6770"/>
                    <a:gd name="T33" fmla="*/ T32 w 59"/>
                    <a:gd name="T34" fmla="+- 0 6395 6340"/>
                    <a:gd name="T35" fmla="*/ 6395 h 59"/>
                    <a:gd name="T36" fmla="+- 0 6791 6770"/>
                    <a:gd name="T37" fmla="*/ T36 w 59"/>
                    <a:gd name="T38" fmla="+- 0 6398 6340"/>
                    <a:gd name="T39" fmla="*/ 6398 h 59"/>
                    <a:gd name="T40" fmla="+- 0 6807 6770"/>
                    <a:gd name="T41" fmla="*/ T40 w 59"/>
                    <a:gd name="T42" fmla="+- 0 6398 6340"/>
                    <a:gd name="T43" fmla="*/ 6398 h 59"/>
                    <a:gd name="T44" fmla="+- 0 6814 6770"/>
                    <a:gd name="T45" fmla="*/ T44 w 59"/>
                    <a:gd name="T46" fmla="+- 0 6396 6340"/>
                    <a:gd name="T47" fmla="*/ 6396 h 59"/>
                    <a:gd name="T48" fmla="+- 0 6825 6770"/>
                    <a:gd name="T49" fmla="*/ T48 w 59"/>
                    <a:gd name="T50" fmla="+- 0 6385 6340"/>
                    <a:gd name="T51" fmla="*/ 6385 h 59"/>
                    <a:gd name="T52" fmla="+- 0 6828 6770"/>
                    <a:gd name="T53" fmla="*/ T52 w 59"/>
                    <a:gd name="T54" fmla="+- 0 6378 6340"/>
                    <a:gd name="T55" fmla="*/ 6378 h 59"/>
                    <a:gd name="T56" fmla="+- 0 6828 6770"/>
                    <a:gd name="T57" fmla="*/ T56 w 59"/>
                    <a:gd name="T58" fmla="+- 0 6362 6340"/>
                    <a:gd name="T59" fmla="*/ 6362 h 59"/>
                    <a:gd name="T60" fmla="+- 0 6826 6770"/>
                    <a:gd name="T61" fmla="*/ T60 w 59"/>
                    <a:gd name="T62" fmla="+- 0 6355 6340"/>
                    <a:gd name="T63" fmla="*/ 6355 h 59"/>
                    <a:gd name="T64" fmla="+- 0 6814 6770"/>
                    <a:gd name="T65" fmla="*/ T64 w 59"/>
                    <a:gd name="T66" fmla="+- 0 6343 6340"/>
                    <a:gd name="T67" fmla="*/ 6343 h 59"/>
                    <a:gd name="T68" fmla="+- 0 6808 6770"/>
                    <a:gd name="T69" fmla="*/ T68 w 59"/>
                    <a:gd name="T70" fmla="+- 0 6340 6340"/>
                    <a:gd name="T71" fmla="*/ 6340 h 59"/>
                    <a:gd name="T72" fmla="+- 0 6792 6770"/>
                    <a:gd name="T73" fmla="*/ T72 w 59"/>
                    <a:gd name="T74" fmla="+- 0 6340 6340"/>
                    <a:gd name="T75" fmla="*/ 634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2" name="Group 324"/>
              <p:cNvGrpSpPr>
                <a:grpSpLocks/>
              </p:cNvGrpSpPr>
              <p:nvPr/>
            </p:nvGrpSpPr>
            <p:grpSpPr bwMode="auto">
              <a:xfrm>
                <a:off x="6911" y="6343"/>
                <a:ext cx="59" cy="59"/>
                <a:chOff x="6911" y="6343"/>
                <a:chExt cx="59" cy="59"/>
              </a:xfrm>
            </p:grpSpPr>
            <p:sp>
              <p:nvSpPr>
                <p:cNvPr id="21853" name="Freeform 325"/>
                <p:cNvSpPr>
                  <a:spLocks/>
                </p:cNvSpPr>
                <p:nvPr/>
              </p:nvSpPr>
              <p:spPr bwMode="auto">
                <a:xfrm>
                  <a:off x="6911" y="6343"/>
                  <a:ext cx="59" cy="59"/>
                </a:xfrm>
                <a:custGeom>
                  <a:avLst/>
                  <a:gdLst>
                    <a:gd name="T0" fmla="+- 0 6932 6911"/>
                    <a:gd name="T1" fmla="*/ T0 w 59"/>
                    <a:gd name="T2" fmla="+- 0 6343 6343"/>
                    <a:gd name="T3" fmla="*/ 6343 h 59"/>
                    <a:gd name="T4" fmla="+- 0 6925 6911"/>
                    <a:gd name="T5" fmla="*/ T4 w 59"/>
                    <a:gd name="T6" fmla="+- 0 6345 6343"/>
                    <a:gd name="T7" fmla="*/ 6345 h 59"/>
                    <a:gd name="T8" fmla="+- 0 6920 6911"/>
                    <a:gd name="T9" fmla="*/ T8 w 59"/>
                    <a:gd name="T10" fmla="+- 0 6351 6343"/>
                    <a:gd name="T11" fmla="*/ 6351 h 59"/>
                    <a:gd name="T12" fmla="+- 0 6914 6911"/>
                    <a:gd name="T13" fmla="*/ T12 w 59"/>
                    <a:gd name="T14" fmla="+- 0 6357 6343"/>
                    <a:gd name="T15" fmla="*/ 6357 h 59"/>
                    <a:gd name="T16" fmla="+- 0 6911 6911"/>
                    <a:gd name="T17" fmla="*/ T16 w 59"/>
                    <a:gd name="T18" fmla="+- 0 6363 6343"/>
                    <a:gd name="T19" fmla="*/ 6363 h 59"/>
                    <a:gd name="T20" fmla="+- 0 6911 6911"/>
                    <a:gd name="T21" fmla="*/ T20 w 59"/>
                    <a:gd name="T22" fmla="+- 0 6371 6343"/>
                    <a:gd name="T23" fmla="*/ 6371 h 59"/>
                    <a:gd name="T24" fmla="+- 0 6911 6911"/>
                    <a:gd name="T25" fmla="*/ T24 w 59"/>
                    <a:gd name="T26" fmla="+- 0 6379 6343"/>
                    <a:gd name="T27" fmla="*/ 6379 h 59"/>
                    <a:gd name="T28" fmla="+- 0 6913 6911"/>
                    <a:gd name="T29" fmla="*/ T28 w 59"/>
                    <a:gd name="T30" fmla="+- 0 6386 6343"/>
                    <a:gd name="T31" fmla="*/ 6386 h 59"/>
                    <a:gd name="T32" fmla="+- 0 6924 6911"/>
                    <a:gd name="T33" fmla="*/ T32 w 59"/>
                    <a:gd name="T34" fmla="+- 0 6398 6343"/>
                    <a:gd name="T35" fmla="*/ 6398 h 59"/>
                    <a:gd name="T36" fmla="+- 0 6931 6911"/>
                    <a:gd name="T37" fmla="*/ T36 w 59"/>
                    <a:gd name="T38" fmla="+- 0 6401 6343"/>
                    <a:gd name="T39" fmla="*/ 6401 h 59"/>
                    <a:gd name="T40" fmla="+- 0 6947 6911"/>
                    <a:gd name="T41" fmla="*/ T40 w 59"/>
                    <a:gd name="T42" fmla="+- 0 6401 6343"/>
                    <a:gd name="T43" fmla="*/ 6401 h 59"/>
                    <a:gd name="T44" fmla="+- 0 6954 6911"/>
                    <a:gd name="T45" fmla="*/ T44 w 59"/>
                    <a:gd name="T46" fmla="+- 0 6398 6343"/>
                    <a:gd name="T47" fmla="*/ 6398 h 59"/>
                    <a:gd name="T48" fmla="+- 0 6966 6911"/>
                    <a:gd name="T49" fmla="*/ T48 w 59"/>
                    <a:gd name="T50" fmla="+- 0 6387 6343"/>
                    <a:gd name="T51" fmla="*/ 6387 h 59"/>
                    <a:gd name="T52" fmla="+- 0 6969 6911"/>
                    <a:gd name="T53" fmla="*/ T52 w 59"/>
                    <a:gd name="T54" fmla="+- 0 6380 6343"/>
                    <a:gd name="T55" fmla="*/ 6380 h 59"/>
                    <a:gd name="T56" fmla="+- 0 6969 6911"/>
                    <a:gd name="T57" fmla="*/ T56 w 59"/>
                    <a:gd name="T58" fmla="+- 0 6364 6343"/>
                    <a:gd name="T59" fmla="*/ 6364 h 59"/>
                    <a:gd name="T60" fmla="+- 0 6966 6911"/>
                    <a:gd name="T61" fmla="*/ T60 w 59"/>
                    <a:gd name="T62" fmla="+- 0 6357 6343"/>
                    <a:gd name="T63" fmla="*/ 6357 h 59"/>
                    <a:gd name="T64" fmla="+- 0 6955 6911"/>
                    <a:gd name="T65" fmla="*/ T64 w 59"/>
                    <a:gd name="T66" fmla="+- 0 6346 6343"/>
                    <a:gd name="T67" fmla="*/ 6346 h 59"/>
                    <a:gd name="T68" fmla="+- 0 6948 6911"/>
                    <a:gd name="T69" fmla="*/ T68 w 59"/>
                    <a:gd name="T70" fmla="+- 0 6343 6343"/>
                    <a:gd name="T71" fmla="*/ 6343 h 59"/>
                    <a:gd name="T72" fmla="+- 0 6932 6911"/>
                    <a:gd name="T73" fmla="*/ T72 w 59"/>
                    <a:gd name="T74" fmla="+- 0 6343 6343"/>
                    <a:gd name="T75" fmla="*/ 634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4"/>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3" name="Group 326"/>
              <p:cNvGrpSpPr>
                <a:grpSpLocks/>
              </p:cNvGrpSpPr>
              <p:nvPr/>
            </p:nvGrpSpPr>
            <p:grpSpPr bwMode="auto">
              <a:xfrm>
                <a:off x="7051" y="6345"/>
                <a:ext cx="59" cy="59"/>
                <a:chOff x="7051" y="6345"/>
                <a:chExt cx="59" cy="59"/>
              </a:xfrm>
            </p:grpSpPr>
            <p:sp>
              <p:nvSpPr>
                <p:cNvPr id="21852" name="Freeform 327"/>
                <p:cNvSpPr>
                  <a:spLocks/>
                </p:cNvSpPr>
                <p:nvPr/>
              </p:nvSpPr>
              <p:spPr bwMode="auto">
                <a:xfrm>
                  <a:off x="7051" y="6345"/>
                  <a:ext cx="59" cy="59"/>
                </a:xfrm>
                <a:custGeom>
                  <a:avLst/>
                  <a:gdLst>
                    <a:gd name="T0" fmla="+- 0 7073 7051"/>
                    <a:gd name="T1" fmla="*/ T0 w 59"/>
                    <a:gd name="T2" fmla="+- 0 6345 6345"/>
                    <a:gd name="T3" fmla="*/ 6345 h 59"/>
                    <a:gd name="T4" fmla="+- 0 7066 7051"/>
                    <a:gd name="T5" fmla="*/ T4 w 59"/>
                    <a:gd name="T6" fmla="+- 0 6348 6345"/>
                    <a:gd name="T7" fmla="*/ 6348 h 59"/>
                    <a:gd name="T8" fmla="+- 0 7060 7051"/>
                    <a:gd name="T9" fmla="*/ T8 w 59"/>
                    <a:gd name="T10" fmla="+- 0 6353 6345"/>
                    <a:gd name="T11" fmla="*/ 6353 h 59"/>
                    <a:gd name="T12" fmla="+- 0 7054 7051"/>
                    <a:gd name="T13" fmla="*/ T12 w 59"/>
                    <a:gd name="T14" fmla="+- 0 6359 6345"/>
                    <a:gd name="T15" fmla="*/ 6359 h 59"/>
                    <a:gd name="T16" fmla="+- 0 7051 7051"/>
                    <a:gd name="T17" fmla="*/ T16 w 59"/>
                    <a:gd name="T18" fmla="+- 0 6366 6345"/>
                    <a:gd name="T19" fmla="*/ 6366 h 59"/>
                    <a:gd name="T20" fmla="+- 0 7051 7051"/>
                    <a:gd name="T21" fmla="*/ T20 w 59"/>
                    <a:gd name="T22" fmla="+- 0 6373 6345"/>
                    <a:gd name="T23" fmla="*/ 6373 h 59"/>
                    <a:gd name="T24" fmla="+- 0 7051 7051"/>
                    <a:gd name="T25" fmla="*/ T24 w 59"/>
                    <a:gd name="T26" fmla="+- 0 6382 6345"/>
                    <a:gd name="T27" fmla="*/ 6382 h 59"/>
                    <a:gd name="T28" fmla="+- 0 7054 7051"/>
                    <a:gd name="T29" fmla="*/ T28 w 59"/>
                    <a:gd name="T30" fmla="+- 0 6389 6345"/>
                    <a:gd name="T31" fmla="*/ 6389 h 59"/>
                    <a:gd name="T32" fmla="+- 0 7065 7051"/>
                    <a:gd name="T33" fmla="*/ T32 w 59"/>
                    <a:gd name="T34" fmla="+- 0 6400 6345"/>
                    <a:gd name="T35" fmla="*/ 6400 h 59"/>
                    <a:gd name="T36" fmla="+- 0 7071 7051"/>
                    <a:gd name="T37" fmla="*/ T36 w 59"/>
                    <a:gd name="T38" fmla="+- 0 6403 6345"/>
                    <a:gd name="T39" fmla="*/ 6403 h 59"/>
                    <a:gd name="T40" fmla="+- 0 7088 7051"/>
                    <a:gd name="T41" fmla="*/ T40 w 59"/>
                    <a:gd name="T42" fmla="+- 0 6403 6345"/>
                    <a:gd name="T43" fmla="*/ 6403 h 59"/>
                    <a:gd name="T44" fmla="+- 0 7095 7051"/>
                    <a:gd name="T45" fmla="*/ T44 w 59"/>
                    <a:gd name="T46" fmla="+- 0 6401 6345"/>
                    <a:gd name="T47" fmla="*/ 6401 h 59"/>
                    <a:gd name="T48" fmla="+- 0 7106 7051"/>
                    <a:gd name="T49" fmla="*/ T48 w 59"/>
                    <a:gd name="T50" fmla="+- 0 6390 6345"/>
                    <a:gd name="T51" fmla="*/ 6390 h 59"/>
                    <a:gd name="T52" fmla="+- 0 7109 7051"/>
                    <a:gd name="T53" fmla="*/ T52 w 59"/>
                    <a:gd name="T54" fmla="+- 0 6383 6345"/>
                    <a:gd name="T55" fmla="*/ 6383 h 59"/>
                    <a:gd name="T56" fmla="+- 0 7109 7051"/>
                    <a:gd name="T57" fmla="*/ T56 w 59"/>
                    <a:gd name="T58" fmla="+- 0 6367 6345"/>
                    <a:gd name="T59" fmla="*/ 6367 h 59"/>
                    <a:gd name="T60" fmla="+- 0 7107 7051"/>
                    <a:gd name="T61" fmla="*/ T60 w 59"/>
                    <a:gd name="T62" fmla="+- 0 6360 6345"/>
                    <a:gd name="T63" fmla="*/ 6360 h 59"/>
                    <a:gd name="T64" fmla="+- 0 7101 7051"/>
                    <a:gd name="T65" fmla="*/ T64 w 59"/>
                    <a:gd name="T66" fmla="+- 0 6354 6345"/>
                    <a:gd name="T67" fmla="*/ 6354 h 59"/>
                    <a:gd name="T68" fmla="+- 0 7095 7051"/>
                    <a:gd name="T69" fmla="*/ T68 w 59"/>
                    <a:gd name="T70" fmla="+- 0 6348 6345"/>
                    <a:gd name="T71" fmla="*/ 6348 h 59"/>
                    <a:gd name="T72" fmla="+- 0 7089 7051"/>
                    <a:gd name="T73" fmla="*/ T72 w 59"/>
                    <a:gd name="T74" fmla="+- 0 6345 6345"/>
                    <a:gd name="T75" fmla="*/ 6345 h 59"/>
                    <a:gd name="T76" fmla="+- 0 7073 7051"/>
                    <a:gd name="T77" fmla="*/ T76 w 59"/>
                    <a:gd name="T78" fmla="+- 0 6345 6345"/>
                    <a:gd name="T79" fmla="*/ 634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4" y="55"/>
                      </a:lnTo>
                      <a:lnTo>
                        <a:pt x="20" y="58"/>
                      </a:lnTo>
                      <a:lnTo>
                        <a:pt x="37" y="58"/>
                      </a:lnTo>
                      <a:lnTo>
                        <a:pt x="44" y="56"/>
                      </a:lnTo>
                      <a:lnTo>
                        <a:pt x="55" y="45"/>
                      </a:lnTo>
                      <a:lnTo>
                        <a:pt x="58" y="38"/>
                      </a:lnTo>
                      <a:lnTo>
                        <a:pt x="58" y="22"/>
                      </a:lnTo>
                      <a:lnTo>
                        <a:pt x="56" y="15"/>
                      </a:lnTo>
                      <a:lnTo>
                        <a:pt x="50" y="9"/>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4" name="Group 328"/>
              <p:cNvGrpSpPr>
                <a:grpSpLocks/>
              </p:cNvGrpSpPr>
              <p:nvPr/>
            </p:nvGrpSpPr>
            <p:grpSpPr bwMode="auto">
              <a:xfrm>
                <a:off x="7191" y="6347"/>
                <a:ext cx="59" cy="59"/>
                <a:chOff x="7191" y="6347"/>
                <a:chExt cx="59" cy="59"/>
              </a:xfrm>
            </p:grpSpPr>
            <p:sp>
              <p:nvSpPr>
                <p:cNvPr id="21851" name="Freeform 329"/>
                <p:cNvSpPr>
                  <a:spLocks/>
                </p:cNvSpPr>
                <p:nvPr/>
              </p:nvSpPr>
              <p:spPr bwMode="auto">
                <a:xfrm>
                  <a:off x="7191" y="6347"/>
                  <a:ext cx="59" cy="59"/>
                </a:xfrm>
                <a:custGeom>
                  <a:avLst/>
                  <a:gdLst>
                    <a:gd name="T0" fmla="+- 0 7213 7191"/>
                    <a:gd name="T1" fmla="*/ T0 w 59"/>
                    <a:gd name="T2" fmla="+- 0 6347 6347"/>
                    <a:gd name="T3" fmla="*/ 6347 h 59"/>
                    <a:gd name="T4" fmla="+- 0 7206 7191"/>
                    <a:gd name="T5" fmla="*/ T4 w 59"/>
                    <a:gd name="T6" fmla="+- 0 6350 6347"/>
                    <a:gd name="T7" fmla="*/ 6350 h 59"/>
                    <a:gd name="T8" fmla="+- 0 7195 7191"/>
                    <a:gd name="T9" fmla="*/ T8 w 59"/>
                    <a:gd name="T10" fmla="+- 0 6361 6347"/>
                    <a:gd name="T11" fmla="*/ 6361 h 59"/>
                    <a:gd name="T12" fmla="+- 0 7192 7191"/>
                    <a:gd name="T13" fmla="*/ T12 w 59"/>
                    <a:gd name="T14" fmla="+- 0 6368 6347"/>
                    <a:gd name="T15" fmla="*/ 6368 h 59"/>
                    <a:gd name="T16" fmla="+- 0 7192 7191"/>
                    <a:gd name="T17" fmla="*/ T16 w 59"/>
                    <a:gd name="T18" fmla="+- 0 6376 6347"/>
                    <a:gd name="T19" fmla="*/ 6376 h 59"/>
                    <a:gd name="T20" fmla="+- 0 7191 7191"/>
                    <a:gd name="T21" fmla="*/ T20 w 59"/>
                    <a:gd name="T22" fmla="+- 0 6384 6347"/>
                    <a:gd name="T23" fmla="*/ 6384 h 59"/>
                    <a:gd name="T24" fmla="+- 0 7194 7191"/>
                    <a:gd name="T25" fmla="*/ T24 w 59"/>
                    <a:gd name="T26" fmla="+- 0 6391 6347"/>
                    <a:gd name="T27" fmla="*/ 6391 h 59"/>
                    <a:gd name="T28" fmla="+- 0 7205 7191"/>
                    <a:gd name="T29" fmla="*/ T28 w 59"/>
                    <a:gd name="T30" fmla="+- 0 6403 6347"/>
                    <a:gd name="T31" fmla="*/ 6403 h 59"/>
                    <a:gd name="T32" fmla="+- 0 7212 7191"/>
                    <a:gd name="T33" fmla="*/ T32 w 59"/>
                    <a:gd name="T34" fmla="+- 0 6405 6347"/>
                    <a:gd name="T35" fmla="*/ 6405 h 59"/>
                    <a:gd name="T36" fmla="+- 0 7228 7191"/>
                    <a:gd name="T37" fmla="*/ T36 w 59"/>
                    <a:gd name="T38" fmla="+- 0 6406 6347"/>
                    <a:gd name="T39" fmla="*/ 6406 h 59"/>
                    <a:gd name="T40" fmla="+- 0 7235 7191"/>
                    <a:gd name="T41" fmla="*/ T40 w 59"/>
                    <a:gd name="T42" fmla="+- 0 6403 6347"/>
                    <a:gd name="T43" fmla="*/ 6403 h 59"/>
                    <a:gd name="T44" fmla="+- 0 7246 7191"/>
                    <a:gd name="T45" fmla="*/ T44 w 59"/>
                    <a:gd name="T46" fmla="+- 0 6392 6347"/>
                    <a:gd name="T47" fmla="*/ 6392 h 59"/>
                    <a:gd name="T48" fmla="+- 0 7249 7191"/>
                    <a:gd name="T49" fmla="*/ T48 w 59"/>
                    <a:gd name="T50" fmla="+- 0 6385 6347"/>
                    <a:gd name="T51" fmla="*/ 6385 h 59"/>
                    <a:gd name="T52" fmla="+- 0 7250 7191"/>
                    <a:gd name="T53" fmla="*/ T52 w 59"/>
                    <a:gd name="T54" fmla="+- 0 6369 6347"/>
                    <a:gd name="T55" fmla="*/ 6369 h 59"/>
                    <a:gd name="T56" fmla="+- 0 7247 7191"/>
                    <a:gd name="T57" fmla="*/ T56 w 59"/>
                    <a:gd name="T58" fmla="+- 0 6362 6347"/>
                    <a:gd name="T59" fmla="*/ 6362 h 59"/>
                    <a:gd name="T60" fmla="+- 0 7236 7191"/>
                    <a:gd name="T61" fmla="*/ T60 w 59"/>
                    <a:gd name="T62" fmla="+- 0 6351 6347"/>
                    <a:gd name="T63" fmla="*/ 6351 h 59"/>
                    <a:gd name="T64" fmla="+- 0 7229 7191"/>
                    <a:gd name="T65" fmla="*/ T64 w 59"/>
                    <a:gd name="T66" fmla="+- 0 6348 6347"/>
                    <a:gd name="T67" fmla="*/ 6348 h 59"/>
                    <a:gd name="T68" fmla="+- 0 7213 7191"/>
                    <a:gd name="T69" fmla="*/ T68 w 59"/>
                    <a:gd name="T70" fmla="+- 0 6347 6347"/>
                    <a:gd name="T71" fmla="*/ 63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4" y="14"/>
                      </a:lnTo>
                      <a:lnTo>
                        <a:pt x="1" y="21"/>
                      </a:lnTo>
                      <a:lnTo>
                        <a:pt x="1"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5" name="Group 330"/>
              <p:cNvGrpSpPr>
                <a:grpSpLocks/>
              </p:cNvGrpSpPr>
              <p:nvPr/>
            </p:nvGrpSpPr>
            <p:grpSpPr bwMode="auto">
              <a:xfrm>
                <a:off x="7332" y="6350"/>
                <a:ext cx="59" cy="59"/>
                <a:chOff x="7332" y="6350"/>
                <a:chExt cx="59" cy="59"/>
              </a:xfrm>
            </p:grpSpPr>
            <p:sp>
              <p:nvSpPr>
                <p:cNvPr id="21850" name="Freeform 331"/>
                <p:cNvSpPr>
                  <a:spLocks/>
                </p:cNvSpPr>
                <p:nvPr/>
              </p:nvSpPr>
              <p:spPr bwMode="auto">
                <a:xfrm>
                  <a:off x="7332" y="6350"/>
                  <a:ext cx="59" cy="59"/>
                </a:xfrm>
                <a:custGeom>
                  <a:avLst/>
                  <a:gdLst>
                    <a:gd name="T0" fmla="+- 0 7354 7332"/>
                    <a:gd name="T1" fmla="*/ T0 w 59"/>
                    <a:gd name="T2" fmla="+- 0 6350 6350"/>
                    <a:gd name="T3" fmla="*/ 6350 h 59"/>
                    <a:gd name="T4" fmla="+- 0 7347 7332"/>
                    <a:gd name="T5" fmla="*/ T4 w 59"/>
                    <a:gd name="T6" fmla="+- 0 6353 6350"/>
                    <a:gd name="T7" fmla="*/ 6353 h 59"/>
                    <a:gd name="T8" fmla="+- 0 7335 7332"/>
                    <a:gd name="T9" fmla="*/ T8 w 59"/>
                    <a:gd name="T10" fmla="+- 0 6364 6350"/>
                    <a:gd name="T11" fmla="*/ 6364 h 59"/>
                    <a:gd name="T12" fmla="+- 0 7332 7332"/>
                    <a:gd name="T13" fmla="*/ T12 w 59"/>
                    <a:gd name="T14" fmla="+- 0 6370 6350"/>
                    <a:gd name="T15" fmla="*/ 6370 h 59"/>
                    <a:gd name="T16" fmla="+- 0 7332 7332"/>
                    <a:gd name="T17" fmla="*/ T16 w 59"/>
                    <a:gd name="T18" fmla="+- 0 6378 6350"/>
                    <a:gd name="T19" fmla="*/ 6378 h 59"/>
                    <a:gd name="T20" fmla="+- 0 7332 7332"/>
                    <a:gd name="T21" fmla="*/ T20 w 59"/>
                    <a:gd name="T22" fmla="+- 0 6387 6350"/>
                    <a:gd name="T23" fmla="*/ 6387 h 59"/>
                    <a:gd name="T24" fmla="+- 0 7335 7332"/>
                    <a:gd name="T25" fmla="*/ T24 w 59"/>
                    <a:gd name="T26" fmla="+- 0 6394 6350"/>
                    <a:gd name="T27" fmla="*/ 6394 h 59"/>
                    <a:gd name="T28" fmla="+- 0 7345 7332"/>
                    <a:gd name="T29" fmla="*/ T28 w 59"/>
                    <a:gd name="T30" fmla="+- 0 6405 6350"/>
                    <a:gd name="T31" fmla="*/ 6405 h 59"/>
                    <a:gd name="T32" fmla="+- 0 7352 7332"/>
                    <a:gd name="T33" fmla="*/ T32 w 59"/>
                    <a:gd name="T34" fmla="+- 0 6408 6350"/>
                    <a:gd name="T35" fmla="*/ 6408 h 59"/>
                    <a:gd name="T36" fmla="+- 0 7369 7332"/>
                    <a:gd name="T37" fmla="*/ T36 w 59"/>
                    <a:gd name="T38" fmla="+- 0 6408 6350"/>
                    <a:gd name="T39" fmla="*/ 6408 h 59"/>
                    <a:gd name="T40" fmla="+- 0 7375 7332"/>
                    <a:gd name="T41" fmla="*/ T40 w 59"/>
                    <a:gd name="T42" fmla="+- 0 6405 6350"/>
                    <a:gd name="T43" fmla="*/ 6405 h 59"/>
                    <a:gd name="T44" fmla="+- 0 7387 7332"/>
                    <a:gd name="T45" fmla="*/ T44 w 59"/>
                    <a:gd name="T46" fmla="+- 0 6394 6350"/>
                    <a:gd name="T47" fmla="*/ 6394 h 59"/>
                    <a:gd name="T48" fmla="+- 0 7390 7332"/>
                    <a:gd name="T49" fmla="*/ T48 w 59"/>
                    <a:gd name="T50" fmla="+- 0 6388 6350"/>
                    <a:gd name="T51" fmla="*/ 6388 h 59"/>
                    <a:gd name="T52" fmla="+- 0 7390 7332"/>
                    <a:gd name="T53" fmla="*/ T52 w 59"/>
                    <a:gd name="T54" fmla="+- 0 6372 6350"/>
                    <a:gd name="T55" fmla="*/ 6372 h 59"/>
                    <a:gd name="T56" fmla="+- 0 7387 7332"/>
                    <a:gd name="T57" fmla="*/ T56 w 59"/>
                    <a:gd name="T58" fmla="+- 0 6365 6350"/>
                    <a:gd name="T59" fmla="*/ 6365 h 59"/>
                    <a:gd name="T60" fmla="+- 0 7376 7332"/>
                    <a:gd name="T61" fmla="*/ T60 w 59"/>
                    <a:gd name="T62" fmla="+- 0 6353 6350"/>
                    <a:gd name="T63" fmla="*/ 6353 h 59"/>
                    <a:gd name="T64" fmla="+- 0 7369 7332"/>
                    <a:gd name="T65" fmla="*/ T64 w 59"/>
                    <a:gd name="T66" fmla="+- 0 6350 6350"/>
                    <a:gd name="T67" fmla="*/ 6350 h 59"/>
                    <a:gd name="T68" fmla="+- 0 7354 7332"/>
                    <a:gd name="T69" fmla="*/ T68 w 59"/>
                    <a:gd name="T70" fmla="+- 0 6350 6350"/>
                    <a:gd name="T71" fmla="*/ 635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28"/>
                      </a:lnTo>
                      <a:lnTo>
                        <a:pt x="0" y="37"/>
                      </a:lnTo>
                      <a:lnTo>
                        <a:pt x="3" y="44"/>
                      </a:lnTo>
                      <a:lnTo>
                        <a:pt x="13" y="55"/>
                      </a:lnTo>
                      <a:lnTo>
                        <a:pt x="20" y="58"/>
                      </a:lnTo>
                      <a:lnTo>
                        <a:pt x="37" y="58"/>
                      </a:lnTo>
                      <a:lnTo>
                        <a:pt x="43" y="55"/>
                      </a:lnTo>
                      <a:lnTo>
                        <a:pt x="55" y="44"/>
                      </a:lnTo>
                      <a:lnTo>
                        <a:pt x="58" y="38"/>
                      </a:lnTo>
                      <a:lnTo>
                        <a:pt x="58" y="22"/>
                      </a:lnTo>
                      <a:lnTo>
                        <a:pt x="55" y="15"/>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6" name="Group 332"/>
              <p:cNvGrpSpPr>
                <a:grpSpLocks/>
              </p:cNvGrpSpPr>
              <p:nvPr/>
            </p:nvGrpSpPr>
            <p:grpSpPr bwMode="auto">
              <a:xfrm>
                <a:off x="7472" y="6352"/>
                <a:ext cx="59" cy="59"/>
                <a:chOff x="7472" y="6352"/>
                <a:chExt cx="59" cy="59"/>
              </a:xfrm>
            </p:grpSpPr>
            <p:sp>
              <p:nvSpPr>
                <p:cNvPr id="21849" name="Freeform 333"/>
                <p:cNvSpPr>
                  <a:spLocks/>
                </p:cNvSpPr>
                <p:nvPr/>
              </p:nvSpPr>
              <p:spPr bwMode="auto">
                <a:xfrm>
                  <a:off x="7472" y="6352"/>
                  <a:ext cx="59" cy="59"/>
                </a:xfrm>
                <a:custGeom>
                  <a:avLst/>
                  <a:gdLst>
                    <a:gd name="T0" fmla="+- 0 7494 7472"/>
                    <a:gd name="T1" fmla="*/ T0 w 59"/>
                    <a:gd name="T2" fmla="+- 0 6352 6352"/>
                    <a:gd name="T3" fmla="*/ 6352 h 59"/>
                    <a:gd name="T4" fmla="+- 0 7487 7472"/>
                    <a:gd name="T5" fmla="*/ T4 w 59"/>
                    <a:gd name="T6" fmla="+- 0 6355 6352"/>
                    <a:gd name="T7" fmla="*/ 6355 h 59"/>
                    <a:gd name="T8" fmla="+- 0 7481 7472"/>
                    <a:gd name="T9" fmla="*/ T8 w 59"/>
                    <a:gd name="T10" fmla="+- 0 6361 6352"/>
                    <a:gd name="T11" fmla="*/ 6361 h 59"/>
                    <a:gd name="T12" fmla="+- 0 7476 7472"/>
                    <a:gd name="T13" fmla="*/ T12 w 59"/>
                    <a:gd name="T14" fmla="+- 0 6366 6352"/>
                    <a:gd name="T15" fmla="*/ 6366 h 59"/>
                    <a:gd name="T16" fmla="+- 0 7473 7472"/>
                    <a:gd name="T17" fmla="*/ T16 w 59"/>
                    <a:gd name="T18" fmla="+- 0 6373 6352"/>
                    <a:gd name="T19" fmla="*/ 6373 h 59"/>
                    <a:gd name="T20" fmla="+- 0 7472 7472"/>
                    <a:gd name="T21" fmla="*/ T20 w 59"/>
                    <a:gd name="T22" fmla="+- 0 6381 6352"/>
                    <a:gd name="T23" fmla="*/ 6381 h 59"/>
                    <a:gd name="T24" fmla="+- 0 7472 7472"/>
                    <a:gd name="T25" fmla="*/ T24 w 59"/>
                    <a:gd name="T26" fmla="+- 0 6389 6352"/>
                    <a:gd name="T27" fmla="*/ 6389 h 59"/>
                    <a:gd name="T28" fmla="+- 0 7475 7472"/>
                    <a:gd name="T29" fmla="*/ T28 w 59"/>
                    <a:gd name="T30" fmla="+- 0 6396 6352"/>
                    <a:gd name="T31" fmla="*/ 6396 h 59"/>
                    <a:gd name="T32" fmla="+- 0 7486 7472"/>
                    <a:gd name="T33" fmla="*/ T32 w 59"/>
                    <a:gd name="T34" fmla="+- 0 6407 6352"/>
                    <a:gd name="T35" fmla="*/ 6407 h 59"/>
                    <a:gd name="T36" fmla="+- 0 7493 7472"/>
                    <a:gd name="T37" fmla="*/ T36 w 59"/>
                    <a:gd name="T38" fmla="+- 0 6410 6352"/>
                    <a:gd name="T39" fmla="*/ 6410 h 59"/>
                    <a:gd name="T40" fmla="+- 0 7509 7472"/>
                    <a:gd name="T41" fmla="*/ T40 w 59"/>
                    <a:gd name="T42" fmla="+- 0 6411 6352"/>
                    <a:gd name="T43" fmla="*/ 6411 h 59"/>
                    <a:gd name="T44" fmla="+- 0 7516 7472"/>
                    <a:gd name="T45" fmla="*/ T44 w 59"/>
                    <a:gd name="T46" fmla="+- 0 6408 6352"/>
                    <a:gd name="T47" fmla="*/ 6408 h 59"/>
                    <a:gd name="T48" fmla="+- 0 7527 7472"/>
                    <a:gd name="T49" fmla="*/ T48 w 59"/>
                    <a:gd name="T50" fmla="+- 0 6397 6352"/>
                    <a:gd name="T51" fmla="*/ 6397 h 59"/>
                    <a:gd name="T52" fmla="+- 0 7530 7472"/>
                    <a:gd name="T53" fmla="*/ T52 w 59"/>
                    <a:gd name="T54" fmla="+- 0 6390 6352"/>
                    <a:gd name="T55" fmla="*/ 6390 h 59"/>
                    <a:gd name="T56" fmla="+- 0 7531 7472"/>
                    <a:gd name="T57" fmla="*/ T56 w 59"/>
                    <a:gd name="T58" fmla="+- 0 6374 6352"/>
                    <a:gd name="T59" fmla="*/ 6374 h 59"/>
                    <a:gd name="T60" fmla="+- 0 7528 7472"/>
                    <a:gd name="T61" fmla="*/ T60 w 59"/>
                    <a:gd name="T62" fmla="+- 0 6367 6352"/>
                    <a:gd name="T63" fmla="*/ 6367 h 59"/>
                    <a:gd name="T64" fmla="+- 0 7517 7472"/>
                    <a:gd name="T65" fmla="*/ T64 w 59"/>
                    <a:gd name="T66" fmla="+- 0 6355 6352"/>
                    <a:gd name="T67" fmla="*/ 6355 h 59"/>
                    <a:gd name="T68" fmla="+- 0 7510 7472"/>
                    <a:gd name="T69" fmla="*/ T68 w 59"/>
                    <a:gd name="T70" fmla="+- 0 6352 6352"/>
                    <a:gd name="T71" fmla="*/ 6352 h 59"/>
                    <a:gd name="T72" fmla="+- 0 7494 7472"/>
                    <a:gd name="T73" fmla="*/ T72 w 59"/>
                    <a:gd name="T74" fmla="+- 0 6352 6352"/>
                    <a:gd name="T75" fmla="*/ 635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7" name="Group 334"/>
              <p:cNvGrpSpPr>
                <a:grpSpLocks/>
              </p:cNvGrpSpPr>
              <p:nvPr/>
            </p:nvGrpSpPr>
            <p:grpSpPr bwMode="auto">
              <a:xfrm>
                <a:off x="5080" y="7254"/>
                <a:ext cx="61" cy="61"/>
                <a:chOff x="5080" y="7254"/>
                <a:chExt cx="61" cy="61"/>
              </a:xfrm>
            </p:grpSpPr>
            <p:sp>
              <p:nvSpPr>
                <p:cNvPr id="21848" name="Freeform 335"/>
                <p:cNvSpPr>
                  <a:spLocks/>
                </p:cNvSpPr>
                <p:nvPr/>
              </p:nvSpPr>
              <p:spPr bwMode="auto">
                <a:xfrm>
                  <a:off x="5080" y="7254"/>
                  <a:ext cx="61" cy="61"/>
                </a:xfrm>
                <a:custGeom>
                  <a:avLst/>
                  <a:gdLst>
                    <a:gd name="T0" fmla="+- 0 5109 5080"/>
                    <a:gd name="T1" fmla="*/ T0 w 61"/>
                    <a:gd name="T2" fmla="+- 0 7254 7254"/>
                    <a:gd name="T3" fmla="*/ 7254 h 61"/>
                    <a:gd name="T4" fmla="+- 0 5094 5080"/>
                    <a:gd name="T5" fmla="*/ T4 w 61"/>
                    <a:gd name="T6" fmla="+- 0 7258 7254"/>
                    <a:gd name="T7" fmla="*/ 7258 h 61"/>
                    <a:gd name="T8" fmla="+- 0 5088 5080"/>
                    <a:gd name="T9" fmla="*/ T8 w 61"/>
                    <a:gd name="T10" fmla="+- 0 7263 7254"/>
                    <a:gd name="T11" fmla="*/ 7263 h 61"/>
                    <a:gd name="T12" fmla="+- 0 5081 5080"/>
                    <a:gd name="T13" fmla="*/ T12 w 61"/>
                    <a:gd name="T14" fmla="+- 0 7277 7254"/>
                    <a:gd name="T15" fmla="*/ 7277 h 61"/>
                    <a:gd name="T16" fmla="+- 0 5080 5080"/>
                    <a:gd name="T17" fmla="*/ T16 w 61"/>
                    <a:gd name="T18" fmla="+- 0 7285 7254"/>
                    <a:gd name="T19" fmla="*/ 7285 h 61"/>
                    <a:gd name="T20" fmla="+- 0 5084 5080"/>
                    <a:gd name="T21" fmla="*/ T20 w 61"/>
                    <a:gd name="T22" fmla="+- 0 7300 7254"/>
                    <a:gd name="T23" fmla="*/ 7300 h 61"/>
                    <a:gd name="T24" fmla="+- 0 5089 5080"/>
                    <a:gd name="T25" fmla="*/ T24 w 61"/>
                    <a:gd name="T26" fmla="+- 0 7305 7254"/>
                    <a:gd name="T27" fmla="*/ 7305 h 61"/>
                    <a:gd name="T28" fmla="+- 0 5103 5080"/>
                    <a:gd name="T29" fmla="*/ T28 w 61"/>
                    <a:gd name="T30" fmla="+- 0 7313 7254"/>
                    <a:gd name="T31" fmla="*/ 7313 h 61"/>
                    <a:gd name="T32" fmla="+- 0 5111 5080"/>
                    <a:gd name="T33" fmla="*/ T32 w 61"/>
                    <a:gd name="T34" fmla="+- 0 7314 7254"/>
                    <a:gd name="T35" fmla="*/ 7314 h 61"/>
                    <a:gd name="T36" fmla="+- 0 5126 5080"/>
                    <a:gd name="T37" fmla="*/ T36 w 61"/>
                    <a:gd name="T38" fmla="+- 0 7309 7254"/>
                    <a:gd name="T39" fmla="*/ 7309 h 61"/>
                    <a:gd name="T40" fmla="+- 0 5132 5080"/>
                    <a:gd name="T41" fmla="*/ T40 w 61"/>
                    <a:gd name="T42" fmla="+- 0 7305 7254"/>
                    <a:gd name="T43" fmla="*/ 7305 h 61"/>
                    <a:gd name="T44" fmla="+- 0 5135 5080"/>
                    <a:gd name="T45" fmla="*/ T44 w 61"/>
                    <a:gd name="T46" fmla="+- 0 7298 7254"/>
                    <a:gd name="T47" fmla="*/ 7298 h 61"/>
                    <a:gd name="T48" fmla="+- 0 5139 5080"/>
                    <a:gd name="T49" fmla="*/ T48 w 61"/>
                    <a:gd name="T50" fmla="+- 0 7291 7254"/>
                    <a:gd name="T51" fmla="*/ 7291 h 61"/>
                    <a:gd name="T52" fmla="+- 0 5140 5080"/>
                    <a:gd name="T53" fmla="*/ T52 w 61"/>
                    <a:gd name="T54" fmla="+- 0 7283 7254"/>
                    <a:gd name="T55" fmla="*/ 7283 h 61"/>
                    <a:gd name="T56" fmla="+- 0 5135 5080"/>
                    <a:gd name="T57" fmla="*/ T56 w 61"/>
                    <a:gd name="T58" fmla="+- 0 7268 7254"/>
                    <a:gd name="T59" fmla="*/ 7268 h 61"/>
                    <a:gd name="T60" fmla="+- 0 5131 5080"/>
                    <a:gd name="T61" fmla="*/ T60 w 61"/>
                    <a:gd name="T62" fmla="+- 0 7262 7254"/>
                    <a:gd name="T63" fmla="*/ 7262 h 61"/>
                    <a:gd name="T64" fmla="+- 0 5117 5080"/>
                    <a:gd name="T65" fmla="*/ T64 w 61"/>
                    <a:gd name="T66" fmla="+- 0 7255 7254"/>
                    <a:gd name="T67" fmla="*/ 7255 h 61"/>
                    <a:gd name="T68" fmla="+- 0 5109 5080"/>
                    <a:gd name="T69" fmla="*/ T68 w 61"/>
                    <a:gd name="T70" fmla="+- 0 7254 7254"/>
                    <a:gd name="T71" fmla="*/ 72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5" y="44"/>
                      </a:lnTo>
                      <a:lnTo>
                        <a:pt x="59" y="37"/>
                      </a:lnTo>
                      <a:lnTo>
                        <a:pt x="60" y="29"/>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8" name="Group 336"/>
              <p:cNvGrpSpPr>
                <a:grpSpLocks/>
              </p:cNvGrpSpPr>
              <p:nvPr/>
            </p:nvGrpSpPr>
            <p:grpSpPr bwMode="auto">
              <a:xfrm>
                <a:off x="5203" y="7321"/>
                <a:ext cx="61" cy="61"/>
                <a:chOff x="5203" y="7321"/>
                <a:chExt cx="61" cy="61"/>
              </a:xfrm>
            </p:grpSpPr>
            <p:sp>
              <p:nvSpPr>
                <p:cNvPr id="21847" name="Freeform 337"/>
                <p:cNvSpPr>
                  <a:spLocks/>
                </p:cNvSpPr>
                <p:nvPr/>
              </p:nvSpPr>
              <p:spPr bwMode="auto">
                <a:xfrm>
                  <a:off x="5203" y="7321"/>
                  <a:ext cx="61" cy="61"/>
                </a:xfrm>
                <a:custGeom>
                  <a:avLst/>
                  <a:gdLst>
                    <a:gd name="T0" fmla="+- 0 5233 5203"/>
                    <a:gd name="T1" fmla="*/ T0 w 61"/>
                    <a:gd name="T2" fmla="+- 0 7321 7321"/>
                    <a:gd name="T3" fmla="*/ 7321 h 61"/>
                    <a:gd name="T4" fmla="+- 0 5218 5203"/>
                    <a:gd name="T5" fmla="*/ T4 w 61"/>
                    <a:gd name="T6" fmla="+- 0 7325 7321"/>
                    <a:gd name="T7" fmla="*/ 7325 h 61"/>
                    <a:gd name="T8" fmla="+- 0 5212 5203"/>
                    <a:gd name="T9" fmla="*/ T8 w 61"/>
                    <a:gd name="T10" fmla="+- 0 7330 7321"/>
                    <a:gd name="T11" fmla="*/ 7330 h 61"/>
                    <a:gd name="T12" fmla="+- 0 5204 5203"/>
                    <a:gd name="T13" fmla="*/ T12 w 61"/>
                    <a:gd name="T14" fmla="+- 0 7344 7321"/>
                    <a:gd name="T15" fmla="*/ 7344 h 61"/>
                    <a:gd name="T16" fmla="+- 0 5203 5203"/>
                    <a:gd name="T17" fmla="*/ T16 w 61"/>
                    <a:gd name="T18" fmla="+- 0 7352 7321"/>
                    <a:gd name="T19" fmla="*/ 7352 h 61"/>
                    <a:gd name="T20" fmla="+- 0 5208 5203"/>
                    <a:gd name="T21" fmla="*/ T20 w 61"/>
                    <a:gd name="T22" fmla="+- 0 7367 7321"/>
                    <a:gd name="T23" fmla="*/ 7367 h 61"/>
                    <a:gd name="T24" fmla="+- 0 5212 5203"/>
                    <a:gd name="T25" fmla="*/ T24 w 61"/>
                    <a:gd name="T26" fmla="+- 0 7372 7321"/>
                    <a:gd name="T27" fmla="*/ 7372 h 61"/>
                    <a:gd name="T28" fmla="+- 0 5227 5203"/>
                    <a:gd name="T29" fmla="*/ T28 w 61"/>
                    <a:gd name="T30" fmla="+- 0 7380 7321"/>
                    <a:gd name="T31" fmla="*/ 7380 h 61"/>
                    <a:gd name="T32" fmla="+- 0 5234 5203"/>
                    <a:gd name="T33" fmla="*/ T32 w 61"/>
                    <a:gd name="T34" fmla="+- 0 7381 7321"/>
                    <a:gd name="T35" fmla="*/ 7381 h 61"/>
                    <a:gd name="T36" fmla="+- 0 5249 5203"/>
                    <a:gd name="T37" fmla="*/ T36 w 61"/>
                    <a:gd name="T38" fmla="+- 0 7376 7321"/>
                    <a:gd name="T39" fmla="*/ 7376 h 61"/>
                    <a:gd name="T40" fmla="+- 0 5255 5203"/>
                    <a:gd name="T41" fmla="*/ T40 w 61"/>
                    <a:gd name="T42" fmla="+- 0 7372 7321"/>
                    <a:gd name="T43" fmla="*/ 7372 h 61"/>
                    <a:gd name="T44" fmla="+- 0 5263 5203"/>
                    <a:gd name="T45" fmla="*/ T44 w 61"/>
                    <a:gd name="T46" fmla="+- 0 7358 7321"/>
                    <a:gd name="T47" fmla="*/ 7358 h 61"/>
                    <a:gd name="T48" fmla="+- 0 5263 5203"/>
                    <a:gd name="T49" fmla="*/ T48 w 61"/>
                    <a:gd name="T50" fmla="+- 0 7350 7321"/>
                    <a:gd name="T51" fmla="*/ 7350 h 61"/>
                    <a:gd name="T52" fmla="+- 0 5259 5203"/>
                    <a:gd name="T53" fmla="*/ T52 w 61"/>
                    <a:gd name="T54" fmla="+- 0 7335 7321"/>
                    <a:gd name="T55" fmla="*/ 7335 h 61"/>
                    <a:gd name="T56" fmla="+- 0 5254 5203"/>
                    <a:gd name="T57" fmla="*/ T56 w 61"/>
                    <a:gd name="T58" fmla="+- 0 7329 7321"/>
                    <a:gd name="T59" fmla="*/ 7329 h 61"/>
                    <a:gd name="T60" fmla="+- 0 5240 5203"/>
                    <a:gd name="T61" fmla="*/ T60 w 61"/>
                    <a:gd name="T62" fmla="+- 0 7321 7321"/>
                    <a:gd name="T63" fmla="*/ 7321 h 61"/>
                    <a:gd name="T64" fmla="+- 0 5233 5203"/>
                    <a:gd name="T65" fmla="*/ T64 w 61"/>
                    <a:gd name="T66" fmla="+- 0 7321 7321"/>
                    <a:gd name="T67" fmla="*/ 73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4"/>
                      </a:lnTo>
                      <a:lnTo>
                        <a:pt x="9" y="9"/>
                      </a:lnTo>
                      <a:lnTo>
                        <a:pt x="1" y="23"/>
                      </a:lnTo>
                      <a:lnTo>
                        <a:pt x="0" y="31"/>
                      </a:lnTo>
                      <a:lnTo>
                        <a:pt x="5" y="46"/>
                      </a:lnTo>
                      <a:lnTo>
                        <a:pt x="9" y="51"/>
                      </a:lnTo>
                      <a:lnTo>
                        <a:pt x="24" y="59"/>
                      </a:lnTo>
                      <a:lnTo>
                        <a:pt x="31" y="60"/>
                      </a:lnTo>
                      <a:lnTo>
                        <a:pt x="46" y="55"/>
                      </a:lnTo>
                      <a:lnTo>
                        <a:pt x="52" y="51"/>
                      </a:lnTo>
                      <a:lnTo>
                        <a:pt x="60" y="37"/>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99" name="Group 338"/>
              <p:cNvGrpSpPr>
                <a:grpSpLocks/>
              </p:cNvGrpSpPr>
              <p:nvPr/>
            </p:nvGrpSpPr>
            <p:grpSpPr bwMode="auto">
              <a:xfrm>
                <a:off x="5327" y="7388"/>
                <a:ext cx="61" cy="61"/>
                <a:chOff x="5327" y="7388"/>
                <a:chExt cx="61" cy="61"/>
              </a:xfrm>
            </p:grpSpPr>
            <p:sp>
              <p:nvSpPr>
                <p:cNvPr id="21846" name="Freeform 339"/>
                <p:cNvSpPr>
                  <a:spLocks/>
                </p:cNvSpPr>
                <p:nvPr/>
              </p:nvSpPr>
              <p:spPr bwMode="auto">
                <a:xfrm>
                  <a:off x="5327" y="7388"/>
                  <a:ext cx="61" cy="61"/>
                </a:xfrm>
                <a:custGeom>
                  <a:avLst/>
                  <a:gdLst>
                    <a:gd name="T0" fmla="+- 0 5356 5327"/>
                    <a:gd name="T1" fmla="*/ T0 w 61"/>
                    <a:gd name="T2" fmla="+- 0 7388 7388"/>
                    <a:gd name="T3" fmla="*/ 7388 h 61"/>
                    <a:gd name="T4" fmla="+- 0 5341 5327"/>
                    <a:gd name="T5" fmla="*/ T4 w 61"/>
                    <a:gd name="T6" fmla="+- 0 7392 7388"/>
                    <a:gd name="T7" fmla="*/ 7392 h 61"/>
                    <a:gd name="T8" fmla="+- 0 5335 5327"/>
                    <a:gd name="T9" fmla="*/ T8 w 61"/>
                    <a:gd name="T10" fmla="+- 0 7397 7388"/>
                    <a:gd name="T11" fmla="*/ 7397 h 61"/>
                    <a:gd name="T12" fmla="+- 0 5328 5327"/>
                    <a:gd name="T13" fmla="*/ T12 w 61"/>
                    <a:gd name="T14" fmla="+- 0 7411 7388"/>
                    <a:gd name="T15" fmla="*/ 7411 h 61"/>
                    <a:gd name="T16" fmla="+- 0 5327 5327"/>
                    <a:gd name="T17" fmla="*/ T16 w 61"/>
                    <a:gd name="T18" fmla="+- 0 7418 7388"/>
                    <a:gd name="T19" fmla="*/ 7418 h 61"/>
                    <a:gd name="T20" fmla="+- 0 5329 5327"/>
                    <a:gd name="T21" fmla="*/ T20 w 61"/>
                    <a:gd name="T22" fmla="+- 0 7426 7388"/>
                    <a:gd name="T23" fmla="*/ 7426 h 61"/>
                    <a:gd name="T24" fmla="+- 0 5358 5327"/>
                    <a:gd name="T25" fmla="*/ T24 w 61"/>
                    <a:gd name="T26" fmla="+- 0 7448 7388"/>
                    <a:gd name="T27" fmla="*/ 7448 h 61"/>
                    <a:gd name="T28" fmla="+- 0 5373 5327"/>
                    <a:gd name="T29" fmla="*/ T28 w 61"/>
                    <a:gd name="T30" fmla="+- 0 7443 7388"/>
                    <a:gd name="T31" fmla="*/ 7443 h 61"/>
                    <a:gd name="T32" fmla="+- 0 5379 5327"/>
                    <a:gd name="T33" fmla="*/ T32 w 61"/>
                    <a:gd name="T34" fmla="+- 0 7438 7388"/>
                    <a:gd name="T35" fmla="*/ 7438 h 61"/>
                    <a:gd name="T36" fmla="+- 0 5383 5327"/>
                    <a:gd name="T37" fmla="*/ T36 w 61"/>
                    <a:gd name="T38" fmla="+- 0 7431 7388"/>
                    <a:gd name="T39" fmla="*/ 7431 h 61"/>
                    <a:gd name="T40" fmla="+- 0 5386 5327"/>
                    <a:gd name="T41" fmla="*/ T40 w 61"/>
                    <a:gd name="T42" fmla="+- 0 7424 7388"/>
                    <a:gd name="T43" fmla="*/ 7424 h 61"/>
                    <a:gd name="T44" fmla="+- 0 5387 5327"/>
                    <a:gd name="T45" fmla="*/ T44 w 61"/>
                    <a:gd name="T46" fmla="+- 0 7417 7388"/>
                    <a:gd name="T47" fmla="*/ 7417 h 61"/>
                    <a:gd name="T48" fmla="+- 0 5385 5327"/>
                    <a:gd name="T49" fmla="*/ T48 w 61"/>
                    <a:gd name="T50" fmla="+- 0 7409 7388"/>
                    <a:gd name="T51" fmla="*/ 7409 h 61"/>
                    <a:gd name="T52" fmla="+- 0 5382 5327"/>
                    <a:gd name="T53" fmla="*/ T52 w 61"/>
                    <a:gd name="T54" fmla="+- 0 7402 7388"/>
                    <a:gd name="T55" fmla="*/ 7402 h 61"/>
                    <a:gd name="T56" fmla="+- 0 5378 5327"/>
                    <a:gd name="T57" fmla="*/ T56 w 61"/>
                    <a:gd name="T58" fmla="+- 0 7396 7388"/>
                    <a:gd name="T59" fmla="*/ 7396 h 61"/>
                    <a:gd name="T60" fmla="+- 0 5364 5327"/>
                    <a:gd name="T61" fmla="*/ T60 w 61"/>
                    <a:gd name="T62" fmla="+- 0 7388 7388"/>
                    <a:gd name="T63" fmla="*/ 7388 h 61"/>
                    <a:gd name="T64" fmla="+- 0 5356 5327"/>
                    <a:gd name="T65" fmla="*/ T64 w 61"/>
                    <a:gd name="T66" fmla="+- 0 7388 7388"/>
                    <a:gd name="T67" fmla="*/ 73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29" y="0"/>
                      </a:moveTo>
                      <a:lnTo>
                        <a:pt x="14" y="4"/>
                      </a:lnTo>
                      <a:lnTo>
                        <a:pt x="8" y="9"/>
                      </a:lnTo>
                      <a:lnTo>
                        <a:pt x="1" y="23"/>
                      </a:lnTo>
                      <a:lnTo>
                        <a:pt x="0" y="30"/>
                      </a:lnTo>
                      <a:lnTo>
                        <a:pt x="2" y="38"/>
                      </a:lnTo>
                      <a:lnTo>
                        <a:pt x="31" y="60"/>
                      </a:lnTo>
                      <a:lnTo>
                        <a:pt x="46" y="55"/>
                      </a:lnTo>
                      <a:lnTo>
                        <a:pt x="52" y="50"/>
                      </a:lnTo>
                      <a:lnTo>
                        <a:pt x="56" y="43"/>
                      </a:lnTo>
                      <a:lnTo>
                        <a:pt x="59" y="36"/>
                      </a:lnTo>
                      <a:lnTo>
                        <a:pt x="60" y="29"/>
                      </a:lnTo>
                      <a:lnTo>
                        <a:pt x="58" y="21"/>
                      </a:lnTo>
                      <a:lnTo>
                        <a:pt x="55" y="14"/>
                      </a:lnTo>
                      <a:lnTo>
                        <a:pt x="51" y="8"/>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0" name="Group 340"/>
              <p:cNvGrpSpPr>
                <a:grpSpLocks/>
              </p:cNvGrpSpPr>
              <p:nvPr/>
            </p:nvGrpSpPr>
            <p:grpSpPr bwMode="auto">
              <a:xfrm>
                <a:off x="5450" y="7454"/>
                <a:ext cx="61" cy="61"/>
                <a:chOff x="5450" y="7454"/>
                <a:chExt cx="61" cy="61"/>
              </a:xfrm>
            </p:grpSpPr>
            <p:sp>
              <p:nvSpPr>
                <p:cNvPr id="21845" name="Freeform 341"/>
                <p:cNvSpPr>
                  <a:spLocks/>
                </p:cNvSpPr>
                <p:nvPr/>
              </p:nvSpPr>
              <p:spPr bwMode="auto">
                <a:xfrm>
                  <a:off x="5450" y="7454"/>
                  <a:ext cx="61" cy="61"/>
                </a:xfrm>
                <a:custGeom>
                  <a:avLst/>
                  <a:gdLst>
                    <a:gd name="T0" fmla="+- 0 5480 5450"/>
                    <a:gd name="T1" fmla="*/ T0 w 61"/>
                    <a:gd name="T2" fmla="+- 0 7454 7454"/>
                    <a:gd name="T3" fmla="*/ 7454 h 61"/>
                    <a:gd name="T4" fmla="+- 0 5465 5450"/>
                    <a:gd name="T5" fmla="*/ T4 w 61"/>
                    <a:gd name="T6" fmla="+- 0 7459 7454"/>
                    <a:gd name="T7" fmla="*/ 7459 h 61"/>
                    <a:gd name="T8" fmla="+- 0 5459 5450"/>
                    <a:gd name="T9" fmla="*/ T8 w 61"/>
                    <a:gd name="T10" fmla="+- 0 7464 7454"/>
                    <a:gd name="T11" fmla="*/ 7464 h 61"/>
                    <a:gd name="T12" fmla="+- 0 5451 5450"/>
                    <a:gd name="T13" fmla="*/ T12 w 61"/>
                    <a:gd name="T14" fmla="+- 0 7478 7454"/>
                    <a:gd name="T15" fmla="*/ 7478 h 61"/>
                    <a:gd name="T16" fmla="+- 0 5450 5450"/>
                    <a:gd name="T17" fmla="*/ T16 w 61"/>
                    <a:gd name="T18" fmla="+- 0 7485 7454"/>
                    <a:gd name="T19" fmla="*/ 7485 h 61"/>
                    <a:gd name="T20" fmla="+- 0 5453 5450"/>
                    <a:gd name="T21" fmla="*/ T20 w 61"/>
                    <a:gd name="T22" fmla="+- 0 7493 7454"/>
                    <a:gd name="T23" fmla="*/ 7493 h 61"/>
                    <a:gd name="T24" fmla="+- 0 5455 5450"/>
                    <a:gd name="T25" fmla="*/ T24 w 61"/>
                    <a:gd name="T26" fmla="+- 0 7500 7454"/>
                    <a:gd name="T27" fmla="*/ 7500 h 61"/>
                    <a:gd name="T28" fmla="+- 0 5460 5450"/>
                    <a:gd name="T29" fmla="*/ T28 w 61"/>
                    <a:gd name="T30" fmla="+- 0 7506 7454"/>
                    <a:gd name="T31" fmla="*/ 7506 h 61"/>
                    <a:gd name="T32" fmla="+- 0 5474 5450"/>
                    <a:gd name="T33" fmla="*/ T32 w 61"/>
                    <a:gd name="T34" fmla="+- 0 7514 7454"/>
                    <a:gd name="T35" fmla="*/ 7514 h 61"/>
                    <a:gd name="T36" fmla="+- 0 5481 5450"/>
                    <a:gd name="T37" fmla="*/ T36 w 61"/>
                    <a:gd name="T38" fmla="+- 0 7515 7454"/>
                    <a:gd name="T39" fmla="*/ 7515 h 61"/>
                    <a:gd name="T40" fmla="+- 0 5496 5450"/>
                    <a:gd name="T41" fmla="*/ T40 w 61"/>
                    <a:gd name="T42" fmla="+- 0 7510 7454"/>
                    <a:gd name="T43" fmla="*/ 7510 h 61"/>
                    <a:gd name="T44" fmla="+- 0 5502 5450"/>
                    <a:gd name="T45" fmla="*/ T44 w 61"/>
                    <a:gd name="T46" fmla="+- 0 7505 7454"/>
                    <a:gd name="T47" fmla="*/ 7505 h 61"/>
                    <a:gd name="T48" fmla="+- 0 5506 5450"/>
                    <a:gd name="T49" fmla="*/ T48 w 61"/>
                    <a:gd name="T50" fmla="+- 0 7498 7454"/>
                    <a:gd name="T51" fmla="*/ 7498 h 61"/>
                    <a:gd name="T52" fmla="+- 0 5510 5450"/>
                    <a:gd name="T53" fmla="*/ T52 w 61"/>
                    <a:gd name="T54" fmla="+- 0 7491 7454"/>
                    <a:gd name="T55" fmla="*/ 7491 h 61"/>
                    <a:gd name="T56" fmla="+- 0 5510 5450"/>
                    <a:gd name="T57" fmla="*/ T56 w 61"/>
                    <a:gd name="T58" fmla="+- 0 7484 7454"/>
                    <a:gd name="T59" fmla="*/ 7484 h 61"/>
                    <a:gd name="T60" fmla="+- 0 5508 5450"/>
                    <a:gd name="T61" fmla="*/ T60 w 61"/>
                    <a:gd name="T62" fmla="+- 0 7476 7454"/>
                    <a:gd name="T63" fmla="*/ 7476 h 61"/>
                    <a:gd name="T64" fmla="+- 0 5480 5450"/>
                    <a:gd name="T65" fmla="*/ T64 w 61"/>
                    <a:gd name="T66" fmla="+- 0 7454 7454"/>
                    <a:gd name="T67" fmla="*/ 74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0" y="30"/>
                      </a:lnTo>
                      <a:lnTo>
                        <a:pt x="58" y="22"/>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1" name="Group 342"/>
              <p:cNvGrpSpPr>
                <a:grpSpLocks/>
              </p:cNvGrpSpPr>
              <p:nvPr/>
            </p:nvGrpSpPr>
            <p:grpSpPr bwMode="auto">
              <a:xfrm>
                <a:off x="5574" y="7521"/>
                <a:ext cx="61" cy="61"/>
                <a:chOff x="5574" y="7521"/>
                <a:chExt cx="61" cy="61"/>
              </a:xfrm>
            </p:grpSpPr>
            <p:sp>
              <p:nvSpPr>
                <p:cNvPr id="21844" name="Freeform 343"/>
                <p:cNvSpPr>
                  <a:spLocks/>
                </p:cNvSpPr>
                <p:nvPr/>
              </p:nvSpPr>
              <p:spPr bwMode="auto">
                <a:xfrm>
                  <a:off x="5574" y="7521"/>
                  <a:ext cx="61" cy="61"/>
                </a:xfrm>
                <a:custGeom>
                  <a:avLst/>
                  <a:gdLst>
                    <a:gd name="T0" fmla="+- 0 5603 5574"/>
                    <a:gd name="T1" fmla="*/ T0 w 61"/>
                    <a:gd name="T2" fmla="+- 0 7521 7521"/>
                    <a:gd name="T3" fmla="*/ 7521 h 61"/>
                    <a:gd name="T4" fmla="+- 0 5588 5574"/>
                    <a:gd name="T5" fmla="*/ T4 w 61"/>
                    <a:gd name="T6" fmla="+- 0 7526 7521"/>
                    <a:gd name="T7" fmla="*/ 7526 h 61"/>
                    <a:gd name="T8" fmla="+- 0 5582 5574"/>
                    <a:gd name="T9" fmla="*/ T8 w 61"/>
                    <a:gd name="T10" fmla="+- 0 7530 7521"/>
                    <a:gd name="T11" fmla="*/ 7530 h 61"/>
                    <a:gd name="T12" fmla="+- 0 5575 5574"/>
                    <a:gd name="T13" fmla="*/ T12 w 61"/>
                    <a:gd name="T14" fmla="+- 0 7545 7521"/>
                    <a:gd name="T15" fmla="*/ 7545 h 61"/>
                    <a:gd name="T16" fmla="+- 0 5574 5574"/>
                    <a:gd name="T17" fmla="*/ T16 w 61"/>
                    <a:gd name="T18" fmla="+- 0 7552 7521"/>
                    <a:gd name="T19" fmla="*/ 7552 h 61"/>
                    <a:gd name="T20" fmla="+- 0 5578 5574"/>
                    <a:gd name="T21" fmla="*/ T20 w 61"/>
                    <a:gd name="T22" fmla="+- 0 7567 7521"/>
                    <a:gd name="T23" fmla="*/ 7567 h 61"/>
                    <a:gd name="T24" fmla="+- 0 5583 5574"/>
                    <a:gd name="T25" fmla="*/ T24 w 61"/>
                    <a:gd name="T26" fmla="+- 0 7573 7521"/>
                    <a:gd name="T27" fmla="*/ 7573 h 61"/>
                    <a:gd name="T28" fmla="+- 0 5597 5574"/>
                    <a:gd name="T29" fmla="*/ T28 w 61"/>
                    <a:gd name="T30" fmla="+- 0 7581 7521"/>
                    <a:gd name="T31" fmla="*/ 7581 h 61"/>
                    <a:gd name="T32" fmla="+- 0 5605 5574"/>
                    <a:gd name="T33" fmla="*/ T32 w 61"/>
                    <a:gd name="T34" fmla="+- 0 7581 7521"/>
                    <a:gd name="T35" fmla="*/ 7581 h 61"/>
                    <a:gd name="T36" fmla="+- 0 5620 5574"/>
                    <a:gd name="T37" fmla="*/ T36 w 61"/>
                    <a:gd name="T38" fmla="+- 0 7577 7521"/>
                    <a:gd name="T39" fmla="*/ 7577 h 61"/>
                    <a:gd name="T40" fmla="+- 0 5626 5574"/>
                    <a:gd name="T41" fmla="*/ T40 w 61"/>
                    <a:gd name="T42" fmla="+- 0 7572 7521"/>
                    <a:gd name="T43" fmla="*/ 7572 h 61"/>
                    <a:gd name="T44" fmla="+- 0 5629 5574"/>
                    <a:gd name="T45" fmla="*/ T44 w 61"/>
                    <a:gd name="T46" fmla="+- 0 7565 7521"/>
                    <a:gd name="T47" fmla="*/ 7565 h 61"/>
                    <a:gd name="T48" fmla="+- 0 5633 5574"/>
                    <a:gd name="T49" fmla="*/ T48 w 61"/>
                    <a:gd name="T50" fmla="+- 0 7558 7521"/>
                    <a:gd name="T51" fmla="*/ 7558 h 61"/>
                    <a:gd name="T52" fmla="+- 0 5634 5574"/>
                    <a:gd name="T53" fmla="*/ T52 w 61"/>
                    <a:gd name="T54" fmla="+- 0 7551 7521"/>
                    <a:gd name="T55" fmla="*/ 7551 h 61"/>
                    <a:gd name="T56" fmla="+- 0 5629 5574"/>
                    <a:gd name="T57" fmla="*/ T56 w 61"/>
                    <a:gd name="T58" fmla="+- 0 7535 7521"/>
                    <a:gd name="T59" fmla="*/ 7535 h 61"/>
                    <a:gd name="T60" fmla="+- 0 5625 5574"/>
                    <a:gd name="T61" fmla="*/ T60 w 61"/>
                    <a:gd name="T62" fmla="+- 0 7530 7521"/>
                    <a:gd name="T63" fmla="*/ 7530 h 61"/>
                    <a:gd name="T64" fmla="+- 0 5611 5574"/>
                    <a:gd name="T65" fmla="*/ T64 w 61"/>
                    <a:gd name="T66" fmla="+- 0 7522 7521"/>
                    <a:gd name="T67" fmla="*/ 7522 h 61"/>
                    <a:gd name="T68" fmla="+- 0 5603 5574"/>
                    <a:gd name="T69" fmla="*/ T68 w 61"/>
                    <a:gd name="T70" fmla="+- 0 7521 7521"/>
                    <a:gd name="T71" fmla="*/ 75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5"/>
                      </a:lnTo>
                      <a:lnTo>
                        <a:pt x="8" y="9"/>
                      </a:lnTo>
                      <a:lnTo>
                        <a:pt x="1" y="24"/>
                      </a:lnTo>
                      <a:lnTo>
                        <a:pt x="0" y="31"/>
                      </a:lnTo>
                      <a:lnTo>
                        <a:pt x="4" y="46"/>
                      </a:lnTo>
                      <a:lnTo>
                        <a:pt x="9" y="52"/>
                      </a:lnTo>
                      <a:lnTo>
                        <a:pt x="23" y="60"/>
                      </a:lnTo>
                      <a:lnTo>
                        <a:pt x="31" y="60"/>
                      </a:lnTo>
                      <a:lnTo>
                        <a:pt x="46" y="56"/>
                      </a:lnTo>
                      <a:lnTo>
                        <a:pt x="52" y="51"/>
                      </a:lnTo>
                      <a:lnTo>
                        <a:pt x="55" y="44"/>
                      </a:lnTo>
                      <a:lnTo>
                        <a:pt x="59" y="37"/>
                      </a:lnTo>
                      <a:lnTo>
                        <a:pt x="60" y="30"/>
                      </a:lnTo>
                      <a:lnTo>
                        <a:pt x="55" y="14"/>
                      </a:lnTo>
                      <a:lnTo>
                        <a:pt x="51" y="9"/>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2" name="Group 344"/>
              <p:cNvGrpSpPr>
                <a:grpSpLocks/>
              </p:cNvGrpSpPr>
              <p:nvPr/>
            </p:nvGrpSpPr>
            <p:grpSpPr bwMode="auto">
              <a:xfrm>
                <a:off x="5697" y="7588"/>
                <a:ext cx="61" cy="61"/>
                <a:chOff x="5697" y="7588"/>
                <a:chExt cx="61" cy="61"/>
              </a:xfrm>
            </p:grpSpPr>
            <p:sp>
              <p:nvSpPr>
                <p:cNvPr id="21843" name="Freeform 345"/>
                <p:cNvSpPr>
                  <a:spLocks/>
                </p:cNvSpPr>
                <p:nvPr/>
              </p:nvSpPr>
              <p:spPr bwMode="auto">
                <a:xfrm>
                  <a:off x="5697" y="7588"/>
                  <a:ext cx="61" cy="61"/>
                </a:xfrm>
                <a:custGeom>
                  <a:avLst/>
                  <a:gdLst>
                    <a:gd name="T0" fmla="+- 0 5727 5697"/>
                    <a:gd name="T1" fmla="*/ T0 w 61"/>
                    <a:gd name="T2" fmla="+- 0 7588 7588"/>
                    <a:gd name="T3" fmla="*/ 7588 h 61"/>
                    <a:gd name="T4" fmla="+- 0 5712 5697"/>
                    <a:gd name="T5" fmla="*/ T4 w 61"/>
                    <a:gd name="T6" fmla="+- 0 7593 7588"/>
                    <a:gd name="T7" fmla="*/ 7593 h 61"/>
                    <a:gd name="T8" fmla="+- 0 5706 5697"/>
                    <a:gd name="T9" fmla="*/ T8 w 61"/>
                    <a:gd name="T10" fmla="+- 0 7597 7588"/>
                    <a:gd name="T11" fmla="*/ 7597 h 61"/>
                    <a:gd name="T12" fmla="+- 0 5698 5697"/>
                    <a:gd name="T13" fmla="*/ T12 w 61"/>
                    <a:gd name="T14" fmla="+- 0 7612 7588"/>
                    <a:gd name="T15" fmla="*/ 7612 h 61"/>
                    <a:gd name="T16" fmla="+- 0 5697 5697"/>
                    <a:gd name="T17" fmla="*/ T16 w 61"/>
                    <a:gd name="T18" fmla="+- 0 7619 7588"/>
                    <a:gd name="T19" fmla="*/ 7619 h 61"/>
                    <a:gd name="T20" fmla="+- 0 5699 5697"/>
                    <a:gd name="T21" fmla="*/ T20 w 61"/>
                    <a:gd name="T22" fmla="+- 0 7627 7588"/>
                    <a:gd name="T23" fmla="*/ 7627 h 61"/>
                    <a:gd name="T24" fmla="+- 0 5702 5697"/>
                    <a:gd name="T25" fmla="*/ T24 w 61"/>
                    <a:gd name="T26" fmla="+- 0 7634 7588"/>
                    <a:gd name="T27" fmla="*/ 7634 h 61"/>
                    <a:gd name="T28" fmla="+- 0 5706 5697"/>
                    <a:gd name="T29" fmla="*/ T28 w 61"/>
                    <a:gd name="T30" fmla="+- 0 7640 7588"/>
                    <a:gd name="T31" fmla="*/ 7640 h 61"/>
                    <a:gd name="T32" fmla="+- 0 5714 5697"/>
                    <a:gd name="T33" fmla="*/ T32 w 61"/>
                    <a:gd name="T34" fmla="+- 0 7644 7588"/>
                    <a:gd name="T35" fmla="*/ 7644 h 61"/>
                    <a:gd name="T36" fmla="+- 0 5721 5697"/>
                    <a:gd name="T37" fmla="*/ T36 w 61"/>
                    <a:gd name="T38" fmla="+- 0 7648 7588"/>
                    <a:gd name="T39" fmla="*/ 7648 h 61"/>
                    <a:gd name="T40" fmla="+- 0 5757 5697"/>
                    <a:gd name="T41" fmla="*/ T40 w 61"/>
                    <a:gd name="T42" fmla="+- 0 7618 7588"/>
                    <a:gd name="T43" fmla="*/ 7618 h 61"/>
                    <a:gd name="T44" fmla="+- 0 5753 5697"/>
                    <a:gd name="T45" fmla="*/ T44 w 61"/>
                    <a:gd name="T46" fmla="+- 0 7602 7588"/>
                    <a:gd name="T47" fmla="*/ 7602 h 61"/>
                    <a:gd name="T48" fmla="+- 0 5748 5697"/>
                    <a:gd name="T49" fmla="*/ T48 w 61"/>
                    <a:gd name="T50" fmla="+- 0 7596 7588"/>
                    <a:gd name="T51" fmla="*/ 7596 h 61"/>
                    <a:gd name="T52" fmla="+- 0 5734 5697"/>
                    <a:gd name="T53" fmla="*/ T52 w 61"/>
                    <a:gd name="T54" fmla="+- 0 7589 7588"/>
                    <a:gd name="T55" fmla="*/ 7589 h 61"/>
                    <a:gd name="T56" fmla="+- 0 5727 5697"/>
                    <a:gd name="T57" fmla="*/ T56 w 61"/>
                    <a:gd name="T58" fmla="+- 0 7588 7588"/>
                    <a:gd name="T59" fmla="*/ 75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5"/>
                      </a:lnTo>
                      <a:lnTo>
                        <a:pt x="9" y="9"/>
                      </a:lnTo>
                      <a:lnTo>
                        <a:pt x="1" y="24"/>
                      </a:lnTo>
                      <a:lnTo>
                        <a:pt x="0" y="31"/>
                      </a:lnTo>
                      <a:lnTo>
                        <a:pt x="2" y="39"/>
                      </a:lnTo>
                      <a:lnTo>
                        <a:pt x="5" y="46"/>
                      </a:lnTo>
                      <a:lnTo>
                        <a:pt x="9" y="52"/>
                      </a:lnTo>
                      <a:lnTo>
                        <a:pt x="17" y="56"/>
                      </a:lnTo>
                      <a:lnTo>
                        <a:pt x="24" y="60"/>
                      </a:lnTo>
                      <a:lnTo>
                        <a:pt x="60" y="30"/>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3" name="Group 346"/>
              <p:cNvGrpSpPr>
                <a:grpSpLocks/>
              </p:cNvGrpSpPr>
              <p:nvPr/>
            </p:nvGrpSpPr>
            <p:grpSpPr bwMode="auto">
              <a:xfrm>
                <a:off x="5821" y="7655"/>
                <a:ext cx="61" cy="61"/>
                <a:chOff x="5821" y="7655"/>
                <a:chExt cx="61" cy="61"/>
              </a:xfrm>
            </p:grpSpPr>
            <p:sp>
              <p:nvSpPr>
                <p:cNvPr id="21842" name="Freeform 347"/>
                <p:cNvSpPr>
                  <a:spLocks/>
                </p:cNvSpPr>
                <p:nvPr/>
              </p:nvSpPr>
              <p:spPr bwMode="auto">
                <a:xfrm>
                  <a:off x="5821" y="7655"/>
                  <a:ext cx="61" cy="61"/>
                </a:xfrm>
                <a:custGeom>
                  <a:avLst/>
                  <a:gdLst>
                    <a:gd name="T0" fmla="+- 0 5850 5821"/>
                    <a:gd name="T1" fmla="*/ T0 w 61"/>
                    <a:gd name="T2" fmla="+- 0 7655 7655"/>
                    <a:gd name="T3" fmla="*/ 7655 h 61"/>
                    <a:gd name="T4" fmla="+- 0 5835 5821"/>
                    <a:gd name="T5" fmla="*/ T4 w 61"/>
                    <a:gd name="T6" fmla="+- 0 7660 7655"/>
                    <a:gd name="T7" fmla="*/ 7660 h 61"/>
                    <a:gd name="T8" fmla="+- 0 5829 5821"/>
                    <a:gd name="T9" fmla="*/ T8 w 61"/>
                    <a:gd name="T10" fmla="+- 0 7664 7655"/>
                    <a:gd name="T11" fmla="*/ 7664 h 61"/>
                    <a:gd name="T12" fmla="+- 0 5822 5821"/>
                    <a:gd name="T13" fmla="*/ T12 w 61"/>
                    <a:gd name="T14" fmla="+- 0 7678 7655"/>
                    <a:gd name="T15" fmla="*/ 7678 h 61"/>
                    <a:gd name="T16" fmla="+- 0 5821 5821"/>
                    <a:gd name="T17" fmla="*/ T16 w 61"/>
                    <a:gd name="T18" fmla="+- 0 7686 7655"/>
                    <a:gd name="T19" fmla="*/ 7686 h 61"/>
                    <a:gd name="T20" fmla="+- 0 5825 5821"/>
                    <a:gd name="T21" fmla="*/ T20 w 61"/>
                    <a:gd name="T22" fmla="+- 0 7701 7655"/>
                    <a:gd name="T23" fmla="*/ 7701 h 61"/>
                    <a:gd name="T24" fmla="+- 0 5830 5821"/>
                    <a:gd name="T25" fmla="*/ T24 w 61"/>
                    <a:gd name="T26" fmla="+- 0 7707 7655"/>
                    <a:gd name="T27" fmla="*/ 7707 h 61"/>
                    <a:gd name="T28" fmla="+- 0 5844 5821"/>
                    <a:gd name="T29" fmla="*/ T28 w 61"/>
                    <a:gd name="T30" fmla="+- 0 7714 7655"/>
                    <a:gd name="T31" fmla="*/ 7714 h 61"/>
                    <a:gd name="T32" fmla="+- 0 5852 5821"/>
                    <a:gd name="T33" fmla="*/ T32 w 61"/>
                    <a:gd name="T34" fmla="+- 0 7715 7655"/>
                    <a:gd name="T35" fmla="*/ 7715 h 61"/>
                    <a:gd name="T36" fmla="+- 0 5859 5821"/>
                    <a:gd name="T37" fmla="*/ T36 w 61"/>
                    <a:gd name="T38" fmla="+- 0 7713 7655"/>
                    <a:gd name="T39" fmla="*/ 7713 h 61"/>
                    <a:gd name="T40" fmla="+- 0 5867 5821"/>
                    <a:gd name="T41" fmla="*/ T40 w 61"/>
                    <a:gd name="T42" fmla="+- 0 7711 7655"/>
                    <a:gd name="T43" fmla="*/ 7711 h 61"/>
                    <a:gd name="T44" fmla="+- 0 5873 5821"/>
                    <a:gd name="T45" fmla="*/ T44 w 61"/>
                    <a:gd name="T46" fmla="+- 0 7706 7655"/>
                    <a:gd name="T47" fmla="*/ 7706 h 61"/>
                    <a:gd name="T48" fmla="+- 0 5880 5821"/>
                    <a:gd name="T49" fmla="*/ T48 w 61"/>
                    <a:gd name="T50" fmla="+- 0 7692 7655"/>
                    <a:gd name="T51" fmla="*/ 7692 h 61"/>
                    <a:gd name="T52" fmla="+- 0 5881 5821"/>
                    <a:gd name="T53" fmla="*/ T52 w 61"/>
                    <a:gd name="T54" fmla="+- 0 7685 7655"/>
                    <a:gd name="T55" fmla="*/ 7685 h 61"/>
                    <a:gd name="T56" fmla="+- 0 5879 5821"/>
                    <a:gd name="T57" fmla="*/ T56 w 61"/>
                    <a:gd name="T58" fmla="+- 0 7677 7655"/>
                    <a:gd name="T59" fmla="*/ 7677 h 61"/>
                    <a:gd name="T60" fmla="+- 0 5876 5821"/>
                    <a:gd name="T61" fmla="*/ T60 w 61"/>
                    <a:gd name="T62" fmla="+- 0 7669 7655"/>
                    <a:gd name="T63" fmla="*/ 7669 h 61"/>
                    <a:gd name="T64" fmla="+- 0 5872 5821"/>
                    <a:gd name="T65" fmla="*/ T64 w 61"/>
                    <a:gd name="T66" fmla="+- 0 7663 7655"/>
                    <a:gd name="T67" fmla="*/ 7663 h 61"/>
                    <a:gd name="T68" fmla="+- 0 5858 5821"/>
                    <a:gd name="T69" fmla="*/ T68 w 61"/>
                    <a:gd name="T70" fmla="+- 0 7656 7655"/>
                    <a:gd name="T71" fmla="*/ 7656 h 61"/>
                    <a:gd name="T72" fmla="+- 0 5850 5821"/>
                    <a:gd name="T73" fmla="*/ T72 w 61"/>
                    <a:gd name="T74" fmla="+- 0 7655 7655"/>
                    <a:gd name="T75" fmla="*/ 765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5"/>
                      </a:lnTo>
                      <a:lnTo>
                        <a:pt x="8" y="9"/>
                      </a:lnTo>
                      <a:lnTo>
                        <a:pt x="1" y="23"/>
                      </a:lnTo>
                      <a:lnTo>
                        <a:pt x="0" y="31"/>
                      </a:lnTo>
                      <a:lnTo>
                        <a:pt x="4" y="46"/>
                      </a:lnTo>
                      <a:lnTo>
                        <a:pt x="9" y="52"/>
                      </a:lnTo>
                      <a:lnTo>
                        <a:pt x="23" y="59"/>
                      </a:lnTo>
                      <a:lnTo>
                        <a:pt x="31" y="60"/>
                      </a:lnTo>
                      <a:lnTo>
                        <a:pt x="38" y="58"/>
                      </a:lnTo>
                      <a:lnTo>
                        <a:pt x="46" y="56"/>
                      </a:lnTo>
                      <a:lnTo>
                        <a:pt x="52" y="51"/>
                      </a:lnTo>
                      <a:lnTo>
                        <a:pt x="59" y="37"/>
                      </a:lnTo>
                      <a:lnTo>
                        <a:pt x="60" y="30"/>
                      </a:lnTo>
                      <a:lnTo>
                        <a:pt x="58" y="22"/>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4" name="Group 348"/>
              <p:cNvGrpSpPr>
                <a:grpSpLocks/>
              </p:cNvGrpSpPr>
              <p:nvPr/>
            </p:nvGrpSpPr>
            <p:grpSpPr bwMode="auto">
              <a:xfrm>
                <a:off x="5944" y="7722"/>
                <a:ext cx="61" cy="61"/>
                <a:chOff x="5944" y="7722"/>
                <a:chExt cx="61" cy="61"/>
              </a:xfrm>
            </p:grpSpPr>
            <p:sp>
              <p:nvSpPr>
                <p:cNvPr id="21841" name="Freeform 349"/>
                <p:cNvSpPr>
                  <a:spLocks/>
                </p:cNvSpPr>
                <p:nvPr/>
              </p:nvSpPr>
              <p:spPr bwMode="auto">
                <a:xfrm>
                  <a:off x="5944" y="7722"/>
                  <a:ext cx="61" cy="61"/>
                </a:xfrm>
                <a:custGeom>
                  <a:avLst/>
                  <a:gdLst>
                    <a:gd name="T0" fmla="+- 0 5974 5944"/>
                    <a:gd name="T1" fmla="*/ T0 w 61"/>
                    <a:gd name="T2" fmla="+- 0 7722 7722"/>
                    <a:gd name="T3" fmla="*/ 7722 h 61"/>
                    <a:gd name="T4" fmla="+- 0 5959 5944"/>
                    <a:gd name="T5" fmla="*/ T4 w 61"/>
                    <a:gd name="T6" fmla="+- 0 7727 7722"/>
                    <a:gd name="T7" fmla="*/ 7727 h 61"/>
                    <a:gd name="T8" fmla="+- 0 5953 5944"/>
                    <a:gd name="T9" fmla="*/ T8 w 61"/>
                    <a:gd name="T10" fmla="+- 0 7731 7722"/>
                    <a:gd name="T11" fmla="*/ 7731 h 61"/>
                    <a:gd name="T12" fmla="+- 0 5945 5944"/>
                    <a:gd name="T13" fmla="*/ T12 w 61"/>
                    <a:gd name="T14" fmla="+- 0 7745 7722"/>
                    <a:gd name="T15" fmla="*/ 7745 h 61"/>
                    <a:gd name="T16" fmla="+- 0 5944 5944"/>
                    <a:gd name="T17" fmla="*/ T16 w 61"/>
                    <a:gd name="T18" fmla="+- 0 7753 7722"/>
                    <a:gd name="T19" fmla="*/ 7753 h 61"/>
                    <a:gd name="T20" fmla="+- 0 5949 5944"/>
                    <a:gd name="T21" fmla="*/ T20 w 61"/>
                    <a:gd name="T22" fmla="+- 0 7768 7722"/>
                    <a:gd name="T23" fmla="*/ 7768 h 61"/>
                    <a:gd name="T24" fmla="+- 0 5954 5944"/>
                    <a:gd name="T25" fmla="*/ T24 w 61"/>
                    <a:gd name="T26" fmla="+- 0 7774 7722"/>
                    <a:gd name="T27" fmla="*/ 7774 h 61"/>
                    <a:gd name="T28" fmla="+- 0 5968 5944"/>
                    <a:gd name="T29" fmla="*/ T28 w 61"/>
                    <a:gd name="T30" fmla="+- 0 7781 7722"/>
                    <a:gd name="T31" fmla="*/ 7781 h 61"/>
                    <a:gd name="T32" fmla="+- 0 5975 5944"/>
                    <a:gd name="T33" fmla="*/ T32 w 61"/>
                    <a:gd name="T34" fmla="+- 0 7782 7722"/>
                    <a:gd name="T35" fmla="*/ 7782 h 61"/>
                    <a:gd name="T36" fmla="+- 0 5990 5944"/>
                    <a:gd name="T37" fmla="*/ T36 w 61"/>
                    <a:gd name="T38" fmla="+- 0 7778 7722"/>
                    <a:gd name="T39" fmla="*/ 7778 h 61"/>
                    <a:gd name="T40" fmla="+- 0 5996 5944"/>
                    <a:gd name="T41" fmla="*/ T40 w 61"/>
                    <a:gd name="T42" fmla="+- 0 7773 7722"/>
                    <a:gd name="T43" fmla="*/ 7773 h 61"/>
                    <a:gd name="T44" fmla="+- 0 6004 5944"/>
                    <a:gd name="T45" fmla="*/ T44 w 61"/>
                    <a:gd name="T46" fmla="+- 0 7759 7722"/>
                    <a:gd name="T47" fmla="*/ 7759 h 61"/>
                    <a:gd name="T48" fmla="+- 0 6005 5944"/>
                    <a:gd name="T49" fmla="*/ T48 w 61"/>
                    <a:gd name="T50" fmla="+- 0 7751 7722"/>
                    <a:gd name="T51" fmla="*/ 7751 h 61"/>
                    <a:gd name="T52" fmla="+- 0 6000 5944"/>
                    <a:gd name="T53" fmla="*/ T52 w 61"/>
                    <a:gd name="T54" fmla="+- 0 7736 7722"/>
                    <a:gd name="T55" fmla="*/ 7736 h 61"/>
                    <a:gd name="T56" fmla="+- 0 5995 5944"/>
                    <a:gd name="T57" fmla="*/ T56 w 61"/>
                    <a:gd name="T58" fmla="+- 0 7730 7722"/>
                    <a:gd name="T59" fmla="*/ 7730 h 61"/>
                    <a:gd name="T60" fmla="+- 0 5981 5944"/>
                    <a:gd name="T61" fmla="*/ T60 w 61"/>
                    <a:gd name="T62" fmla="+- 0 7723 7722"/>
                    <a:gd name="T63" fmla="*/ 7723 h 61"/>
                    <a:gd name="T64" fmla="+- 0 5974 5944"/>
                    <a:gd name="T65" fmla="*/ T64 w 61"/>
                    <a:gd name="T66" fmla="+- 0 7722 7722"/>
                    <a:gd name="T67" fmla="*/ 772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9"/>
                      </a:lnTo>
                      <a:lnTo>
                        <a:pt x="1" y="23"/>
                      </a:lnTo>
                      <a:lnTo>
                        <a:pt x="0" y="31"/>
                      </a:lnTo>
                      <a:lnTo>
                        <a:pt x="5" y="46"/>
                      </a:lnTo>
                      <a:lnTo>
                        <a:pt x="10" y="52"/>
                      </a:lnTo>
                      <a:lnTo>
                        <a:pt x="24" y="59"/>
                      </a:lnTo>
                      <a:lnTo>
                        <a:pt x="31" y="60"/>
                      </a:lnTo>
                      <a:lnTo>
                        <a:pt x="46" y="56"/>
                      </a:lnTo>
                      <a:lnTo>
                        <a:pt x="52" y="51"/>
                      </a:lnTo>
                      <a:lnTo>
                        <a:pt x="60" y="37"/>
                      </a:lnTo>
                      <a:lnTo>
                        <a:pt x="61" y="29"/>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5" name="Group 350"/>
              <p:cNvGrpSpPr>
                <a:grpSpLocks/>
              </p:cNvGrpSpPr>
              <p:nvPr/>
            </p:nvGrpSpPr>
            <p:grpSpPr bwMode="auto">
              <a:xfrm>
                <a:off x="6068" y="7789"/>
                <a:ext cx="61" cy="61"/>
                <a:chOff x="6068" y="7789"/>
                <a:chExt cx="61" cy="61"/>
              </a:xfrm>
            </p:grpSpPr>
            <p:sp>
              <p:nvSpPr>
                <p:cNvPr id="21840" name="Freeform 351"/>
                <p:cNvSpPr>
                  <a:spLocks/>
                </p:cNvSpPr>
                <p:nvPr/>
              </p:nvSpPr>
              <p:spPr bwMode="auto">
                <a:xfrm>
                  <a:off x="6068" y="7789"/>
                  <a:ext cx="61" cy="61"/>
                </a:xfrm>
                <a:custGeom>
                  <a:avLst/>
                  <a:gdLst>
                    <a:gd name="T0" fmla="+- 0 6097 6068"/>
                    <a:gd name="T1" fmla="*/ T0 w 61"/>
                    <a:gd name="T2" fmla="+- 0 7789 7789"/>
                    <a:gd name="T3" fmla="*/ 7789 h 61"/>
                    <a:gd name="T4" fmla="+- 0 6082 6068"/>
                    <a:gd name="T5" fmla="*/ T4 w 61"/>
                    <a:gd name="T6" fmla="+- 0 7793 7789"/>
                    <a:gd name="T7" fmla="*/ 7793 h 61"/>
                    <a:gd name="T8" fmla="+- 0 6076 6068"/>
                    <a:gd name="T9" fmla="*/ T8 w 61"/>
                    <a:gd name="T10" fmla="+- 0 7798 7789"/>
                    <a:gd name="T11" fmla="*/ 7798 h 61"/>
                    <a:gd name="T12" fmla="+- 0 6069 6068"/>
                    <a:gd name="T13" fmla="*/ T12 w 61"/>
                    <a:gd name="T14" fmla="+- 0 7812 7789"/>
                    <a:gd name="T15" fmla="*/ 7812 h 61"/>
                    <a:gd name="T16" fmla="+- 0 6068 6068"/>
                    <a:gd name="T17" fmla="*/ T16 w 61"/>
                    <a:gd name="T18" fmla="+- 0 7820 7789"/>
                    <a:gd name="T19" fmla="*/ 7820 h 61"/>
                    <a:gd name="T20" fmla="+- 0 6072 6068"/>
                    <a:gd name="T21" fmla="*/ T20 w 61"/>
                    <a:gd name="T22" fmla="+- 0 7835 7789"/>
                    <a:gd name="T23" fmla="*/ 7835 h 61"/>
                    <a:gd name="T24" fmla="+- 0 6077 6068"/>
                    <a:gd name="T25" fmla="*/ T24 w 61"/>
                    <a:gd name="T26" fmla="+- 0 7840 7789"/>
                    <a:gd name="T27" fmla="*/ 7840 h 61"/>
                    <a:gd name="T28" fmla="+- 0 6091 6068"/>
                    <a:gd name="T29" fmla="*/ T28 w 61"/>
                    <a:gd name="T30" fmla="+- 0 7848 7789"/>
                    <a:gd name="T31" fmla="*/ 7848 h 61"/>
                    <a:gd name="T32" fmla="+- 0 6099 6068"/>
                    <a:gd name="T33" fmla="*/ T32 w 61"/>
                    <a:gd name="T34" fmla="+- 0 7849 7789"/>
                    <a:gd name="T35" fmla="*/ 7849 h 61"/>
                    <a:gd name="T36" fmla="+- 0 6114 6068"/>
                    <a:gd name="T37" fmla="*/ T36 w 61"/>
                    <a:gd name="T38" fmla="+- 0 7844 7789"/>
                    <a:gd name="T39" fmla="*/ 7844 h 61"/>
                    <a:gd name="T40" fmla="+- 0 6120 6068"/>
                    <a:gd name="T41" fmla="*/ T40 w 61"/>
                    <a:gd name="T42" fmla="+- 0 7840 7789"/>
                    <a:gd name="T43" fmla="*/ 7840 h 61"/>
                    <a:gd name="T44" fmla="+- 0 6124 6068"/>
                    <a:gd name="T45" fmla="*/ T44 w 61"/>
                    <a:gd name="T46" fmla="+- 0 7833 7789"/>
                    <a:gd name="T47" fmla="*/ 7833 h 61"/>
                    <a:gd name="T48" fmla="+- 0 6127 6068"/>
                    <a:gd name="T49" fmla="*/ T48 w 61"/>
                    <a:gd name="T50" fmla="+- 0 7826 7789"/>
                    <a:gd name="T51" fmla="*/ 7826 h 61"/>
                    <a:gd name="T52" fmla="+- 0 6128 6068"/>
                    <a:gd name="T53" fmla="*/ T52 w 61"/>
                    <a:gd name="T54" fmla="+- 0 7818 7789"/>
                    <a:gd name="T55" fmla="*/ 7818 h 61"/>
                    <a:gd name="T56" fmla="+- 0 6123 6068"/>
                    <a:gd name="T57" fmla="*/ T56 w 61"/>
                    <a:gd name="T58" fmla="+- 0 7803 7789"/>
                    <a:gd name="T59" fmla="*/ 7803 h 61"/>
                    <a:gd name="T60" fmla="+- 0 6119 6068"/>
                    <a:gd name="T61" fmla="*/ T60 w 61"/>
                    <a:gd name="T62" fmla="+- 0 7797 7789"/>
                    <a:gd name="T63" fmla="*/ 7797 h 61"/>
                    <a:gd name="T64" fmla="+- 0 6112 6068"/>
                    <a:gd name="T65" fmla="*/ T64 w 61"/>
                    <a:gd name="T66" fmla="+- 0 7793 7789"/>
                    <a:gd name="T67" fmla="*/ 7793 h 61"/>
                    <a:gd name="T68" fmla="+- 0 6105 6068"/>
                    <a:gd name="T69" fmla="*/ T68 w 61"/>
                    <a:gd name="T70" fmla="+- 0 7790 7789"/>
                    <a:gd name="T71" fmla="*/ 7790 h 61"/>
                    <a:gd name="T72" fmla="+- 0 6097 6068"/>
                    <a:gd name="T73" fmla="*/ T72 w 61"/>
                    <a:gd name="T74" fmla="+- 0 7789 7789"/>
                    <a:gd name="T75" fmla="*/ 77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6" y="44"/>
                      </a:lnTo>
                      <a:lnTo>
                        <a:pt x="59" y="37"/>
                      </a:lnTo>
                      <a:lnTo>
                        <a:pt x="60" y="29"/>
                      </a:lnTo>
                      <a:lnTo>
                        <a:pt x="55" y="14"/>
                      </a:lnTo>
                      <a:lnTo>
                        <a:pt x="51" y="8"/>
                      </a:lnTo>
                      <a:lnTo>
                        <a:pt x="44" y="4"/>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6" name="Group 352"/>
              <p:cNvGrpSpPr>
                <a:grpSpLocks/>
              </p:cNvGrpSpPr>
              <p:nvPr/>
            </p:nvGrpSpPr>
            <p:grpSpPr bwMode="auto">
              <a:xfrm>
                <a:off x="6191" y="7856"/>
                <a:ext cx="61" cy="61"/>
                <a:chOff x="6191" y="7856"/>
                <a:chExt cx="61" cy="61"/>
              </a:xfrm>
            </p:grpSpPr>
            <p:sp>
              <p:nvSpPr>
                <p:cNvPr id="21839" name="Freeform 353"/>
                <p:cNvSpPr>
                  <a:spLocks/>
                </p:cNvSpPr>
                <p:nvPr/>
              </p:nvSpPr>
              <p:spPr bwMode="auto">
                <a:xfrm>
                  <a:off x="6191" y="7856"/>
                  <a:ext cx="61" cy="61"/>
                </a:xfrm>
                <a:custGeom>
                  <a:avLst/>
                  <a:gdLst>
                    <a:gd name="T0" fmla="+- 0 6221 6191"/>
                    <a:gd name="T1" fmla="*/ T0 w 61"/>
                    <a:gd name="T2" fmla="+- 0 7856 7856"/>
                    <a:gd name="T3" fmla="*/ 7856 h 61"/>
                    <a:gd name="T4" fmla="+- 0 6206 6191"/>
                    <a:gd name="T5" fmla="*/ T4 w 61"/>
                    <a:gd name="T6" fmla="+- 0 7860 7856"/>
                    <a:gd name="T7" fmla="*/ 7860 h 61"/>
                    <a:gd name="T8" fmla="+- 0 6200 6191"/>
                    <a:gd name="T9" fmla="*/ T8 w 61"/>
                    <a:gd name="T10" fmla="+- 0 7865 7856"/>
                    <a:gd name="T11" fmla="*/ 7865 h 61"/>
                    <a:gd name="T12" fmla="+- 0 6192 6191"/>
                    <a:gd name="T13" fmla="*/ T12 w 61"/>
                    <a:gd name="T14" fmla="+- 0 7879 7856"/>
                    <a:gd name="T15" fmla="*/ 7879 h 61"/>
                    <a:gd name="T16" fmla="+- 0 6191 6191"/>
                    <a:gd name="T17" fmla="*/ T16 w 61"/>
                    <a:gd name="T18" fmla="+- 0 7887 7856"/>
                    <a:gd name="T19" fmla="*/ 7887 h 61"/>
                    <a:gd name="T20" fmla="+- 0 6194 6191"/>
                    <a:gd name="T21" fmla="*/ T20 w 61"/>
                    <a:gd name="T22" fmla="+- 0 7894 7856"/>
                    <a:gd name="T23" fmla="*/ 7894 h 61"/>
                    <a:gd name="T24" fmla="+- 0 6222 6191"/>
                    <a:gd name="T25" fmla="*/ T24 w 61"/>
                    <a:gd name="T26" fmla="+- 0 7916 7856"/>
                    <a:gd name="T27" fmla="*/ 7916 h 61"/>
                    <a:gd name="T28" fmla="+- 0 6237 6191"/>
                    <a:gd name="T29" fmla="*/ T28 w 61"/>
                    <a:gd name="T30" fmla="+- 0 7911 7856"/>
                    <a:gd name="T31" fmla="*/ 7911 h 61"/>
                    <a:gd name="T32" fmla="+- 0 6243 6191"/>
                    <a:gd name="T33" fmla="*/ T32 w 61"/>
                    <a:gd name="T34" fmla="+- 0 7907 7856"/>
                    <a:gd name="T35" fmla="*/ 7907 h 61"/>
                    <a:gd name="T36" fmla="+- 0 6251 6191"/>
                    <a:gd name="T37" fmla="*/ T36 w 61"/>
                    <a:gd name="T38" fmla="+- 0 7893 7856"/>
                    <a:gd name="T39" fmla="*/ 7893 h 61"/>
                    <a:gd name="T40" fmla="+- 0 6252 6191"/>
                    <a:gd name="T41" fmla="*/ T40 w 61"/>
                    <a:gd name="T42" fmla="+- 0 7885 7856"/>
                    <a:gd name="T43" fmla="*/ 7885 h 61"/>
                    <a:gd name="T44" fmla="+- 0 6249 6191"/>
                    <a:gd name="T45" fmla="*/ T44 w 61"/>
                    <a:gd name="T46" fmla="+- 0 7877 7856"/>
                    <a:gd name="T47" fmla="*/ 7877 h 61"/>
                    <a:gd name="T48" fmla="+- 0 6247 6191"/>
                    <a:gd name="T49" fmla="*/ T48 w 61"/>
                    <a:gd name="T50" fmla="+- 0 7870 7856"/>
                    <a:gd name="T51" fmla="*/ 7870 h 61"/>
                    <a:gd name="T52" fmla="+- 0 6242 6191"/>
                    <a:gd name="T53" fmla="*/ T52 w 61"/>
                    <a:gd name="T54" fmla="+- 0 7864 7856"/>
                    <a:gd name="T55" fmla="*/ 7864 h 61"/>
                    <a:gd name="T56" fmla="+- 0 6228 6191"/>
                    <a:gd name="T57" fmla="*/ T56 w 61"/>
                    <a:gd name="T58" fmla="+- 0 7856 7856"/>
                    <a:gd name="T59" fmla="*/ 7856 h 61"/>
                    <a:gd name="T60" fmla="+- 0 6221 6191"/>
                    <a:gd name="T61" fmla="*/ T60 w 61"/>
                    <a:gd name="T62" fmla="+- 0 7856 7856"/>
                    <a:gd name="T63" fmla="*/ 78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0" y="0"/>
                      </a:moveTo>
                      <a:lnTo>
                        <a:pt x="15" y="4"/>
                      </a:lnTo>
                      <a:lnTo>
                        <a:pt x="9" y="9"/>
                      </a:lnTo>
                      <a:lnTo>
                        <a:pt x="1" y="23"/>
                      </a:lnTo>
                      <a:lnTo>
                        <a:pt x="0" y="31"/>
                      </a:lnTo>
                      <a:lnTo>
                        <a:pt x="3" y="38"/>
                      </a:lnTo>
                      <a:lnTo>
                        <a:pt x="31" y="60"/>
                      </a:lnTo>
                      <a:lnTo>
                        <a:pt x="46" y="55"/>
                      </a:lnTo>
                      <a:lnTo>
                        <a:pt x="52" y="51"/>
                      </a:lnTo>
                      <a:lnTo>
                        <a:pt x="60" y="37"/>
                      </a:lnTo>
                      <a:lnTo>
                        <a:pt x="61" y="29"/>
                      </a:lnTo>
                      <a:lnTo>
                        <a:pt x="58" y="21"/>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7" name="Group 354"/>
              <p:cNvGrpSpPr>
                <a:grpSpLocks/>
              </p:cNvGrpSpPr>
              <p:nvPr/>
            </p:nvGrpSpPr>
            <p:grpSpPr bwMode="auto">
              <a:xfrm>
                <a:off x="6315" y="7923"/>
                <a:ext cx="61" cy="61"/>
                <a:chOff x="6315" y="7923"/>
                <a:chExt cx="61" cy="61"/>
              </a:xfrm>
            </p:grpSpPr>
            <p:sp>
              <p:nvSpPr>
                <p:cNvPr id="21838" name="Freeform 355"/>
                <p:cNvSpPr>
                  <a:spLocks/>
                </p:cNvSpPr>
                <p:nvPr/>
              </p:nvSpPr>
              <p:spPr bwMode="auto">
                <a:xfrm>
                  <a:off x="6315" y="7923"/>
                  <a:ext cx="61" cy="61"/>
                </a:xfrm>
                <a:custGeom>
                  <a:avLst/>
                  <a:gdLst>
                    <a:gd name="T0" fmla="+- 0 6344 6315"/>
                    <a:gd name="T1" fmla="*/ T0 w 61"/>
                    <a:gd name="T2" fmla="+- 0 7923 7923"/>
                    <a:gd name="T3" fmla="*/ 7923 h 61"/>
                    <a:gd name="T4" fmla="+- 0 6329 6315"/>
                    <a:gd name="T5" fmla="*/ T4 w 61"/>
                    <a:gd name="T6" fmla="+- 0 7927 7923"/>
                    <a:gd name="T7" fmla="*/ 7927 h 61"/>
                    <a:gd name="T8" fmla="+- 0 6323 6315"/>
                    <a:gd name="T9" fmla="*/ T8 w 61"/>
                    <a:gd name="T10" fmla="+- 0 7932 7923"/>
                    <a:gd name="T11" fmla="*/ 7932 h 61"/>
                    <a:gd name="T12" fmla="+- 0 6316 6315"/>
                    <a:gd name="T13" fmla="*/ T12 w 61"/>
                    <a:gd name="T14" fmla="+- 0 7946 7923"/>
                    <a:gd name="T15" fmla="*/ 7946 h 61"/>
                    <a:gd name="T16" fmla="+- 0 6315 6315"/>
                    <a:gd name="T17" fmla="*/ T16 w 61"/>
                    <a:gd name="T18" fmla="+- 0 7953 7923"/>
                    <a:gd name="T19" fmla="*/ 7953 h 61"/>
                    <a:gd name="T20" fmla="+- 0 6319 6315"/>
                    <a:gd name="T21" fmla="*/ T20 w 61"/>
                    <a:gd name="T22" fmla="+- 0 7968 7923"/>
                    <a:gd name="T23" fmla="*/ 7968 h 61"/>
                    <a:gd name="T24" fmla="+- 0 6324 6315"/>
                    <a:gd name="T25" fmla="*/ T24 w 61"/>
                    <a:gd name="T26" fmla="+- 0 7974 7923"/>
                    <a:gd name="T27" fmla="*/ 7974 h 61"/>
                    <a:gd name="T28" fmla="+- 0 6338 6315"/>
                    <a:gd name="T29" fmla="*/ T28 w 61"/>
                    <a:gd name="T30" fmla="+- 0 7982 7923"/>
                    <a:gd name="T31" fmla="*/ 7982 h 61"/>
                    <a:gd name="T32" fmla="+- 0 6346 6315"/>
                    <a:gd name="T33" fmla="*/ T32 w 61"/>
                    <a:gd name="T34" fmla="+- 0 7983 7923"/>
                    <a:gd name="T35" fmla="*/ 7983 h 61"/>
                    <a:gd name="T36" fmla="+- 0 6353 6315"/>
                    <a:gd name="T37" fmla="*/ T36 w 61"/>
                    <a:gd name="T38" fmla="+- 0 7980 7923"/>
                    <a:gd name="T39" fmla="*/ 7980 h 61"/>
                    <a:gd name="T40" fmla="+- 0 6361 6315"/>
                    <a:gd name="T41" fmla="*/ T40 w 61"/>
                    <a:gd name="T42" fmla="+- 0 7978 7923"/>
                    <a:gd name="T43" fmla="*/ 7978 h 61"/>
                    <a:gd name="T44" fmla="+- 0 6367 6315"/>
                    <a:gd name="T45" fmla="*/ T44 w 61"/>
                    <a:gd name="T46" fmla="+- 0 7973 7923"/>
                    <a:gd name="T47" fmla="*/ 7973 h 61"/>
                    <a:gd name="T48" fmla="+- 0 6374 6315"/>
                    <a:gd name="T49" fmla="*/ T48 w 61"/>
                    <a:gd name="T50" fmla="+- 0 7959 7923"/>
                    <a:gd name="T51" fmla="*/ 7959 h 61"/>
                    <a:gd name="T52" fmla="+- 0 6375 6315"/>
                    <a:gd name="T53" fmla="*/ T52 w 61"/>
                    <a:gd name="T54" fmla="+- 0 7952 7923"/>
                    <a:gd name="T55" fmla="*/ 7952 h 61"/>
                    <a:gd name="T56" fmla="+- 0 6370 6315"/>
                    <a:gd name="T57" fmla="*/ T56 w 61"/>
                    <a:gd name="T58" fmla="+- 0 7937 7923"/>
                    <a:gd name="T59" fmla="*/ 7937 h 61"/>
                    <a:gd name="T60" fmla="+- 0 6366 6315"/>
                    <a:gd name="T61" fmla="*/ T60 w 61"/>
                    <a:gd name="T62" fmla="+- 0 7931 7923"/>
                    <a:gd name="T63" fmla="*/ 7931 h 61"/>
                    <a:gd name="T64" fmla="+- 0 6359 6315"/>
                    <a:gd name="T65" fmla="*/ T64 w 61"/>
                    <a:gd name="T66" fmla="+- 0 7927 7923"/>
                    <a:gd name="T67" fmla="*/ 7927 h 61"/>
                    <a:gd name="T68" fmla="+- 0 6352 6315"/>
                    <a:gd name="T69" fmla="*/ T68 w 61"/>
                    <a:gd name="T70" fmla="+- 0 7923 7923"/>
                    <a:gd name="T71" fmla="*/ 7923 h 61"/>
                    <a:gd name="T72" fmla="+- 0 6344 6315"/>
                    <a:gd name="T73" fmla="*/ T72 w 61"/>
                    <a:gd name="T74" fmla="+- 0 7923 7923"/>
                    <a:gd name="T75" fmla="*/ 79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0"/>
                      </a:lnTo>
                      <a:lnTo>
                        <a:pt x="4" y="45"/>
                      </a:lnTo>
                      <a:lnTo>
                        <a:pt x="9" y="51"/>
                      </a:lnTo>
                      <a:lnTo>
                        <a:pt x="23" y="59"/>
                      </a:lnTo>
                      <a:lnTo>
                        <a:pt x="31" y="60"/>
                      </a:lnTo>
                      <a:lnTo>
                        <a:pt x="38" y="57"/>
                      </a:lnTo>
                      <a:lnTo>
                        <a:pt x="46" y="55"/>
                      </a:lnTo>
                      <a:lnTo>
                        <a:pt x="52" y="50"/>
                      </a:lnTo>
                      <a:lnTo>
                        <a:pt x="59" y="36"/>
                      </a:lnTo>
                      <a:lnTo>
                        <a:pt x="60" y="29"/>
                      </a:lnTo>
                      <a:lnTo>
                        <a:pt x="55" y="14"/>
                      </a:lnTo>
                      <a:lnTo>
                        <a:pt x="51" y="8"/>
                      </a:lnTo>
                      <a:lnTo>
                        <a:pt x="44" y="4"/>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8" name="Group 356"/>
              <p:cNvGrpSpPr>
                <a:grpSpLocks/>
              </p:cNvGrpSpPr>
              <p:nvPr/>
            </p:nvGrpSpPr>
            <p:grpSpPr bwMode="auto">
              <a:xfrm>
                <a:off x="6438" y="7989"/>
                <a:ext cx="61" cy="61"/>
                <a:chOff x="6438" y="7989"/>
                <a:chExt cx="61" cy="61"/>
              </a:xfrm>
            </p:grpSpPr>
            <p:sp>
              <p:nvSpPr>
                <p:cNvPr id="21837" name="Freeform 357"/>
                <p:cNvSpPr>
                  <a:spLocks/>
                </p:cNvSpPr>
                <p:nvPr/>
              </p:nvSpPr>
              <p:spPr bwMode="auto">
                <a:xfrm>
                  <a:off x="6438" y="7989"/>
                  <a:ext cx="61" cy="61"/>
                </a:xfrm>
                <a:custGeom>
                  <a:avLst/>
                  <a:gdLst>
                    <a:gd name="T0" fmla="+- 0 6468 6438"/>
                    <a:gd name="T1" fmla="*/ T0 w 61"/>
                    <a:gd name="T2" fmla="+- 0 7989 7989"/>
                    <a:gd name="T3" fmla="*/ 7989 h 61"/>
                    <a:gd name="T4" fmla="+- 0 6453 6438"/>
                    <a:gd name="T5" fmla="*/ T4 w 61"/>
                    <a:gd name="T6" fmla="+- 0 7994 7989"/>
                    <a:gd name="T7" fmla="*/ 7994 h 61"/>
                    <a:gd name="T8" fmla="+- 0 6447 6438"/>
                    <a:gd name="T9" fmla="*/ T8 w 61"/>
                    <a:gd name="T10" fmla="+- 0 7999 7989"/>
                    <a:gd name="T11" fmla="*/ 7999 h 61"/>
                    <a:gd name="T12" fmla="+- 0 6439 6438"/>
                    <a:gd name="T13" fmla="*/ T12 w 61"/>
                    <a:gd name="T14" fmla="+- 0 8013 7989"/>
                    <a:gd name="T15" fmla="*/ 8013 h 61"/>
                    <a:gd name="T16" fmla="+- 0 6438 6438"/>
                    <a:gd name="T17" fmla="*/ T16 w 61"/>
                    <a:gd name="T18" fmla="+- 0 8020 7989"/>
                    <a:gd name="T19" fmla="*/ 8020 h 61"/>
                    <a:gd name="T20" fmla="+- 0 6443 6438"/>
                    <a:gd name="T21" fmla="*/ T20 w 61"/>
                    <a:gd name="T22" fmla="+- 0 8035 7989"/>
                    <a:gd name="T23" fmla="*/ 8035 h 61"/>
                    <a:gd name="T24" fmla="+- 0 6448 6438"/>
                    <a:gd name="T25" fmla="*/ T24 w 61"/>
                    <a:gd name="T26" fmla="+- 0 8041 7989"/>
                    <a:gd name="T27" fmla="*/ 8041 h 61"/>
                    <a:gd name="T28" fmla="+- 0 6462 6438"/>
                    <a:gd name="T29" fmla="*/ T28 w 61"/>
                    <a:gd name="T30" fmla="+- 0 8049 7989"/>
                    <a:gd name="T31" fmla="*/ 8049 h 61"/>
                    <a:gd name="T32" fmla="+- 0 6469 6438"/>
                    <a:gd name="T33" fmla="*/ T32 w 61"/>
                    <a:gd name="T34" fmla="+- 0 8050 7989"/>
                    <a:gd name="T35" fmla="*/ 8050 h 61"/>
                    <a:gd name="T36" fmla="+- 0 6484 6438"/>
                    <a:gd name="T37" fmla="*/ T36 w 61"/>
                    <a:gd name="T38" fmla="+- 0 8045 7989"/>
                    <a:gd name="T39" fmla="*/ 8045 h 61"/>
                    <a:gd name="T40" fmla="+- 0 6490 6438"/>
                    <a:gd name="T41" fmla="*/ T40 w 61"/>
                    <a:gd name="T42" fmla="+- 0 8040 7989"/>
                    <a:gd name="T43" fmla="*/ 8040 h 61"/>
                    <a:gd name="T44" fmla="+- 0 6494 6438"/>
                    <a:gd name="T45" fmla="*/ T44 w 61"/>
                    <a:gd name="T46" fmla="+- 0 8033 7989"/>
                    <a:gd name="T47" fmla="*/ 8033 h 61"/>
                    <a:gd name="T48" fmla="+- 0 6498 6438"/>
                    <a:gd name="T49" fmla="*/ T48 w 61"/>
                    <a:gd name="T50" fmla="+- 0 8026 7989"/>
                    <a:gd name="T51" fmla="*/ 8026 h 61"/>
                    <a:gd name="T52" fmla="+- 0 6499 6438"/>
                    <a:gd name="T53" fmla="*/ T52 w 61"/>
                    <a:gd name="T54" fmla="+- 0 8019 7989"/>
                    <a:gd name="T55" fmla="*/ 8019 h 61"/>
                    <a:gd name="T56" fmla="+- 0 6494 6438"/>
                    <a:gd name="T57" fmla="*/ T56 w 61"/>
                    <a:gd name="T58" fmla="+- 0 8003 7989"/>
                    <a:gd name="T59" fmla="*/ 8003 h 61"/>
                    <a:gd name="T60" fmla="+- 0 6489 6438"/>
                    <a:gd name="T61" fmla="*/ T60 w 61"/>
                    <a:gd name="T62" fmla="+- 0 7998 7989"/>
                    <a:gd name="T63" fmla="*/ 7998 h 61"/>
                    <a:gd name="T64" fmla="+- 0 6475 6438"/>
                    <a:gd name="T65" fmla="*/ T64 w 61"/>
                    <a:gd name="T66" fmla="+- 0 7990 7989"/>
                    <a:gd name="T67" fmla="*/ 7990 h 61"/>
                    <a:gd name="T68" fmla="+- 0 6468 6438"/>
                    <a:gd name="T69" fmla="*/ T68 w 61"/>
                    <a:gd name="T70" fmla="+- 0 7989 7989"/>
                    <a:gd name="T71" fmla="*/ 79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5" y="5"/>
                      </a:lnTo>
                      <a:lnTo>
                        <a:pt x="9" y="10"/>
                      </a:lnTo>
                      <a:lnTo>
                        <a:pt x="1" y="24"/>
                      </a:lnTo>
                      <a:lnTo>
                        <a:pt x="0" y="31"/>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09" name="Group 358"/>
              <p:cNvGrpSpPr>
                <a:grpSpLocks/>
              </p:cNvGrpSpPr>
              <p:nvPr/>
            </p:nvGrpSpPr>
            <p:grpSpPr bwMode="auto">
              <a:xfrm>
                <a:off x="6562" y="8056"/>
                <a:ext cx="61" cy="61"/>
                <a:chOff x="6562" y="8056"/>
                <a:chExt cx="61" cy="61"/>
              </a:xfrm>
            </p:grpSpPr>
            <p:sp>
              <p:nvSpPr>
                <p:cNvPr id="21836" name="Freeform 359"/>
                <p:cNvSpPr>
                  <a:spLocks/>
                </p:cNvSpPr>
                <p:nvPr/>
              </p:nvSpPr>
              <p:spPr bwMode="auto">
                <a:xfrm>
                  <a:off x="6562" y="8056"/>
                  <a:ext cx="61" cy="61"/>
                </a:xfrm>
                <a:custGeom>
                  <a:avLst/>
                  <a:gdLst>
                    <a:gd name="T0" fmla="+- 0 6592 6562"/>
                    <a:gd name="T1" fmla="*/ T0 w 61"/>
                    <a:gd name="T2" fmla="+- 0 8056 8056"/>
                    <a:gd name="T3" fmla="*/ 8056 h 61"/>
                    <a:gd name="T4" fmla="+- 0 6576 6562"/>
                    <a:gd name="T5" fmla="*/ T4 w 61"/>
                    <a:gd name="T6" fmla="+- 0 8061 8056"/>
                    <a:gd name="T7" fmla="*/ 8061 h 61"/>
                    <a:gd name="T8" fmla="+- 0 6570 6562"/>
                    <a:gd name="T9" fmla="*/ T8 w 61"/>
                    <a:gd name="T10" fmla="+- 0 8065 8056"/>
                    <a:gd name="T11" fmla="*/ 8065 h 61"/>
                    <a:gd name="T12" fmla="+- 0 6563 6562"/>
                    <a:gd name="T13" fmla="*/ T12 w 61"/>
                    <a:gd name="T14" fmla="+- 0 8080 8056"/>
                    <a:gd name="T15" fmla="*/ 8080 h 61"/>
                    <a:gd name="T16" fmla="+- 0 6562 6562"/>
                    <a:gd name="T17" fmla="*/ T16 w 61"/>
                    <a:gd name="T18" fmla="+- 0 8087 8056"/>
                    <a:gd name="T19" fmla="*/ 8087 h 61"/>
                    <a:gd name="T20" fmla="+- 0 6564 6562"/>
                    <a:gd name="T21" fmla="*/ T20 w 61"/>
                    <a:gd name="T22" fmla="+- 0 8095 8056"/>
                    <a:gd name="T23" fmla="*/ 8095 h 61"/>
                    <a:gd name="T24" fmla="+- 0 6566 6562"/>
                    <a:gd name="T25" fmla="*/ T24 w 61"/>
                    <a:gd name="T26" fmla="+- 0 8102 8056"/>
                    <a:gd name="T27" fmla="*/ 8102 h 61"/>
                    <a:gd name="T28" fmla="+- 0 6571 6562"/>
                    <a:gd name="T29" fmla="*/ T28 w 61"/>
                    <a:gd name="T30" fmla="+- 0 8108 8056"/>
                    <a:gd name="T31" fmla="*/ 8108 h 61"/>
                    <a:gd name="T32" fmla="+- 0 6578 6562"/>
                    <a:gd name="T33" fmla="*/ T32 w 61"/>
                    <a:gd name="T34" fmla="+- 0 8112 8056"/>
                    <a:gd name="T35" fmla="*/ 8112 h 61"/>
                    <a:gd name="T36" fmla="+- 0 6585 6562"/>
                    <a:gd name="T37" fmla="*/ T36 w 61"/>
                    <a:gd name="T38" fmla="+- 0 8116 8056"/>
                    <a:gd name="T39" fmla="*/ 8116 h 61"/>
                    <a:gd name="T40" fmla="+- 0 6622 6562"/>
                    <a:gd name="T41" fmla="*/ T40 w 61"/>
                    <a:gd name="T42" fmla="+- 0 8086 8056"/>
                    <a:gd name="T43" fmla="*/ 8086 h 61"/>
                    <a:gd name="T44" fmla="+- 0 6617 6562"/>
                    <a:gd name="T45" fmla="*/ T44 w 61"/>
                    <a:gd name="T46" fmla="+- 0 8070 8056"/>
                    <a:gd name="T47" fmla="*/ 8070 h 61"/>
                    <a:gd name="T48" fmla="+- 0 6613 6562"/>
                    <a:gd name="T49" fmla="*/ T48 w 61"/>
                    <a:gd name="T50" fmla="+- 0 8065 8056"/>
                    <a:gd name="T51" fmla="*/ 8065 h 61"/>
                    <a:gd name="T52" fmla="+- 0 6599 6562"/>
                    <a:gd name="T53" fmla="*/ T52 w 61"/>
                    <a:gd name="T54" fmla="+- 0 8057 8056"/>
                    <a:gd name="T55" fmla="*/ 8057 h 61"/>
                    <a:gd name="T56" fmla="+- 0 6592 6562"/>
                    <a:gd name="T57" fmla="*/ T56 w 61"/>
                    <a:gd name="T58" fmla="+- 0 8056 8056"/>
                    <a:gd name="T59" fmla="*/ 80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4" y="5"/>
                      </a:lnTo>
                      <a:lnTo>
                        <a:pt x="8" y="9"/>
                      </a:lnTo>
                      <a:lnTo>
                        <a:pt x="1" y="24"/>
                      </a:lnTo>
                      <a:lnTo>
                        <a:pt x="0" y="31"/>
                      </a:lnTo>
                      <a:lnTo>
                        <a:pt x="2" y="39"/>
                      </a:lnTo>
                      <a:lnTo>
                        <a:pt x="4" y="46"/>
                      </a:lnTo>
                      <a:lnTo>
                        <a:pt x="9" y="52"/>
                      </a:lnTo>
                      <a:lnTo>
                        <a:pt x="16" y="56"/>
                      </a:lnTo>
                      <a:lnTo>
                        <a:pt x="23" y="60"/>
                      </a:lnTo>
                      <a:lnTo>
                        <a:pt x="60" y="30"/>
                      </a:lnTo>
                      <a:lnTo>
                        <a:pt x="55"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0" name="Group 360"/>
              <p:cNvGrpSpPr>
                <a:grpSpLocks/>
              </p:cNvGrpSpPr>
              <p:nvPr/>
            </p:nvGrpSpPr>
            <p:grpSpPr bwMode="auto">
              <a:xfrm>
                <a:off x="6685" y="8123"/>
                <a:ext cx="61" cy="61"/>
                <a:chOff x="6685" y="8123"/>
                <a:chExt cx="61" cy="61"/>
              </a:xfrm>
            </p:grpSpPr>
            <p:sp>
              <p:nvSpPr>
                <p:cNvPr id="21835" name="Freeform 361"/>
                <p:cNvSpPr>
                  <a:spLocks/>
                </p:cNvSpPr>
                <p:nvPr/>
              </p:nvSpPr>
              <p:spPr bwMode="auto">
                <a:xfrm>
                  <a:off x="6685" y="8123"/>
                  <a:ext cx="61" cy="61"/>
                </a:xfrm>
                <a:custGeom>
                  <a:avLst/>
                  <a:gdLst>
                    <a:gd name="T0" fmla="+- 0 6715 6685"/>
                    <a:gd name="T1" fmla="*/ T0 w 61"/>
                    <a:gd name="T2" fmla="+- 0 8123 8123"/>
                    <a:gd name="T3" fmla="*/ 8123 h 61"/>
                    <a:gd name="T4" fmla="+- 0 6700 6685"/>
                    <a:gd name="T5" fmla="*/ T4 w 61"/>
                    <a:gd name="T6" fmla="+- 0 8128 8123"/>
                    <a:gd name="T7" fmla="*/ 8128 h 61"/>
                    <a:gd name="T8" fmla="+- 0 6694 6685"/>
                    <a:gd name="T9" fmla="*/ T8 w 61"/>
                    <a:gd name="T10" fmla="+- 0 8132 8123"/>
                    <a:gd name="T11" fmla="*/ 8132 h 61"/>
                    <a:gd name="T12" fmla="+- 0 6686 6685"/>
                    <a:gd name="T13" fmla="*/ T12 w 61"/>
                    <a:gd name="T14" fmla="+- 0 8147 8123"/>
                    <a:gd name="T15" fmla="*/ 8147 h 61"/>
                    <a:gd name="T16" fmla="+- 0 6685 6685"/>
                    <a:gd name="T17" fmla="*/ T16 w 61"/>
                    <a:gd name="T18" fmla="+- 0 8154 8123"/>
                    <a:gd name="T19" fmla="*/ 8154 h 61"/>
                    <a:gd name="T20" fmla="+- 0 6690 6685"/>
                    <a:gd name="T21" fmla="*/ T20 w 61"/>
                    <a:gd name="T22" fmla="+- 0 8169 8123"/>
                    <a:gd name="T23" fmla="*/ 8169 h 61"/>
                    <a:gd name="T24" fmla="+- 0 6695 6685"/>
                    <a:gd name="T25" fmla="*/ T24 w 61"/>
                    <a:gd name="T26" fmla="+- 0 8175 8123"/>
                    <a:gd name="T27" fmla="*/ 8175 h 61"/>
                    <a:gd name="T28" fmla="+- 0 6709 6685"/>
                    <a:gd name="T29" fmla="*/ T28 w 61"/>
                    <a:gd name="T30" fmla="+- 0 8183 8123"/>
                    <a:gd name="T31" fmla="*/ 8183 h 61"/>
                    <a:gd name="T32" fmla="+- 0 6716 6685"/>
                    <a:gd name="T33" fmla="*/ T32 w 61"/>
                    <a:gd name="T34" fmla="+- 0 8183 8123"/>
                    <a:gd name="T35" fmla="*/ 8183 h 61"/>
                    <a:gd name="T36" fmla="+- 0 6731 6685"/>
                    <a:gd name="T37" fmla="*/ T36 w 61"/>
                    <a:gd name="T38" fmla="+- 0 8179 8123"/>
                    <a:gd name="T39" fmla="*/ 8179 h 61"/>
                    <a:gd name="T40" fmla="+- 0 6737 6685"/>
                    <a:gd name="T41" fmla="*/ T40 w 61"/>
                    <a:gd name="T42" fmla="+- 0 8174 8123"/>
                    <a:gd name="T43" fmla="*/ 8174 h 61"/>
                    <a:gd name="T44" fmla="+- 0 6741 6685"/>
                    <a:gd name="T45" fmla="*/ T44 w 61"/>
                    <a:gd name="T46" fmla="+- 0 8167 8123"/>
                    <a:gd name="T47" fmla="*/ 8167 h 61"/>
                    <a:gd name="T48" fmla="+- 0 6745 6685"/>
                    <a:gd name="T49" fmla="*/ T48 w 61"/>
                    <a:gd name="T50" fmla="+- 0 8160 8123"/>
                    <a:gd name="T51" fmla="*/ 8160 h 61"/>
                    <a:gd name="T52" fmla="+- 0 6746 6685"/>
                    <a:gd name="T53" fmla="*/ T52 w 61"/>
                    <a:gd name="T54" fmla="+- 0 8153 8123"/>
                    <a:gd name="T55" fmla="*/ 8153 h 61"/>
                    <a:gd name="T56" fmla="+- 0 6743 6685"/>
                    <a:gd name="T57" fmla="*/ T56 w 61"/>
                    <a:gd name="T58" fmla="+- 0 8145 8123"/>
                    <a:gd name="T59" fmla="*/ 8145 h 61"/>
                    <a:gd name="T60" fmla="+- 0 6741 6685"/>
                    <a:gd name="T61" fmla="*/ T60 w 61"/>
                    <a:gd name="T62" fmla="+- 0 8137 8123"/>
                    <a:gd name="T63" fmla="*/ 8137 h 61"/>
                    <a:gd name="T64" fmla="+- 0 6736 6685"/>
                    <a:gd name="T65" fmla="*/ T64 w 61"/>
                    <a:gd name="T66" fmla="+- 0 8131 8123"/>
                    <a:gd name="T67" fmla="*/ 8131 h 61"/>
                    <a:gd name="T68" fmla="+- 0 6722 6685"/>
                    <a:gd name="T69" fmla="*/ T68 w 61"/>
                    <a:gd name="T70" fmla="+- 0 8124 8123"/>
                    <a:gd name="T71" fmla="*/ 8124 h 61"/>
                    <a:gd name="T72" fmla="+- 0 6715 6685"/>
                    <a:gd name="T73" fmla="*/ T72 w 61"/>
                    <a:gd name="T74" fmla="+- 0 8123 8123"/>
                    <a:gd name="T75" fmla="*/ 81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9"/>
                      </a:lnTo>
                      <a:lnTo>
                        <a:pt x="1" y="24"/>
                      </a:lnTo>
                      <a:lnTo>
                        <a:pt x="0" y="31"/>
                      </a:lnTo>
                      <a:lnTo>
                        <a:pt x="5" y="46"/>
                      </a:lnTo>
                      <a:lnTo>
                        <a:pt x="10" y="52"/>
                      </a:lnTo>
                      <a:lnTo>
                        <a:pt x="24" y="60"/>
                      </a:lnTo>
                      <a:lnTo>
                        <a:pt x="31" y="60"/>
                      </a:lnTo>
                      <a:lnTo>
                        <a:pt x="46" y="56"/>
                      </a:lnTo>
                      <a:lnTo>
                        <a:pt x="52" y="51"/>
                      </a:lnTo>
                      <a:lnTo>
                        <a:pt x="56" y="44"/>
                      </a:lnTo>
                      <a:lnTo>
                        <a:pt x="60" y="37"/>
                      </a:lnTo>
                      <a:lnTo>
                        <a:pt x="61" y="30"/>
                      </a:lnTo>
                      <a:lnTo>
                        <a:pt x="58" y="22"/>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1" name="Group 362"/>
              <p:cNvGrpSpPr>
                <a:grpSpLocks/>
              </p:cNvGrpSpPr>
              <p:nvPr/>
            </p:nvGrpSpPr>
            <p:grpSpPr bwMode="auto">
              <a:xfrm>
                <a:off x="6809" y="8190"/>
                <a:ext cx="61" cy="61"/>
                <a:chOff x="6809" y="8190"/>
                <a:chExt cx="61" cy="61"/>
              </a:xfrm>
            </p:grpSpPr>
            <p:sp>
              <p:nvSpPr>
                <p:cNvPr id="21834" name="Freeform 363"/>
                <p:cNvSpPr>
                  <a:spLocks/>
                </p:cNvSpPr>
                <p:nvPr/>
              </p:nvSpPr>
              <p:spPr bwMode="auto">
                <a:xfrm>
                  <a:off x="6809" y="8190"/>
                  <a:ext cx="61" cy="61"/>
                </a:xfrm>
                <a:custGeom>
                  <a:avLst/>
                  <a:gdLst>
                    <a:gd name="T0" fmla="+- 0 6839 6809"/>
                    <a:gd name="T1" fmla="*/ T0 w 61"/>
                    <a:gd name="T2" fmla="+- 0 8190 8190"/>
                    <a:gd name="T3" fmla="*/ 8190 h 61"/>
                    <a:gd name="T4" fmla="+- 0 6823 6809"/>
                    <a:gd name="T5" fmla="*/ T4 w 61"/>
                    <a:gd name="T6" fmla="+- 0 8195 8190"/>
                    <a:gd name="T7" fmla="*/ 8195 h 61"/>
                    <a:gd name="T8" fmla="+- 0 6817 6809"/>
                    <a:gd name="T9" fmla="*/ T8 w 61"/>
                    <a:gd name="T10" fmla="+- 0 8199 8190"/>
                    <a:gd name="T11" fmla="*/ 8199 h 61"/>
                    <a:gd name="T12" fmla="+- 0 6810 6809"/>
                    <a:gd name="T13" fmla="*/ T12 w 61"/>
                    <a:gd name="T14" fmla="+- 0 8213 8190"/>
                    <a:gd name="T15" fmla="*/ 8213 h 61"/>
                    <a:gd name="T16" fmla="+- 0 6809 6809"/>
                    <a:gd name="T17" fmla="*/ T16 w 61"/>
                    <a:gd name="T18" fmla="+- 0 8221 8190"/>
                    <a:gd name="T19" fmla="*/ 8221 h 61"/>
                    <a:gd name="T20" fmla="+- 0 6813 6809"/>
                    <a:gd name="T21" fmla="*/ T20 w 61"/>
                    <a:gd name="T22" fmla="+- 0 8236 8190"/>
                    <a:gd name="T23" fmla="*/ 8236 h 61"/>
                    <a:gd name="T24" fmla="+- 0 6818 6809"/>
                    <a:gd name="T25" fmla="*/ T24 w 61"/>
                    <a:gd name="T26" fmla="+- 0 8242 8190"/>
                    <a:gd name="T27" fmla="*/ 8242 h 61"/>
                    <a:gd name="T28" fmla="+- 0 6832 6809"/>
                    <a:gd name="T29" fmla="*/ T28 w 61"/>
                    <a:gd name="T30" fmla="+- 0 8249 8190"/>
                    <a:gd name="T31" fmla="*/ 8249 h 61"/>
                    <a:gd name="T32" fmla="+- 0 6840 6809"/>
                    <a:gd name="T33" fmla="*/ T32 w 61"/>
                    <a:gd name="T34" fmla="+- 0 8250 8190"/>
                    <a:gd name="T35" fmla="*/ 8250 h 61"/>
                    <a:gd name="T36" fmla="+- 0 6855 6809"/>
                    <a:gd name="T37" fmla="*/ T36 w 61"/>
                    <a:gd name="T38" fmla="+- 0 8246 8190"/>
                    <a:gd name="T39" fmla="*/ 8246 h 61"/>
                    <a:gd name="T40" fmla="+- 0 6861 6809"/>
                    <a:gd name="T41" fmla="*/ T40 w 61"/>
                    <a:gd name="T42" fmla="+- 0 8241 8190"/>
                    <a:gd name="T43" fmla="*/ 8241 h 61"/>
                    <a:gd name="T44" fmla="+- 0 6865 6809"/>
                    <a:gd name="T45" fmla="*/ T44 w 61"/>
                    <a:gd name="T46" fmla="+- 0 8234 8190"/>
                    <a:gd name="T47" fmla="*/ 8234 h 61"/>
                    <a:gd name="T48" fmla="+- 0 6868 6809"/>
                    <a:gd name="T49" fmla="*/ T48 w 61"/>
                    <a:gd name="T50" fmla="+- 0 8227 8190"/>
                    <a:gd name="T51" fmla="*/ 8227 h 61"/>
                    <a:gd name="T52" fmla="+- 0 6869 6809"/>
                    <a:gd name="T53" fmla="*/ T52 w 61"/>
                    <a:gd name="T54" fmla="+- 0 8220 8190"/>
                    <a:gd name="T55" fmla="*/ 8220 h 61"/>
                    <a:gd name="T56" fmla="+- 0 6865 6809"/>
                    <a:gd name="T57" fmla="*/ T56 w 61"/>
                    <a:gd name="T58" fmla="+- 0 8204 8190"/>
                    <a:gd name="T59" fmla="*/ 8204 h 61"/>
                    <a:gd name="T60" fmla="+- 0 6860 6809"/>
                    <a:gd name="T61" fmla="*/ T60 w 61"/>
                    <a:gd name="T62" fmla="+- 0 8198 8190"/>
                    <a:gd name="T63" fmla="*/ 8198 h 61"/>
                    <a:gd name="T64" fmla="+- 0 6853 6809"/>
                    <a:gd name="T65" fmla="*/ T64 w 61"/>
                    <a:gd name="T66" fmla="+- 0 8195 8190"/>
                    <a:gd name="T67" fmla="*/ 8195 h 61"/>
                    <a:gd name="T68" fmla="+- 0 6846 6809"/>
                    <a:gd name="T69" fmla="*/ T68 w 61"/>
                    <a:gd name="T70" fmla="+- 0 8191 8190"/>
                    <a:gd name="T71" fmla="*/ 8191 h 61"/>
                    <a:gd name="T72" fmla="+- 0 6839 6809"/>
                    <a:gd name="T73" fmla="*/ T72 w 61"/>
                    <a:gd name="T74" fmla="+- 0 8190 8190"/>
                    <a:gd name="T75" fmla="*/ 819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4" y="5"/>
                      </a:lnTo>
                      <a:lnTo>
                        <a:pt x="8" y="9"/>
                      </a:lnTo>
                      <a:lnTo>
                        <a:pt x="1" y="23"/>
                      </a:lnTo>
                      <a:lnTo>
                        <a:pt x="0" y="31"/>
                      </a:lnTo>
                      <a:lnTo>
                        <a:pt x="4" y="46"/>
                      </a:lnTo>
                      <a:lnTo>
                        <a:pt x="9" y="52"/>
                      </a:lnTo>
                      <a:lnTo>
                        <a:pt x="23" y="59"/>
                      </a:lnTo>
                      <a:lnTo>
                        <a:pt x="31" y="60"/>
                      </a:lnTo>
                      <a:lnTo>
                        <a:pt x="46" y="56"/>
                      </a:lnTo>
                      <a:lnTo>
                        <a:pt x="52" y="51"/>
                      </a:lnTo>
                      <a:lnTo>
                        <a:pt x="56" y="44"/>
                      </a:lnTo>
                      <a:lnTo>
                        <a:pt x="59" y="37"/>
                      </a:lnTo>
                      <a:lnTo>
                        <a:pt x="60" y="30"/>
                      </a:lnTo>
                      <a:lnTo>
                        <a:pt x="56" y="14"/>
                      </a:lnTo>
                      <a:lnTo>
                        <a:pt x="51" y="8"/>
                      </a:lnTo>
                      <a:lnTo>
                        <a:pt x="44" y="5"/>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2" name="Group 364"/>
              <p:cNvGrpSpPr>
                <a:grpSpLocks/>
              </p:cNvGrpSpPr>
              <p:nvPr/>
            </p:nvGrpSpPr>
            <p:grpSpPr bwMode="auto">
              <a:xfrm>
                <a:off x="6932" y="8257"/>
                <a:ext cx="61" cy="61"/>
                <a:chOff x="6932" y="8257"/>
                <a:chExt cx="61" cy="61"/>
              </a:xfrm>
            </p:grpSpPr>
            <p:sp>
              <p:nvSpPr>
                <p:cNvPr id="21833" name="Freeform 365"/>
                <p:cNvSpPr>
                  <a:spLocks/>
                </p:cNvSpPr>
                <p:nvPr/>
              </p:nvSpPr>
              <p:spPr bwMode="auto">
                <a:xfrm>
                  <a:off x="6932" y="8257"/>
                  <a:ext cx="61" cy="61"/>
                </a:xfrm>
                <a:custGeom>
                  <a:avLst/>
                  <a:gdLst>
                    <a:gd name="T0" fmla="+- 0 6962 6932"/>
                    <a:gd name="T1" fmla="*/ T0 w 61"/>
                    <a:gd name="T2" fmla="+- 0 8257 8257"/>
                    <a:gd name="T3" fmla="*/ 8257 h 61"/>
                    <a:gd name="T4" fmla="+- 0 6947 6932"/>
                    <a:gd name="T5" fmla="*/ T4 w 61"/>
                    <a:gd name="T6" fmla="+- 0 8262 8257"/>
                    <a:gd name="T7" fmla="*/ 8262 h 61"/>
                    <a:gd name="T8" fmla="+- 0 6941 6932"/>
                    <a:gd name="T9" fmla="*/ T8 w 61"/>
                    <a:gd name="T10" fmla="+- 0 8266 8257"/>
                    <a:gd name="T11" fmla="*/ 8266 h 61"/>
                    <a:gd name="T12" fmla="+- 0 6933 6932"/>
                    <a:gd name="T13" fmla="*/ T12 w 61"/>
                    <a:gd name="T14" fmla="+- 0 8280 8257"/>
                    <a:gd name="T15" fmla="*/ 8280 h 61"/>
                    <a:gd name="T16" fmla="+- 0 6932 6932"/>
                    <a:gd name="T17" fmla="*/ T16 w 61"/>
                    <a:gd name="T18" fmla="+- 0 8288 8257"/>
                    <a:gd name="T19" fmla="*/ 8288 h 61"/>
                    <a:gd name="T20" fmla="+- 0 6937 6932"/>
                    <a:gd name="T21" fmla="*/ T20 w 61"/>
                    <a:gd name="T22" fmla="+- 0 8303 8257"/>
                    <a:gd name="T23" fmla="*/ 8303 h 61"/>
                    <a:gd name="T24" fmla="+- 0 6942 6932"/>
                    <a:gd name="T25" fmla="*/ T24 w 61"/>
                    <a:gd name="T26" fmla="+- 0 8309 8257"/>
                    <a:gd name="T27" fmla="*/ 8309 h 61"/>
                    <a:gd name="T28" fmla="+- 0 6949 6932"/>
                    <a:gd name="T29" fmla="*/ T28 w 61"/>
                    <a:gd name="T30" fmla="+- 0 8313 8257"/>
                    <a:gd name="T31" fmla="*/ 8313 h 61"/>
                    <a:gd name="T32" fmla="+- 0 6956 6932"/>
                    <a:gd name="T33" fmla="*/ T32 w 61"/>
                    <a:gd name="T34" fmla="+- 0 8316 8257"/>
                    <a:gd name="T35" fmla="*/ 8316 h 61"/>
                    <a:gd name="T36" fmla="+- 0 6963 6932"/>
                    <a:gd name="T37" fmla="*/ T36 w 61"/>
                    <a:gd name="T38" fmla="+- 0 8317 8257"/>
                    <a:gd name="T39" fmla="*/ 8317 h 61"/>
                    <a:gd name="T40" fmla="+- 0 6978 6932"/>
                    <a:gd name="T41" fmla="*/ T40 w 61"/>
                    <a:gd name="T42" fmla="+- 0 8313 8257"/>
                    <a:gd name="T43" fmla="*/ 8313 h 61"/>
                    <a:gd name="T44" fmla="+- 0 6984 6932"/>
                    <a:gd name="T45" fmla="*/ T44 w 61"/>
                    <a:gd name="T46" fmla="+- 0 8308 8257"/>
                    <a:gd name="T47" fmla="*/ 8308 h 61"/>
                    <a:gd name="T48" fmla="+- 0 6988 6932"/>
                    <a:gd name="T49" fmla="*/ T48 w 61"/>
                    <a:gd name="T50" fmla="+- 0 8301 8257"/>
                    <a:gd name="T51" fmla="*/ 8301 h 61"/>
                    <a:gd name="T52" fmla="+- 0 6992 6932"/>
                    <a:gd name="T53" fmla="*/ T52 w 61"/>
                    <a:gd name="T54" fmla="+- 0 8294 8257"/>
                    <a:gd name="T55" fmla="*/ 8294 h 61"/>
                    <a:gd name="T56" fmla="+- 0 6993 6932"/>
                    <a:gd name="T57" fmla="*/ T56 w 61"/>
                    <a:gd name="T58" fmla="+- 0 8286 8257"/>
                    <a:gd name="T59" fmla="*/ 8286 h 61"/>
                    <a:gd name="T60" fmla="+- 0 6988 6932"/>
                    <a:gd name="T61" fmla="*/ T60 w 61"/>
                    <a:gd name="T62" fmla="+- 0 8271 8257"/>
                    <a:gd name="T63" fmla="*/ 8271 h 61"/>
                    <a:gd name="T64" fmla="+- 0 6983 6932"/>
                    <a:gd name="T65" fmla="*/ T64 w 61"/>
                    <a:gd name="T66" fmla="+- 0 8265 8257"/>
                    <a:gd name="T67" fmla="*/ 8265 h 61"/>
                    <a:gd name="T68" fmla="+- 0 6976 6932"/>
                    <a:gd name="T69" fmla="*/ T68 w 61"/>
                    <a:gd name="T70" fmla="+- 0 8261 8257"/>
                    <a:gd name="T71" fmla="*/ 8261 h 61"/>
                    <a:gd name="T72" fmla="+- 0 6969 6932"/>
                    <a:gd name="T73" fmla="*/ T72 w 61"/>
                    <a:gd name="T74" fmla="+- 0 8258 8257"/>
                    <a:gd name="T75" fmla="*/ 8258 h 61"/>
                    <a:gd name="T76" fmla="+- 0 6962 6932"/>
                    <a:gd name="T77" fmla="*/ T76 w 61"/>
                    <a:gd name="T78" fmla="+- 0 8257 8257"/>
                    <a:gd name="T79" fmla="*/ 82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5" y="5"/>
                      </a:lnTo>
                      <a:lnTo>
                        <a:pt x="9" y="9"/>
                      </a:lnTo>
                      <a:lnTo>
                        <a:pt x="1" y="23"/>
                      </a:lnTo>
                      <a:lnTo>
                        <a:pt x="0" y="31"/>
                      </a:lnTo>
                      <a:lnTo>
                        <a:pt x="5" y="46"/>
                      </a:lnTo>
                      <a:lnTo>
                        <a:pt x="10" y="52"/>
                      </a:lnTo>
                      <a:lnTo>
                        <a:pt x="17" y="56"/>
                      </a:lnTo>
                      <a:lnTo>
                        <a:pt x="24" y="59"/>
                      </a:lnTo>
                      <a:lnTo>
                        <a:pt x="31" y="60"/>
                      </a:lnTo>
                      <a:lnTo>
                        <a:pt x="46" y="56"/>
                      </a:lnTo>
                      <a:lnTo>
                        <a:pt x="52" y="51"/>
                      </a:lnTo>
                      <a:lnTo>
                        <a:pt x="56" y="44"/>
                      </a:lnTo>
                      <a:lnTo>
                        <a:pt x="60" y="37"/>
                      </a:lnTo>
                      <a:lnTo>
                        <a:pt x="61" y="29"/>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3" name="Group 366"/>
              <p:cNvGrpSpPr>
                <a:grpSpLocks/>
              </p:cNvGrpSpPr>
              <p:nvPr/>
            </p:nvGrpSpPr>
            <p:grpSpPr bwMode="auto">
              <a:xfrm>
                <a:off x="7056" y="8324"/>
                <a:ext cx="61" cy="61"/>
                <a:chOff x="7056" y="8324"/>
                <a:chExt cx="61" cy="61"/>
              </a:xfrm>
            </p:grpSpPr>
            <p:sp>
              <p:nvSpPr>
                <p:cNvPr id="21832" name="Freeform 367"/>
                <p:cNvSpPr>
                  <a:spLocks/>
                </p:cNvSpPr>
                <p:nvPr/>
              </p:nvSpPr>
              <p:spPr bwMode="auto">
                <a:xfrm>
                  <a:off x="7056" y="8324"/>
                  <a:ext cx="61" cy="61"/>
                </a:xfrm>
                <a:custGeom>
                  <a:avLst/>
                  <a:gdLst>
                    <a:gd name="T0" fmla="+- 0 7086 7056"/>
                    <a:gd name="T1" fmla="*/ T0 w 61"/>
                    <a:gd name="T2" fmla="+- 0 8324 8324"/>
                    <a:gd name="T3" fmla="*/ 8324 h 61"/>
                    <a:gd name="T4" fmla="+- 0 7070 7056"/>
                    <a:gd name="T5" fmla="*/ T4 w 61"/>
                    <a:gd name="T6" fmla="+- 0 8328 8324"/>
                    <a:gd name="T7" fmla="*/ 8328 h 61"/>
                    <a:gd name="T8" fmla="+- 0 7064 7056"/>
                    <a:gd name="T9" fmla="*/ T8 w 61"/>
                    <a:gd name="T10" fmla="+- 0 8333 8324"/>
                    <a:gd name="T11" fmla="*/ 8333 h 61"/>
                    <a:gd name="T12" fmla="+- 0 7057 7056"/>
                    <a:gd name="T13" fmla="*/ T12 w 61"/>
                    <a:gd name="T14" fmla="+- 0 8347 8324"/>
                    <a:gd name="T15" fmla="*/ 8347 h 61"/>
                    <a:gd name="T16" fmla="+- 0 7056 7056"/>
                    <a:gd name="T17" fmla="*/ T16 w 61"/>
                    <a:gd name="T18" fmla="+- 0 8355 8324"/>
                    <a:gd name="T19" fmla="*/ 8355 h 61"/>
                    <a:gd name="T20" fmla="+- 0 7058 7056"/>
                    <a:gd name="T21" fmla="*/ T20 w 61"/>
                    <a:gd name="T22" fmla="+- 0 8362 8324"/>
                    <a:gd name="T23" fmla="*/ 8362 h 61"/>
                    <a:gd name="T24" fmla="+- 0 7060 7056"/>
                    <a:gd name="T25" fmla="*/ T24 w 61"/>
                    <a:gd name="T26" fmla="+- 0 8370 8324"/>
                    <a:gd name="T27" fmla="*/ 8370 h 61"/>
                    <a:gd name="T28" fmla="+- 0 7065 7056"/>
                    <a:gd name="T29" fmla="*/ T28 w 61"/>
                    <a:gd name="T30" fmla="+- 0 8375 8324"/>
                    <a:gd name="T31" fmla="*/ 8375 h 61"/>
                    <a:gd name="T32" fmla="+- 0 7079 7056"/>
                    <a:gd name="T33" fmla="*/ T32 w 61"/>
                    <a:gd name="T34" fmla="+- 0 8383 8324"/>
                    <a:gd name="T35" fmla="*/ 8383 h 61"/>
                    <a:gd name="T36" fmla="+- 0 7087 7056"/>
                    <a:gd name="T37" fmla="*/ T36 w 61"/>
                    <a:gd name="T38" fmla="+- 0 8384 8324"/>
                    <a:gd name="T39" fmla="*/ 8384 h 61"/>
                    <a:gd name="T40" fmla="+- 0 7102 7056"/>
                    <a:gd name="T41" fmla="*/ T40 w 61"/>
                    <a:gd name="T42" fmla="+- 0 8379 8324"/>
                    <a:gd name="T43" fmla="*/ 8379 h 61"/>
                    <a:gd name="T44" fmla="+- 0 7108 7056"/>
                    <a:gd name="T45" fmla="*/ T44 w 61"/>
                    <a:gd name="T46" fmla="+- 0 8375 8324"/>
                    <a:gd name="T47" fmla="*/ 8375 h 61"/>
                    <a:gd name="T48" fmla="+- 0 7115 7056"/>
                    <a:gd name="T49" fmla="*/ T48 w 61"/>
                    <a:gd name="T50" fmla="+- 0 8361 8324"/>
                    <a:gd name="T51" fmla="*/ 8361 h 61"/>
                    <a:gd name="T52" fmla="+- 0 7116 7056"/>
                    <a:gd name="T53" fmla="*/ T52 w 61"/>
                    <a:gd name="T54" fmla="+- 0 8353 8324"/>
                    <a:gd name="T55" fmla="*/ 8353 h 61"/>
                    <a:gd name="T56" fmla="+- 0 7114 7056"/>
                    <a:gd name="T57" fmla="*/ T56 w 61"/>
                    <a:gd name="T58" fmla="+- 0 8346 8324"/>
                    <a:gd name="T59" fmla="*/ 8346 h 61"/>
                    <a:gd name="T60" fmla="+- 0 7112 7056"/>
                    <a:gd name="T61" fmla="*/ T60 w 61"/>
                    <a:gd name="T62" fmla="+- 0 8338 8324"/>
                    <a:gd name="T63" fmla="*/ 8338 h 61"/>
                    <a:gd name="T64" fmla="+- 0 7107 7056"/>
                    <a:gd name="T65" fmla="*/ T64 w 61"/>
                    <a:gd name="T66" fmla="+- 0 8332 8324"/>
                    <a:gd name="T67" fmla="*/ 8332 h 61"/>
                    <a:gd name="T68" fmla="+- 0 7100 7056"/>
                    <a:gd name="T69" fmla="*/ T68 w 61"/>
                    <a:gd name="T70" fmla="+- 0 8328 8324"/>
                    <a:gd name="T71" fmla="*/ 8328 h 61"/>
                    <a:gd name="T72" fmla="+- 0 7093 7056"/>
                    <a:gd name="T73" fmla="*/ T72 w 61"/>
                    <a:gd name="T74" fmla="+- 0 8325 8324"/>
                    <a:gd name="T75" fmla="*/ 8325 h 61"/>
                    <a:gd name="T76" fmla="+- 0 7086 7056"/>
                    <a:gd name="T77" fmla="*/ T76 w 61"/>
                    <a:gd name="T78" fmla="+- 0 8324 8324"/>
                    <a:gd name="T79" fmla="*/ 83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4" y="4"/>
                      </a:lnTo>
                      <a:lnTo>
                        <a:pt x="8" y="9"/>
                      </a:lnTo>
                      <a:lnTo>
                        <a:pt x="1" y="23"/>
                      </a:lnTo>
                      <a:lnTo>
                        <a:pt x="0" y="31"/>
                      </a:lnTo>
                      <a:lnTo>
                        <a:pt x="2" y="38"/>
                      </a:lnTo>
                      <a:lnTo>
                        <a:pt x="4" y="46"/>
                      </a:lnTo>
                      <a:lnTo>
                        <a:pt x="9" y="51"/>
                      </a:lnTo>
                      <a:lnTo>
                        <a:pt x="23" y="59"/>
                      </a:lnTo>
                      <a:lnTo>
                        <a:pt x="31" y="60"/>
                      </a:lnTo>
                      <a:lnTo>
                        <a:pt x="46" y="55"/>
                      </a:lnTo>
                      <a:lnTo>
                        <a:pt x="52" y="51"/>
                      </a:lnTo>
                      <a:lnTo>
                        <a:pt x="59" y="37"/>
                      </a:lnTo>
                      <a:lnTo>
                        <a:pt x="60" y="29"/>
                      </a:lnTo>
                      <a:lnTo>
                        <a:pt x="58" y="22"/>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4" name="Group 368"/>
              <p:cNvGrpSpPr>
                <a:grpSpLocks/>
              </p:cNvGrpSpPr>
              <p:nvPr/>
            </p:nvGrpSpPr>
            <p:grpSpPr bwMode="auto">
              <a:xfrm>
                <a:off x="7179" y="8391"/>
                <a:ext cx="61" cy="61"/>
                <a:chOff x="7179" y="8391"/>
                <a:chExt cx="61" cy="61"/>
              </a:xfrm>
            </p:grpSpPr>
            <p:sp>
              <p:nvSpPr>
                <p:cNvPr id="21831" name="Freeform 369"/>
                <p:cNvSpPr>
                  <a:spLocks/>
                </p:cNvSpPr>
                <p:nvPr/>
              </p:nvSpPr>
              <p:spPr bwMode="auto">
                <a:xfrm>
                  <a:off x="7179" y="8391"/>
                  <a:ext cx="61" cy="61"/>
                </a:xfrm>
                <a:custGeom>
                  <a:avLst/>
                  <a:gdLst>
                    <a:gd name="T0" fmla="+- 0 7209 7179"/>
                    <a:gd name="T1" fmla="*/ T0 w 61"/>
                    <a:gd name="T2" fmla="+- 0 8391 8391"/>
                    <a:gd name="T3" fmla="*/ 8391 h 61"/>
                    <a:gd name="T4" fmla="+- 0 7194 7179"/>
                    <a:gd name="T5" fmla="*/ T4 w 61"/>
                    <a:gd name="T6" fmla="+- 0 8395 8391"/>
                    <a:gd name="T7" fmla="*/ 8395 h 61"/>
                    <a:gd name="T8" fmla="+- 0 7188 7179"/>
                    <a:gd name="T9" fmla="*/ T8 w 61"/>
                    <a:gd name="T10" fmla="+- 0 8400 8391"/>
                    <a:gd name="T11" fmla="*/ 8400 h 61"/>
                    <a:gd name="T12" fmla="+- 0 7180 7179"/>
                    <a:gd name="T13" fmla="*/ T12 w 61"/>
                    <a:gd name="T14" fmla="+- 0 8414 8391"/>
                    <a:gd name="T15" fmla="*/ 8414 h 61"/>
                    <a:gd name="T16" fmla="+- 0 7179 7179"/>
                    <a:gd name="T17" fmla="*/ T16 w 61"/>
                    <a:gd name="T18" fmla="+- 0 8421 8391"/>
                    <a:gd name="T19" fmla="*/ 8421 h 61"/>
                    <a:gd name="T20" fmla="+- 0 7184 7179"/>
                    <a:gd name="T21" fmla="*/ T20 w 61"/>
                    <a:gd name="T22" fmla="+- 0 8437 8391"/>
                    <a:gd name="T23" fmla="*/ 8437 h 61"/>
                    <a:gd name="T24" fmla="+- 0 7189 7179"/>
                    <a:gd name="T25" fmla="*/ T24 w 61"/>
                    <a:gd name="T26" fmla="+- 0 8442 8391"/>
                    <a:gd name="T27" fmla="*/ 8442 h 61"/>
                    <a:gd name="T28" fmla="+- 0 7196 7179"/>
                    <a:gd name="T29" fmla="*/ T28 w 61"/>
                    <a:gd name="T30" fmla="+- 0 8446 8391"/>
                    <a:gd name="T31" fmla="*/ 8446 h 61"/>
                    <a:gd name="T32" fmla="+- 0 7203 7179"/>
                    <a:gd name="T33" fmla="*/ T32 w 61"/>
                    <a:gd name="T34" fmla="+- 0 8450 8391"/>
                    <a:gd name="T35" fmla="*/ 8450 h 61"/>
                    <a:gd name="T36" fmla="+- 0 7240 7179"/>
                    <a:gd name="T37" fmla="*/ T36 w 61"/>
                    <a:gd name="T38" fmla="+- 0 8420 8391"/>
                    <a:gd name="T39" fmla="*/ 8420 h 61"/>
                    <a:gd name="T40" fmla="+- 0 7235 7179"/>
                    <a:gd name="T41" fmla="*/ T40 w 61"/>
                    <a:gd name="T42" fmla="+- 0 8405 8391"/>
                    <a:gd name="T43" fmla="*/ 8405 h 61"/>
                    <a:gd name="T44" fmla="+- 0 7230 7179"/>
                    <a:gd name="T45" fmla="*/ T44 w 61"/>
                    <a:gd name="T46" fmla="+- 0 8399 8391"/>
                    <a:gd name="T47" fmla="*/ 8399 h 61"/>
                    <a:gd name="T48" fmla="+- 0 7223 7179"/>
                    <a:gd name="T49" fmla="*/ T48 w 61"/>
                    <a:gd name="T50" fmla="+- 0 8395 8391"/>
                    <a:gd name="T51" fmla="*/ 8395 h 61"/>
                    <a:gd name="T52" fmla="+- 0 7216 7179"/>
                    <a:gd name="T53" fmla="*/ T52 w 61"/>
                    <a:gd name="T54" fmla="+- 0 8391 8391"/>
                    <a:gd name="T55" fmla="*/ 8391 h 61"/>
                    <a:gd name="T56" fmla="+- 0 7209 7179"/>
                    <a:gd name="T57" fmla="*/ T56 w 61"/>
                    <a:gd name="T58" fmla="+- 0 8391 8391"/>
                    <a:gd name="T59" fmla="*/ 83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4"/>
                      </a:lnTo>
                      <a:lnTo>
                        <a:pt x="9" y="9"/>
                      </a:lnTo>
                      <a:lnTo>
                        <a:pt x="1" y="23"/>
                      </a:lnTo>
                      <a:lnTo>
                        <a:pt x="0" y="30"/>
                      </a:lnTo>
                      <a:lnTo>
                        <a:pt x="5" y="46"/>
                      </a:lnTo>
                      <a:lnTo>
                        <a:pt x="10" y="51"/>
                      </a:lnTo>
                      <a:lnTo>
                        <a:pt x="17" y="55"/>
                      </a:lnTo>
                      <a:lnTo>
                        <a:pt x="24" y="59"/>
                      </a:lnTo>
                      <a:lnTo>
                        <a:pt x="61" y="29"/>
                      </a:lnTo>
                      <a:lnTo>
                        <a:pt x="56" y="14"/>
                      </a:lnTo>
                      <a:lnTo>
                        <a:pt x="51" y="8"/>
                      </a:lnTo>
                      <a:lnTo>
                        <a:pt x="44" y="4"/>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5" name="Group 370"/>
              <p:cNvGrpSpPr>
                <a:grpSpLocks/>
              </p:cNvGrpSpPr>
              <p:nvPr/>
            </p:nvGrpSpPr>
            <p:grpSpPr bwMode="auto">
              <a:xfrm>
                <a:off x="7303" y="8458"/>
                <a:ext cx="61" cy="61"/>
                <a:chOff x="7303" y="8458"/>
                <a:chExt cx="61" cy="61"/>
              </a:xfrm>
            </p:grpSpPr>
            <p:sp>
              <p:nvSpPr>
                <p:cNvPr id="21830" name="Freeform 371"/>
                <p:cNvSpPr>
                  <a:spLocks/>
                </p:cNvSpPr>
                <p:nvPr/>
              </p:nvSpPr>
              <p:spPr bwMode="auto">
                <a:xfrm>
                  <a:off x="7303" y="8458"/>
                  <a:ext cx="61" cy="61"/>
                </a:xfrm>
                <a:custGeom>
                  <a:avLst/>
                  <a:gdLst>
                    <a:gd name="T0" fmla="+- 0 7333 7303"/>
                    <a:gd name="T1" fmla="*/ T0 w 61"/>
                    <a:gd name="T2" fmla="+- 0 8458 8458"/>
                    <a:gd name="T3" fmla="*/ 8458 h 61"/>
                    <a:gd name="T4" fmla="+- 0 7317 7303"/>
                    <a:gd name="T5" fmla="*/ T4 w 61"/>
                    <a:gd name="T6" fmla="+- 0 8462 8458"/>
                    <a:gd name="T7" fmla="*/ 8462 h 61"/>
                    <a:gd name="T8" fmla="+- 0 7311 7303"/>
                    <a:gd name="T9" fmla="*/ T8 w 61"/>
                    <a:gd name="T10" fmla="+- 0 8467 8458"/>
                    <a:gd name="T11" fmla="*/ 8467 h 61"/>
                    <a:gd name="T12" fmla="+- 0 7304 7303"/>
                    <a:gd name="T13" fmla="*/ T12 w 61"/>
                    <a:gd name="T14" fmla="+- 0 8481 8458"/>
                    <a:gd name="T15" fmla="*/ 8481 h 61"/>
                    <a:gd name="T16" fmla="+- 0 7303 7303"/>
                    <a:gd name="T17" fmla="*/ T16 w 61"/>
                    <a:gd name="T18" fmla="+- 0 8488 8458"/>
                    <a:gd name="T19" fmla="*/ 8488 h 61"/>
                    <a:gd name="T20" fmla="+- 0 7307 7303"/>
                    <a:gd name="T21" fmla="*/ T20 w 61"/>
                    <a:gd name="T22" fmla="+- 0 8503 8458"/>
                    <a:gd name="T23" fmla="*/ 8503 h 61"/>
                    <a:gd name="T24" fmla="+- 0 7312 7303"/>
                    <a:gd name="T25" fmla="*/ T24 w 61"/>
                    <a:gd name="T26" fmla="+- 0 8509 8458"/>
                    <a:gd name="T27" fmla="*/ 8509 h 61"/>
                    <a:gd name="T28" fmla="+- 0 7326 7303"/>
                    <a:gd name="T29" fmla="*/ T28 w 61"/>
                    <a:gd name="T30" fmla="+- 0 8517 8458"/>
                    <a:gd name="T31" fmla="*/ 8517 h 61"/>
                    <a:gd name="T32" fmla="+- 0 7334 7303"/>
                    <a:gd name="T33" fmla="*/ T32 w 61"/>
                    <a:gd name="T34" fmla="+- 0 8518 8458"/>
                    <a:gd name="T35" fmla="*/ 8518 h 61"/>
                    <a:gd name="T36" fmla="+- 0 7349 7303"/>
                    <a:gd name="T37" fmla="*/ T36 w 61"/>
                    <a:gd name="T38" fmla="+- 0 8513 8458"/>
                    <a:gd name="T39" fmla="*/ 8513 h 61"/>
                    <a:gd name="T40" fmla="+- 0 7355 7303"/>
                    <a:gd name="T41" fmla="*/ T40 w 61"/>
                    <a:gd name="T42" fmla="+- 0 8508 8458"/>
                    <a:gd name="T43" fmla="*/ 8508 h 61"/>
                    <a:gd name="T44" fmla="+- 0 7359 7303"/>
                    <a:gd name="T45" fmla="*/ T44 w 61"/>
                    <a:gd name="T46" fmla="+- 0 8501 8458"/>
                    <a:gd name="T47" fmla="*/ 8501 h 61"/>
                    <a:gd name="T48" fmla="+- 0 7362 7303"/>
                    <a:gd name="T49" fmla="*/ T48 w 61"/>
                    <a:gd name="T50" fmla="+- 0 8494 8458"/>
                    <a:gd name="T51" fmla="*/ 8494 h 61"/>
                    <a:gd name="T52" fmla="+- 0 7363 7303"/>
                    <a:gd name="T53" fmla="*/ T52 w 61"/>
                    <a:gd name="T54" fmla="+- 0 8487 8458"/>
                    <a:gd name="T55" fmla="*/ 8487 h 61"/>
                    <a:gd name="T56" fmla="+- 0 7359 7303"/>
                    <a:gd name="T57" fmla="*/ T56 w 61"/>
                    <a:gd name="T58" fmla="+- 0 8472 8458"/>
                    <a:gd name="T59" fmla="*/ 8472 h 61"/>
                    <a:gd name="T60" fmla="+- 0 7354 7303"/>
                    <a:gd name="T61" fmla="*/ T60 w 61"/>
                    <a:gd name="T62" fmla="+- 0 8466 8458"/>
                    <a:gd name="T63" fmla="*/ 8466 h 61"/>
                    <a:gd name="T64" fmla="+- 0 7340 7303"/>
                    <a:gd name="T65" fmla="*/ T64 w 61"/>
                    <a:gd name="T66" fmla="+- 0 8458 8458"/>
                    <a:gd name="T67" fmla="*/ 8458 h 61"/>
                    <a:gd name="T68" fmla="+- 0 7333 7303"/>
                    <a:gd name="T69" fmla="*/ T68 w 61"/>
                    <a:gd name="T70" fmla="+- 0 8458 8458"/>
                    <a:gd name="T71" fmla="*/ 845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4" y="4"/>
                      </a:lnTo>
                      <a:lnTo>
                        <a:pt x="8" y="9"/>
                      </a:lnTo>
                      <a:lnTo>
                        <a:pt x="1" y="23"/>
                      </a:lnTo>
                      <a:lnTo>
                        <a:pt x="0" y="30"/>
                      </a:lnTo>
                      <a:lnTo>
                        <a:pt x="4" y="45"/>
                      </a:lnTo>
                      <a:lnTo>
                        <a:pt x="9" y="51"/>
                      </a:lnTo>
                      <a:lnTo>
                        <a:pt x="23" y="59"/>
                      </a:lnTo>
                      <a:lnTo>
                        <a:pt x="31" y="60"/>
                      </a:lnTo>
                      <a:lnTo>
                        <a:pt x="46" y="55"/>
                      </a:lnTo>
                      <a:lnTo>
                        <a:pt x="52" y="50"/>
                      </a:lnTo>
                      <a:lnTo>
                        <a:pt x="56" y="43"/>
                      </a:lnTo>
                      <a:lnTo>
                        <a:pt x="59" y="36"/>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6" name="Group 372"/>
              <p:cNvGrpSpPr>
                <a:grpSpLocks/>
              </p:cNvGrpSpPr>
              <p:nvPr/>
            </p:nvGrpSpPr>
            <p:grpSpPr bwMode="auto">
              <a:xfrm>
                <a:off x="7426" y="8524"/>
                <a:ext cx="61" cy="61"/>
                <a:chOff x="7426" y="8524"/>
                <a:chExt cx="61" cy="61"/>
              </a:xfrm>
            </p:grpSpPr>
            <p:sp>
              <p:nvSpPr>
                <p:cNvPr id="21829" name="Freeform 373"/>
                <p:cNvSpPr>
                  <a:spLocks/>
                </p:cNvSpPr>
                <p:nvPr/>
              </p:nvSpPr>
              <p:spPr bwMode="auto">
                <a:xfrm>
                  <a:off x="7426" y="8524"/>
                  <a:ext cx="61" cy="61"/>
                </a:xfrm>
                <a:custGeom>
                  <a:avLst/>
                  <a:gdLst>
                    <a:gd name="T0" fmla="+- 0 7456 7426"/>
                    <a:gd name="T1" fmla="*/ T0 w 61"/>
                    <a:gd name="T2" fmla="+- 0 8524 8524"/>
                    <a:gd name="T3" fmla="*/ 8524 h 61"/>
                    <a:gd name="T4" fmla="+- 0 7441 7426"/>
                    <a:gd name="T5" fmla="*/ T4 w 61"/>
                    <a:gd name="T6" fmla="+- 0 8529 8524"/>
                    <a:gd name="T7" fmla="*/ 8529 h 61"/>
                    <a:gd name="T8" fmla="+- 0 7435 7426"/>
                    <a:gd name="T9" fmla="*/ T8 w 61"/>
                    <a:gd name="T10" fmla="+- 0 8534 8524"/>
                    <a:gd name="T11" fmla="*/ 8534 h 61"/>
                    <a:gd name="T12" fmla="+- 0 7427 7426"/>
                    <a:gd name="T13" fmla="*/ T12 w 61"/>
                    <a:gd name="T14" fmla="+- 0 8548 8524"/>
                    <a:gd name="T15" fmla="*/ 8548 h 61"/>
                    <a:gd name="T16" fmla="+- 0 7426 7426"/>
                    <a:gd name="T17" fmla="*/ T16 w 61"/>
                    <a:gd name="T18" fmla="+- 0 8555 8524"/>
                    <a:gd name="T19" fmla="*/ 8555 h 61"/>
                    <a:gd name="T20" fmla="+- 0 7429 7426"/>
                    <a:gd name="T21" fmla="*/ T20 w 61"/>
                    <a:gd name="T22" fmla="+- 0 8563 8524"/>
                    <a:gd name="T23" fmla="*/ 8563 h 61"/>
                    <a:gd name="T24" fmla="+- 0 7431 7426"/>
                    <a:gd name="T25" fmla="*/ T24 w 61"/>
                    <a:gd name="T26" fmla="+- 0 8570 8524"/>
                    <a:gd name="T27" fmla="*/ 8570 h 61"/>
                    <a:gd name="T28" fmla="+- 0 7436 7426"/>
                    <a:gd name="T29" fmla="*/ T28 w 61"/>
                    <a:gd name="T30" fmla="+- 0 8576 8524"/>
                    <a:gd name="T31" fmla="*/ 8576 h 61"/>
                    <a:gd name="T32" fmla="+- 0 7450 7426"/>
                    <a:gd name="T33" fmla="*/ T32 w 61"/>
                    <a:gd name="T34" fmla="+- 0 8584 8524"/>
                    <a:gd name="T35" fmla="*/ 8584 h 61"/>
                    <a:gd name="T36" fmla="+- 0 7457 7426"/>
                    <a:gd name="T37" fmla="*/ T36 w 61"/>
                    <a:gd name="T38" fmla="+- 0 8585 8524"/>
                    <a:gd name="T39" fmla="*/ 8585 h 61"/>
                    <a:gd name="T40" fmla="+- 0 7472 7426"/>
                    <a:gd name="T41" fmla="*/ T40 w 61"/>
                    <a:gd name="T42" fmla="+- 0 8580 8524"/>
                    <a:gd name="T43" fmla="*/ 8580 h 61"/>
                    <a:gd name="T44" fmla="+- 0 7478 7426"/>
                    <a:gd name="T45" fmla="*/ T44 w 61"/>
                    <a:gd name="T46" fmla="+- 0 8575 8524"/>
                    <a:gd name="T47" fmla="*/ 8575 h 61"/>
                    <a:gd name="T48" fmla="+- 0 7482 7426"/>
                    <a:gd name="T49" fmla="*/ T48 w 61"/>
                    <a:gd name="T50" fmla="+- 0 8568 8524"/>
                    <a:gd name="T51" fmla="*/ 8568 h 61"/>
                    <a:gd name="T52" fmla="+- 0 7486 7426"/>
                    <a:gd name="T53" fmla="*/ T52 w 61"/>
                    <a:gd name="T54" fmla="+- 0 8561 8524"/>
                    <a:gd name="T55" fmla="*/ 8561 h 61"/>
                    <a:gd name="T56" fmla="+- 0 7487 7426"/>
                    <a:gd name="T57" fmla="*/ T56 w 61"/>
                    <a:gd name="T58" fmla="+- 0 8554 8524"/>
                    <a:gd name="T59" fmla="*/ 8554 h 61"/>
                    <a:gd name="T60" fmla="+- 0 7482 7426"/>
                    <a:gd name="T61" fmla="*/ T60 w 61"/>
                    <a:gd name="T62" fmla="+- 0 8538 8524"/>
                    <a:gd name="T63" fmla="*/ 8538 h 61"/>
                    <a:gd name="T64" fmla="+- 0 7477 7426"/>
                    <a:gd name="T65" fmla="*/ T64 w 61"/>
                    <a:gd name="T66" fmla="+- 0 8533 8524"/>
                    <a:gd name="T67" fmla="*/ 8533 h 61"/>
                    <a:gd name="T68" fmla="+- 0 7463 7426"/>
                    <a:gd name="T69" fmla="*/ T68 w 61"/>
                    <a:gd name="T70" fmla="+- 0 8525 8524"/>
                    <a:gd name="T71" fmla="*/ 8525 h 61"/>
                    <a:gd name="T72" fmla="+- 0 7456 7426"/>
                    <a:gd name="T73" fmla="*/ T72 w 61"/>
                    <a:gd name="T74" fmla="+- 0 8524 8524"/>
                    <a:gd name="T75" fmla="*/ 85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7" name="Group 374"/>
              <p:cNvGrpSpPr>
                <a:grpSpLocks/>
              </p:cNvGrpSpPr>
              <p:nvPr/>
            </p:nvGrpSpPr>
            <p:grpSpPr bwMode="auto">
              <a:xfrm>
                <a:off x="4437" y="7927"/>
                <a:ext cx="61" cy="61"/>
                <a:chOff x="4437" y="7927"/>
                <a:chExt cx="61" cy="61"/>
              </a:xfrm>
            </p:grpSpPr>
            <p:sp>
              <p:nvSpPr>
                <p:cNvPr id="21828" name="Freeform 375"/>
                <p:cNvSpPr>
                  <a:spLocks/>
                </p:cNvSpPr>
                <p:nvPr/>
              </p:nvSpPr>
              <p:spPr bwMode="auto">
                <a:xfrm>
                  <a:off x="4437" y="7927"/>
                  <a:ext cx="61" cy="61"/>
                </a:xfrm>
                <a:custGeom>
                  <a:avLst/>
                  <a:gdLst>
                    <a:gd name="T0" fmla="+- 0 4468 4437"/>
                    <a:gd name="T1" fmla="*/ T0 w 61"/>
                    <a:gd name="T2" fmla="+- 0 7927 7927"/>
                    <a:gd name="T3" fmla="*/ 7927 h 61"/>
                    <a:gd name="T4" fmla="+- 0 4460 4437"/>
                    <a:gd name="T5" fmla="*/ T4 w 61"/>
                    <a:gd name="T6" fmla="+- 0 7927 7927"/>
                    <a:gd name="T7" fmla="*/ 7927 h 61"/>
                    <a:gd name="T8" fmla="+- 0 4446 4437"/>
                    <a:gd name="T9" fmla="*/ T8 w 61"/>
                    <a:gd name="T10" fmla="+- 0 7935 7927"/>
                    <a:gd name="T11" fmla="*/ 7935 h 61"/>
                    <a:gd name="T12" fmla="+- 0 4441 4437"/>
                    <a:gd name="T13" fmla="*/ T12 w 61"/>
                    <a:gd name="T14" fmla="+- 0 7941 7927"/>
                    <a:gd name="T15" fmla="*/ 7941 h 61"/>
                    <a:gd name="T16" fmla="+- 0 4437 4437"/>
                    <a:gd name="T17" fmla="*/ T16 w 61"/>
                    <a:gd name="T18" fmla="+- 0 7956 7927"/>
                    <a:gd name="T19" fmla="*/ 7956 h 61"/>
                    <a:gd name="T20" fmla="+- 0 4438 4437"/>
                    <a:gd name="T21" fmla="*/ T20 w 61"/>
                    <a:gd name="T22" fmla="+- 0 7963 7927"/>
                    <a:gd name="T23" fmla="*/ 7963 h 61"/>
                    <a:gd name="T24" fmla="+- 0 4442 4437"/>
                    <a:gd name="T25" fmla="*/ T24 w 61"/>
                    <a:gd name="T26" fmla="+- 0 7971 7927"/>
                    <a:gd name="T27" fmla="*/ 7971 h 61"/>
                    <a:gd name="T28" fmla="+- 0 4446 4437"/>
                    <a:gd name="T29" fmla="*/ T28 w 61"/>
                    <a:gd name="T30" fmla="+- 0 7978 7927"/>
                    <a:gd name="T31" fmla="*/ 7978 h 61"/>
                    <a:gd name="T32" fmla="+- 0 4451 4437"/>
                    <a:gd name="T33" fmla="*/ T32 w 61"/>
                    <a:gd name="T34" fmla="+- 0 7982 7927"/>
                    <a:gd name="T35" fmla="*/ 7982 h 61"/>
                    <a:gd name="T36" fmla="+- 0 4467 4437"/>
                    <a:gd name="T37" fmla="*/ T36 w 61"/>
                    <a:gd name="T38" fmla="+- 0 7987 7927"/>
                    <a:gd name="T39" fmla="*/ 7987 h 61"/>
                    <a:gd name="T40" fmla="+- 0 4474 4437"/>
                    <a:gd name="T41" fmla="*/ T40 w 61"/>
                    <a:gd name="T42" fmla="+- 0 7986 7927"/>
                    <a:gd name="T43" fmla="*/ 7986 h 61"/>
                    <a:gd name="T44" fmla="+- 0 4488 4437"/>
                    <a:gd name="T45" fmla="*/ T44 w 61"/>
                    <a:gd name="T46" fmla="+- 0 7979 7927"/>
                    <a:gd name="T47" fmla="*/ 7979 h 61"/>
                    <a:gd name="T48" fmla="+- 0 4493 4437"/>
                    <a:gd name="T49" fmla="*/ T48 w 61"/>
                    <a:gd name="T50" fmla="+- 0 7973 7927"/>
                    <a:gd name="T51" fmla="*/ 7973 h 61"/>
                    <a:gd name="T52" fmla="+- 0 4495 4437"/>
                    <a:gd name="T53" fmla="*/ T52 w 61"/>
                    <a:gd name="T54" fmla="+- 0 7965 7927"/>
                    <a:gd name="T55" fmla="*/ 7965 h 61"/>
                    <a:gd name="T56" fmla="+- 0 4497 4437"/>
                    <a:gd name="T57" fmla="*/ T56 w 61"/>
                    <a:gd name="T58" fmla="+- 0 7957 7927"/>
                    <a:gd name="T59" fmla="*/ 7957 h 61"/>
                    <a:gd name="T60" fmla="+- 0 4497 4437"/>
                    <a:gd name="T61" fmla="*/ T60 w 61"/>
                    <a:gd name="T62" fmla="+- 0 7950 7927"/>
                    <a:gd name="T63" fmla="*/ 7950 h 61"/>
                    <a:gd name="T64" fmla="+- 0 4493 4437"/>
                    <a:gd name="T65" fmla="*/ T64 w 61"/>
                    <a:gd name="T66" fmla="+- 0 7943 7927"/>
                    <a:gd name="T67" fmla="*/ 7943 h 61"/>
                    <a:gd name="T68" fmla="+- 0 4489 4437"/>
                    <a:gd name="T69" fmla="*/ T68 w 61"/>
                    <a:gd name="T70" fmla="+- 0 7936 7927"/>
                    <a:gd name="T71" fmla="*/ 7936 h 61"/>
                    <a:gd name="T72" fmla="+- 0 4483 4437"/>
                    <a:gd name="T73" fmla="*/ T72 w 61"/>
                    <a:gd name="T74" fmla="+- 0 7931 7927"/>
                    <a:gd name="T75" fmla="*/ 7931 h 61"/>
                    <a:gd name="T76" fmla="+- 0 4468 4437"/>
                    <a:gd name="T77" fmla="*/ T76 w 61"/>
                    <a:gd name="T78" fmla="+- 0 7927 7927"/>
                    <a:gd name="T79" fmla="*/ 79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0"/>
                      </a:lnTo>
                      <a:lnTo>
                        <a:pt x="9" y="8"/>
                      </a:lnTo>
                      <a:lnTo>
                        <a:pt x="4" y="14"/>
                      </a:lnTo>
                      <a:lnTo>
                        <a:pt x="0" y="29"/>
                      </a:lnTo>
                      <a:lnTo>
                        <a:pt x="1" y="36"/>
                      </a:lnTo>
                      <a:lnTo>
                        <a:pt x="5" y="44"/>
                      </a:lnTo>
                      <a:lnTo>
                        <a:pt x="9" y="51"/>
                      </a:lnTo>
                      <a:lnTo>
                        <a:pt x="14" y="55"/>
                      </a:lnTo>
                      <a:lnTo>
                        <a:pt x="30" y="60"/>
                      </a:lnTo>
                      <a:lnTo>
                        <a:pt x="37" y="59"/>
                      </a:lnTo>
                      <a:lnTo>
                        <a:pt x="51" y="52"/>
                      </a:lnTo>
                      <a:lnTo>
                        <a:pt x="56" y="46"/>
                      </a:lnTo>
                      <a:lnTo>
                        <a:pt x="58" y="38"/>
                      </a:lnTo>
                      <a:lnTo>
                        <a:pt x="60" y="30"/>
                      </a:lnTo>
                      <a:lnTo>
                        <a:pt x="60"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8" name="Group 376"/>
              <p:cNvGrpSpPr>
                <a:grpSpLocks/>
              </p:cNvGrpSpPr>
              <p:nvPr/>
            </p:nvGrpSpPr>
            <p:grpSpPr bwMode="auto">
              <a:xfrm>
                <a:off x="4504" y="8050"/>
                <a:ext cx="61" cy="61"/>
                <a:chOff x="4504" y="8050"/>
                <a:chExt cx="61" cy="61"/>
              </a:xfrm>
            </p:grpSpPr>
            <p:sp>
              <p:nvSpPr>
                <p:cNvPr id="21827" name="Freeform 377"/>
                <p:cNvSpPr>
                  <a:spLocks/>
                </p:cNvSpPr>
                <p:nvPr/>
              </p:nvSpPr>
              <p:spPr bwMode="auto">
                <a:xfrm>
                  <a:off x="4504" y="8050"/>
                  <a:ext cx="61" cy="61"/>
                </a:xfrm>
                <a:custGeom>
                  <a:avLst/>
                  <a:gdLst>
                    <a:gd name="T0" fmla="+- 0 4535 4504"/>
                    <a:gd name="T1" fmla="*/ T0 w 61"/>
                    <a:gd name="T2" fmla="+- 0 8050 8050"/>
                    <a:gd name="T3" fmla="*/ 8050 h 61"/>
                    <a:gd name="T4" fmla="+- 0 4527 4504"/>
                    <a:gd name="T5" fmla="*/ T4 w 61"/>
                    <a:gd name="T6" fmla="+- 0 8051 8050"/>
                    <a:gd name="T7" fmla="*/ 8051 h 61"/>
                    <a:gd name="T8" fmla="+- 0 4513 4504"/>
                    <a:gd name="T9" fmla="*/ T8 w 61"/>
                    <a:gd name="T10" fmla="+- 0 8059 8050"/>
                    <a:gd name="T11" fmla="*/ 8059 h 61"/>
                    <a:gd name="T12" fmla="+- 0 4508 4504"/>
                    <a:gd name="T13" fmla="*/ T12 w 61"/>
                    <a:gd name="T14" fmla="+- 0 8064 8050"/>
                    <a:gd name="T15" fmla="*/ 8064 h 61"/>
                    <a:gd name="T16" fmla="+- 0 4504 4504"/>
                    <a:gd name="T17" fmla="*/ T16 w 61"/>
                    <a:gd name="T18" fmla="+- 0 8080 8050"/>
                    <a:gd name="T19" fmla="*/ 8080 h 61"/>
                    <a:gd name="T20" fmla="+- 0 4505 4504"/>
                    <a:gd name="T21" fmla="*/ T20 w 61"/>
                    <a:gd name="T22" fmla="+- 0 8087 8050"/>
                    <a:gd name="T23" fmla="*/ 8087 h 61"/>
                    <a:gd name="T24" fmla="+- 0 4512 4504"/>
                    <a:gd name="T25" fmla="*/ T24 w 61"/>
                    <a:gd name="T26" fmla="+- 0 8101 8050"/>
                    <a:gd name="T27" fmla="*/ 8101 h 61"/>
                    <a:gd name="T28" fmla="+- 0 4518 4504"/>
                    <a:gd name="T29" fmla="*/ T28 w 61"/>
                    <a:gd name="T30" fmla="+- 0 8106 8050"/>
                    <a:gd name="T31" fmla="*/ 8106 h 61"/>
                    <a:gd name="T32" fmla="+- 0 4533 4504"/>
                    <a:gd name="T33" fmla="*/ T32 w 61"/>
                    <a:gd name="T34" fmla="+- 0 8110 8050"/>
                    <a:gd name="T35" fmla="*/ 8110 h 61"/>
                    <a:gd name="T36" fmla="+- 0 4541 4504"/>
                    <a:gd name="T37" fmla="*/ T36 w 61"/>
                    <a:gd name="T38" fmla="+- 0 8110 8050"/>
                    <a:gd name="T39" fmla="*/ 8110 h 61"/>
                    <a:gd name="T40" fmla="+- 0 4548 4504"/>
                    <a:gd name="T41" fmla="*/ T40 w 61"/>
                    <a:gd name="T42" fmla="+- 0 8106 8050"/>
                    <a:gd name="T43" fmla="*/ 8106 h 61"/>
                    <a:gd name="T44" fmla="+- 0 4555 4504"/>
                    <a:gd name="T45" fmla="*/ T44 w 61"/>
                    <a:gd name="T46" fmla="+- 0 8102 8050"/>
                    <a:gd name="T47" fmla="*/ 8102 h 61"/>
                    <a:gd name="T48" fmla="+- 0 4560 4504"/>
                    <a:gd name="T49" fmla="*/ T48 w 61"/>
                    <a:gd name="T50" fmla="+- 0 8096 8050"/>
                    <a:gd name="T51" fmla="*/ 8096 h 61"/>
                    <a:gd name="T52" fmla="+- 0 4564 4504"/>
                    <a:gd name="T53" fmla="*/ T52 w 61"/>
                    <a:gd name="T54" fmla="+- 0 8081 8050"/>
                    <a:gd name="T55" fmla="*/ 8081 h 61"/>
                    <a:gd name="T56" fmla="+- 0 4563 4504"/>
                    <a:gd name="T57" fmla="*/ T56 w 61"/>
                    <a:gd name="T58" fmla="+- 0 8074 8050"/>
                    <a:gd name="T59" fmla="*/ 8074 h 61"/>
                    <a:gd name="T60" fmla="+- 0 4556 4504"/>
                    <a:gd name="T61" fmla="*/ T60 w 61"/>
                    <a:gd name="T62" fmla="+- 0 8060 8050"/>
                    <a:gd name="T63" fmla="*/ 8060 h 61"/>
                    <a:gd name="T64" fmla="+- 0 4550 4504"/>
                    <a:gd name="T65" fmla="*/ T64 w 61"/>
                    <a:gd name="T66" fmla="+- 0 8055 8050"/>
                    <a:gd name="T67" fmla="*/ 8055 h 61"/>
                    <a:gd name="T68" fmla="+- 0 4535 4504"/>
                    <a:gd name="T69" fmla="*/ T68 w 61"/>
                    <a:gd name="T70" fmla="+- 0 8050 8050"/>
                    <a:gd name="T71" fmla="*/ 80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4"/>
                      </a:lnTo>
                      <a:lnTo>
                        <a:pt x="0" y="30"/>
                      </a:lnTo>
                      <a:lnTo>
                        <a:pt x="1" y="37"/>
                      </a:lnTo>
                      <a:lnTo>
                        <a:pt x="8" y="51"/>
                      </a:lnTo>
                      <a:lnTo>
                        <a:pt x="14" y="56"/>
                      </a:lnTo>
                      <a:lnTo>
                        <a:pt x="29" y="60"/>
                      </a:lnTo>
                      <a:lnTo>
                        <a:pt x="37" y="60"/>
                      </a:lnTo>
                      <a:lnTo>
                        <a:pt x="44" y="56"/>
                      </a:lnTo>
                      <a:lnTo>
                        <a:pt x="51" y="52"/>
                      </a:lnTo>
                      <a:lnTo>
                        <a:pt x="56" y="46"/>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19" name="Group 378"/>
              <p:cNvGrpSpPr>
                <a:grpSpLocks/>
              </p:cNvGrpSpPr>
              <p:nvPr/>
            </p:nvGrpSpPr>
            <p:grpSpPr bwMode="auto">
              <a:xfrm>
                <a:off x="4571" y="8174"/>
                <a:ext cx="61" cy="61"/>
                <a:chOff x="4571" y="8174"/>
                <a:chExt cx="61" cy="61"/>
              </a:xfrm>
            </p:grpSpPr>
            <p:sp>
              <p:nvSpPr>
                <p:cNvPr id="21826" name="Freeform 379"/>
                <p:cNvSpPr>
                  <a:spLocks/>
                </p:cNvSpPr>
                <p:nvPr/>
              </p:nvSpPr>
              <p:spPr bwMode="auto">
                <a:xfrm>
                  <a:off x="4571" y="8174"/>
                  <a:ext cx="61" cy="61"/>
                </a:xfrm>
                <a:custGeom>
                  <a:avLst/>
                  <a:gdLst>
                    <a:gd name="T0" fmla="+- 0 4602 4571"/>
                    <a:gd name="T1" fmla="*/ T0 w 61"/>
                    <a:gd name="T2" fmla="+- 0 8174 8174"/>
                    <a:gd name="T3" fmla="*/ 8174 h 61"/>
                    <a:gd name="T4" fmla="+- 0 4594 4571"/>
                    <a:gd name="T5" fmla="*/ T4 w 61"/>
                    <a:gd name="T6" fmla="+- 0 8175 8174"/>
                    <a:gd name="T7" fmla="*/ 8175 h 61"/>
                    <a:gd name="T8" fmla="+- 0 4580 4571"/>
                    <a:gd name="T9" fmla="*/ T8 w 61"/>
                    <a:gd name="T10" fmla="+- 0 8182 8174"/>
                    <a:gd name="T11" fmla="*/ 8182 h 61"/>
                    <a:gd name="T12" fmla="+- 0 4575 4571"/>
                    <a:gd name="T13" fmla="*/ T12 w 61"/>
                    <a:gd name="T14" fmla="+- 0 8188 8174"/>
                    <a:gd name="T15" fmla="*/ 8188 h 61"/>
                    <a:gd name="T16" fmla="+- 0 4571 4571"/>
                    <a:gd name="T17" fmla="*/ T16 w 61"/>
                    <a:gd name="T18" fmla="+- 0 8203 8174"/>
                    <a:gd name="T19" fmla="*/ 8203 h 61"/>
                    <a:gd name="T20" fmla="+- 0 4572 4571"/>
                    <a:gd name="T21" fmla="*/ T20 w 61"/>
                    <a:gd name="T22" fmla="+- 0 8210 8174"/>
                    <a:gd name="T23" fmla="*/ 8210 h 61"/>
                    <a:gd name="T24" fmla="+- 0 4579 4571"/>
                    <a:gd name="T25" fmla="*/ T24 w 61"/>
                    <a:gd name="T26" fmla="+- 0 8225 8174"/>
                    <a:gd name="T27" fmla="*/ 8225 h 61"/>
                    <a:gd name="T28" fmla="+- 0 4585 4571"/>
                    <a:gd name="T29" fmla="*/ T28 w 61"/>
                    <a:gd name="T30" fmla="+- 0 8229 8174"/>
                    <a:gd name="T31" fmla="*/ 8229 h 61"/>
                    <a:gd name="T32" fmla="+- 0 4600 4571"/>
                    <a:gd name="T33" fmla="*/ T32 w 61"/>
                    <a:gd name="T34" fmla="+- 0 8234 8174"/>
                    <a:gd name="T35" fmla="*/ 8234 h 61"/>
                    <a:gd name="T36" fmla="+- 0 4608 4571"/>
                    <a:gd name="T37" fmla="*/ T36 w 61"/>
                    <a:gd name="T38" fmla="+- 0 8233 8174"/>
                    <a:gd name="T39" fmla="*/ 8233 h 61"/>
                    <a:gd name="T40" fmla="+- 0 4615 4571"/>
                    <a:gd name="T41" fmla="*/ T40 w 61"/>
                    <a:gd name="T42" fmla="+- 0 8229 8174"/>
                    <a:gd name="T43" fmla="*/ 8229 h 61"/>
                    <a:gd name="T44" fmla="+- 0 4622 4571"/>
                    <a:gd name="T45" fmla="*/ T44 w 61"/>
                    <a:gd name="T46" fmla="+- 0 8226 8174"/>
                    <a:gd name="T47" fmla="*/ 8226 h 61"/>
                    <a:gd name="T48" fmla="+- 0 4626 4571"/>
                    <a:gd name="T49" fmla="*/ T48 w 61"/>
                    <a:gd name="T50" fmla="+- 0 8220 8174"/>
                    <a:gd name="T51" fmla="*/ 8220 h 61"/>
                    <a:gd name="T52" fmla="+- 0 4631 4571"/>
                    <a:gd name="T53" fmla="*/ T52 w 61"/>
                    <a:gd name="T54" fmla="+- 0 8204 8174"/>
                    <a:gd name="T55" fmla="*/ 8204 h 61"/>
                    <a:gd name="T56" fmla="+- 0 4630 4571"/>
                    <a:gd name="T57" fmla="*/ T56 w 61"/>
                    <a:gd name="T58" fmla="+- 0 8197 8174"/>
                    <a:gd name="T59" fmla="*/ 8197 h 61"/>
                    <a:gd name="T60" fmla="+- 0 4627 4571"/>
                    <a:gd name="T61" fmla="*/ T60 w 61"/>
                    <a:gd name="T62" fmla="+- 0 8190 8174"/>
                    <a:gd name="T63" fmla="*/ 8190 h 61"/>
                    <a:gd name="T64" fmla="+- 0 4623 4571"/>
                    <a:gd name="T65" fmla="*/ T64 w 61"/>
                    <a:gd name="T66" fmla="+- 0 8183 8174"/>
                    <a:gd name="T67" fmla="*/ 8183 h 61"/>
                    <a:gd name="T68" fmla="+- 0 4617 4571"/>
                    <a:gd name="T69" fmla="*/ T68 w 61"/>
                    <a:gd name="T70" fmla="+- 0 8178 8174"/>
                    <a:gd name="T71" fmla="*/ 8178 h 61"/>
                    <a:gd name="T72" fmla="+- 0 4602 4571"/>
                    <a:gd name="T73" fmla="*/ T72 w 61"/>
                    <a:gd name="T74" fmla="+- 0 8174 8174"/>
                    <a:gd name="T75" fmla="*/ 817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3" y="1"/>
                      </a:lnTo>
                      <a:lnTo>
                        <a:pt x="9" y="8"/>
                      </a:lnTo>
                      <a:lnTo>
                        <a:pt x="4" y="14"/>
                      </a:lnTo>
                      <a:lnTo>
                        <a:pt x="0" y="29"/>
                      </a:lnTo>
                      <a:lnTo>
                        <a:pt x="1" y="36"/>
                      </a:lnTo>
                      <a:lnTo>
                        <a:pt x="8" y="51"/>
                      </a:lnTo>
                      <a:lnTo>
                        <a:pt x="14" y="55"/>
                      </a:lnTo>
                      <a:lnTo>
                        <a:pt x="29" y="60"/>
                      </a:lnTo>
                      <a:lnTo>
                        <a:pt x="37" y="59"/>
                      </a:lnTo>
                      <a:lnTo>
                        <a:pt x="44" y="55"/>
                      </a:lnTo>
                      <a:lnTo>
                        <a:pt x="51" y="52"/>
                      </a:lnTo>
                      <a:lnTo>
                        <a:pt x="55" y="46"/>
                      </a:lnTo>
                      <a:lnTo>
                        <a:pt x="60" y="30"/>
                      </a:lnTo>
                      <a:lnTo>
                        <a:pt x="59"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0" name="Group 380"/>
              <p:cNvGrpSpPr>
                <a:grpSpLocks/>
              </p:cNvGrpSpPr>
              <p:nvPr/>
            </p:nvGrpSpPr>
            <p:grpSpPr bwMode="auto">
              <a:xfrm>
                <a:off x="4638" y="8297"/>
                <a:ext cx="61" cy="61"/>
                <a:chOff x="4638" y="8297"/>
                <a:chExt cx="61" cy="61"/>
              </a:xfrm>
            </p:grpSpPr>
            <p:sp>
              <p:nvSpPr>
                <p:cNvPr id="21825" name="Freeform 381"/>
                <p:cNvSpPr>
                  <a:spLocks/>
                </p:cNvSpPr>
                <p:nvPr/>
              </p:nvSpPr>
              <p:spPr bwMode="auto">
                <a:xfrm>
                  <a:off x="4638" y="8297"/>
                  <a:ext cx="61" cy="61"/>
                </a:xfrm>
                <a:custGeom>
                  <a:avLst/>
                  <a:gdLst>
                    <a:gd name="T0" fmla="+- 0 4668 4638"/>
                    <a:gd name="T1" fmla="*/ T0 w 61"/>
                    <a:gd name="T2" fmla="+- 0 8297 8297"/>
                    <a:gd name="T3" fmla="*/ 8297 h 61"/>
                    <a:gd name="T4" fmla="+- 0 4661 4638"/>
                    <a:gd name="T5" fmla="*/ T4 w 61"/>
                    <a:gd name="T6" fmla="+- 0 8298 8297"/>
                    <a:gd name="T7" fmla="*/ 8298 h 61"/>
                    <a:gd name="T8" fmla="+- 0 4647 4638"/>
                    <a:gd name="T9" fmla="*/ T8 w 61"/>
                    <a:gd name="T10" fmla="+- 0 8306 8297"/>
                    <a:gd name="T11" fmla="*/ 8306 h 61"/>
                    <a:gd name="T12" fmla="+- 0 4642 4638"/>
                    <a:gd name="T13" fmla="*/ T12 w 61"/>
                    <a:gd name="T14" fmla="+- 0 8311 8297"/>
                    <a:gd name="T15" fmla="*/ 8311 h 61"/>
                    <a:gd name="T16" fmla="+- 0 4638 4638"/>
                    <a:gd name="T17" fmla="*/ T16 w 61"/>
                    <a:gd name="T18" fmla="+- 0 8327 8297"/>
                    <a:gd name="T19" fmla="*/ 8327 h 61"/>
                    <a:gd name="T20" fmla="+- 0 4638 4638"/>
                    <a:gd name="T21" fmla="*/ T20 w 61"/>
                    <a:gd name="T22" fmla="+- 0 8334 8297"/>
                    <a:gd name="T23" fmla="*/ 8334 h 61"/>
                    <a:gd name="T24" fmla="+- 0 4642 4638"/>
                    <a:gd name="T25" fmla="*/ T24 w 61"/>
                    <a:gd name="T26" fmla="+- 0 8341 8297"/>
                    <a:gd name="T27" fmla="*/ 8341 h 61"/>
                    <a:gd name="T28" fmla="+- 0 4646 4638"/>
                    <a:gd name="T29" fmla="*/ T28 w 61"/>
                    <a:gd name="T30" fmla="+- 0 8348 8297"/>
                    <a:gd name="T31" fmla="*/ 8348 h 61"/>
                    <a:gd name="T32" fmla="+- 0 4652 4638"/>
                    <a:gd name="T33" fmla="*/ T32 w 61"/>
                    <a:gd name="T34" fmla="+- 0 8353 8297"/>
                    <a:gd name="T35" fmla="*/ 8353 h 61"/>
                    <a:gd name="T36" fmla="+- 0 4667 4638"/>
                    <a:gd name="T37" fmla="*/ T36 w 61"/>
                    <a:gd name="T38" fmla="+- 0 8357 8297"/>
                    <a:gd name="T39" fmla="*/ 8357 h 61"/>
                    <a:gd name="T40" fmla="+- 0 4675 4638"/>
                    <a:gd name="T41" fmla="*/ T40 w 61"/>
                    <a:gd name="T42" fmla="+- 0 8357 8297"/>
                    <a:gd name="T43" fmla="*/ 8357 h 61"/>
                    <a:gd name="T44" fmla="+- 0 4682 4638"/>
                    <a:gd name="T45" fmla="*/ T44 w 61"/>
                    <a:gd name="T46" fmla="+- 0 8353 8297"/>
                    <a:gd name="T47" fmla="*/ 8353 h 61"/>
                    <a:gd name="T48" fmla="+- 0 4689 4638"/>
                    <a:gd name="T49" fmla="*/ T48 w 61"/>
                    <a:gd name="T50" fmla="+- 0 8349 8297"/>
                    <a:gd name="T51" fmla="*/ 8349 h 61"/>
                    <a:gd name="T52" fmla="+- 0 4693 4638"/>
                    <a:gd name="T53" fmla="*/ T52 w 61"/>
                    <a:gd name="T54" fmla="+- 0 8343 8297"/>
                    <a:gd name="T55" fmla="*/ 8343 h 61"/>
                    <a:gd name="T56" fmla="+- 0 4698 4638"/>
                    <a:gd name="T57" fmla="*/ T56 w 61"/>
                    <a:gd name="T58" fmla="+- 0 8328 8297"/>
                    <a:gd name="T59" fmla="*/ 8328 h 61"/>
                    <a:gd name="T60" fmla="+- 0 4697 4638"/>
                    <a:gd name="T61" fmla="*/ T60 w 61"/>
                    <a:gd name="T62" fmla="+- 0 8321 8297"/>
                    <a:gd name="T63" fmla="*/ 8321 h 61"/>
                    <a:gd name="T64" fmla="+- 0 4690 4638"/>
                    <a:gd name="T65" fmla="*/ T64 w 61"/>
                    <a:gd name="T66" fmla="+- 0 8307 8297"/>
                    <a:gd name="T67" fmla="*/ 8307 h 61"/>
                    <a:gd name="T68" fmla="+- 0 4684 4638"/>
                    <a:gd name="T69" fmla="*/ T68 w 61"/>
                    <a:gd name="T70" fmla="+- 0 8302 8297"/>
                    <a:gd name="T71" fmla="*/ 8302 h 61"/>
                    <a:gd name="T72" fmla="+- 0 4668 4638"/>
                    <a:gd name="T73" fmla="*/ T72 w 61"/>
                    <a:gd name="T74" fmla="+- 0 8297 8297"/>
                    <a:gd name="T75" fmla="*/ 829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23" y="1"/>
                      </a:lnTo>
                      <a:lnTo>
                        <a:pt x="9" y="9"/>
                      </a:lnTo>
                      <a:lnTo>
                        <a:pt x="4" y="14"/>
                      </a:lnTo>
                      <a:lnTo>
                        <a:pt x="0" y="30"/>
                      </a:lnTo>
                      <a:lnTo>
                        <a:pt x="0" y="37"/>
                      </a:lnTo>
                      <a:lnTo>
                        <a:pt x="4" y="44"/>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1" name="Group 382"/>
              <p:cNvGrpSpPr>
                <a:grpSpLocks/>
              </p:cNvGrpSpPr>
              <p:nvPr/>
            </p:nvGrpSpPr>
            <p:grpSpPr bwMode="auto">
              <a:xfrm>
                <a:off x="4704" y="8421"/>
                <a:ext cx="61" cy="61"/>
                <a:chOff x="4704" y="8421"/>
                <a:chExt cx="61" cy="61"/>
              </a:xfrm>
            </p:grpSpPr>
            <p:sp>
              <p:nvSpPr>
                <p:cNvPr id="21824" name="Freeform 383"/>
                <p:cNvSpPr>
                  <a:spLocks/>
                </p:cNvSpPr>
                <p:nvPr/>
              </p:nvSpPr>
              <p:spPr bwMode="auto">
                <a:xfrm>
                  <a:off x="4704" y="8421"/>
                  <a:ext cx="61" cy="61"/>
                </a:xfrm>
                <a:custGeom>
                  <a:avLst/>
                  <a:gdLst>
                    <a:gd name="T0" fmla="+- 0 4735 4704"/>
                    <a:gd name="T1" fmla="*/ T0 w 61"/>
                    <a:gd name="T2" fmla="+- 0 8421 8421"/>
                    <a:gd name="T3" fmla="*/ 8421 h 61"/>
                    <a:gd name="T4" fmla="+- 0 4728 4704"/>
                    <a:gd name="T5" fmla="*/ T4 w 61"/>
                    <a:gd name="T6" fmla="+- 0 8422 8421"/>
                    <a:gd name="T7" fmla="*/ 8422 h 61"/>
                    <a:gd name="T8" fmla="+- 0 4714 4704"/>
                    <a:gd name="T9" fmla="*/ T8 w 61"/>
                    <a:gd name="T10" fmla="+- 0 8429 8421"/>
                    <a:gd name="T11" fmla="*/ 8429 h 61"/>
                    <a:gd name="T12" fmla="+- 0 4709 4704"/>
                    <a:gd name="T13" fmla="*/ T12 w 61"/>
                    <a:gd name="T14" fmla="+- 0 8435 8421"/>
                    <a:gd name="T15" fmla="*/ 8435 h 61"/>
                    <a:gd name="T16" fmla="+- 0 4704 4704"/>
                    <a:gd name="T17" fmla="*/ T16 w 61"/>
                    <a:gd name="T18" fmla="+- 0 8450 8421"/>
                    <a:gd name="T19" fmla="*/ 8450 h 61"/>
                    <a:gd name="T20" fmla="+- 0 4705 4704"/>
                    <a:gd name="T21" fmla="*/ T20 w 61"/>
                    <a:gd name="T22" fmla="+- 0 8457 8421"/>
                    <a:gd name="T23" fmla="*/ 8457 h 61"/>
                    <a:gd name="T24" fmla="+- 0 4713 4704"/>
                    <a:gd name="T25" fmla="*/ T24 w 61"/>
                    <a:gd name="T26" fmla="+- 0 8472 8421"/>
                    <a:gd name="T27" fmla="*/ 8472 h 61"/>
                    <a:gd name="T28" fmla="+- 0 4719 4704"/>
                    <a:gd name="T29" fmla="*/ T28 w 61"/>
                    <a:gd name="T30" fmla="+- 0 8476 8421"/>
                    <a:gd name="T31" fmla="*/ 8476 h 61"/>
                    <a:gd name="T32" fmla="+- 0 4726 4704"/>
                    <a:gd name="T33" fmla="*/ T32 w 61"/>
                    <a:gd name="T34" fmla="+- 0 8479 8421"/>
                    <a:gd name="T35" fmla="*/ 8479 h 61"/>
                    <a:gd name="T36" fmla="+- 0 4734 4704"/>
                    <a:gd name="T37" fmla="*/ T36 w 61"/>
                    <a:gd name="T38" fmla="+- 0 8481 8421"/>
                    <a:gd name="T39" fmla="*/ 8481 h 61"/>
                    <a:gd name="T40" fmla="+- 0 4741 4704"/>
                    <a:gd name="T41" fmla="*/ T40 w 61"/>
                    <a:gd name="T42" fmla="+- 0 8480 8421"/>
                    <a:gd name="T43" fmla="*/ 8480 h 61"/>
                    <a:gd name="T44" fmla="+- 0 4755 4704"/>
                    <a:gd name="T45" fmla="*/ T44 w 61"/>
                    <a:gd name="T46" fmla="+- 0 8473 8421"/>
                    <a:gd name="T47" fmla="*/ 8473 h 61"/>
                    <a:gd name="T48" fmla="+- 0 4760 4704"/>
                    <a:gd name="T49" fmla="*/ T48 w 61"/>
                    <a:gd name="T50" fmla="+- 0 8467 8421"/>
                    <a:gd name="T51" fmla="*/ 8467 h 61"/>
                    <a:gd name="T52" fmla="+- 0 4762 4704"/>
                    <a:gd name="T53" fmla="*/ T52 w 61"/>
                    <a:gd name="T54" fmla="+- 0 8459 8421"/>
                    <a:gd name="T55" fmla="*/ 8459 h 61"/>
                    <a:gd name="T56" fmla="+- 0 4765 4704"/>
                    <a:gd name="T57" fmla="*/ T56 w 61"/>
                    <a:gd name="T58" fmla="+- 0 8451 8421"/>
                    <a:gd name="T59" fmla="*/ 8451 h 61"/>
                    <a:gd name="T60" fmla="+- 0 4764 4704"/>
                    <a:gd name="T61" fmla="*/ T60 w 61"/>
                    <a:gd name="T62" fmla="+- 0 8444 8421"/>
                    <a:gd name="T63" fmla="*/ 8444 h 61"/>
                    <a:gd name="T64" fmla="+- 0 4756 4704"/>
                    <a:gd name="T65" fmla="*/ T64 w 61"/>
                    <a:gd name="T66" fmla="+- 0 8430 8421"/>
                    <a:gd name="T67" fmla="*/ 8430 h 61"/>
                    <a:gd name="T68" fmla="+- 0 4751 4704"/>
                    <a:gd name="T69" fmla="*/ T68 w 61"/>
                    <a:gd name="T70" fmla="+- 0 8425 8421"/>
                    <a:gd name="T71" fmla="*/ 8425 h 61"/>
                    <a:gd name="T72" fmla="+- 0 4735 4704"/>
                    <a:gd name="T73" fmla="*/ T72 w 61"/>
                    <a:gd name="T74" fmla="+- 0 8421 8421"/>
                    <a:gd name="T75" fmla="*/ 84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22" y="58"/>
                      </a:lnTo>
                      <a:lnTo>
                        <a:pt x="30" y="60"/>
                      </a:lnTo>
                      <a:lnTo>
                        <a:pt x="37" y="59"/>
                      </a:lnTo>
                      <a:lnTo>
                        <a:pt x="51" y="52"/>
                      </a:lnTo>
                      <a:lnTo>
                        <a:pt x="56" y="46"/>
                      </a:lnTo>
                      <a:lnTo>
                        <a:pt x="58" y="38"/>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2" name="Group 384"/>
              <p:cNvGrpSpPr>
                <a:grpSpLocks/>
              </p:cNvGrpSpPr>
              <p:nvPr/>
            </p:nvGrpSpPr>
            <p:grpSpPr bwMode="auto">
              <a:xfrm>
                <a:off x="4771" y="8544"/>
                <a:ext cx="61" cy="61"/>
                <a:chOff x="4771" y="8544"/>
                <a:chExt cx="61" cy="61"/>
              </a:xfrm>
            </p:grpSpPr>
            <p:sp>
              <p:nvSpPr>
                <p:cNvPr id="21823" name="Freeform 385"/>
                <p:cNvSpPr>
                  <a:spLocks/>
                </p:cNvSpPr>
                <p:nvPr/>
              </p:nvSpPr>
              <p:spPr bwMode="auto">
                <a:xfrm>
                  <a:off x="4771" y="8544"/>
                  <a:ext cx="61" cy="61"/>
                </a:xfrm>
                <a:custGeom>
                  <a:avLst/>
                  <a:gdLst>
                    <a:gd name="T0" fmla="+- 0 4802 4771"/>
                    <a:gd name="T1" fmla="*/ T0 w 61"/>
                    <a:gd name="T2" fmla="+- 0 8544 8544"/>
                    <a:gd name="T3" fmla="*/ 8544 h 61"/>
                    <a:gd name="T4" fmla="+- 0 4771 4771"/>
                    <a:gd name="T5" fmla="*/ T4 w 61"/>
                    <a:gd name="T6" fmla="+- 0 8574 8544"/>
                    <a:gd name="T7" fmla="*/ 8574 h 61"/>
                    <a:gd name="T8" fmla="+- 0 4772 4771"/>
                    <a:gd name="T9" fmla="*/ T8 w 61"/>
                    <a:gd name="T10" fmla="+- 0 8581 8544"/>
                    <a:gd name="T11" fmla="*/ 8581 h 61"/>
                    <a:gd name="T12" fmla="+- 0 4776 4771"/>
                    <a:gd name="T13" fmla="*/ T12 w 61"/>
                    <a:gd name="T14" fmla="+- 0 8588 8544"/>
                    <a:gd name="T15" fmla="*/ 8588 h 61"/>
                    <a:gd name="T16" fmla="+- 0 4780 4771"/>
                    <a:gd name="T17" fmla="*/ T16 w 61"/>
                    <a:gd name="T18" fmla="+- 0 8595 8544"/>
                    <a:gd name="T19" fmla="*/ 8595 h 61"/>
                    <a:gd name="T20" fmla="+- 0 4786 4771"/>
                    <a:gd name="T21" fmla="*/ T20 w 61"/>
                    <a:gd name="T22" fmla="+- 0 8600 8544"/>
                    <a:gd name="T23" fmla="*/ 8600 h 61"/>
                    <a:gd name="T24" fmla="+- 0 4801 4771"/>
                    <a:gd name="T25" fmla="*/ T24 w 61"/>
                    <a:gd name="T26" fmla="+- 0 8604 8544"/>
                    <a:gd name="T27" fmla="*/ 8604 h 61"/>
                    <a:gd name="T28" fmla="+- 0 4808 4771"/>
                    <a:gd name="T29" fmla="*/ T28 w 61"/>
                    <a:gd name="T30" fmla="+- 0 8604 8544"/>
                    <a:gd name="T31" fmla="*/ 8604 h 61"/>
                    <a:gd name="T32" fmla="+- 0 4815 4771"/>
                    <a:gd name="T33" fmla="*/ T32 w 61"/>
                    <a:gd name="T34" fmla="+- 0 8600 8544"/>
                    <a:gd name="T35" fmla="*/ 8600 h 61"/>
                    <a:gd name="T36" fmla="+- 0 4822 4771"/>
                    <a:gd name="T37" fmla="*/ T36 w 61"/>
                    <a:gd name="T38" fmla="+- 0 8596 8544"/>
                    <a:gd name="T39" fmla="*/ 8596 h 61"/>
                    <a:gd name="T40" fmla="+- 0 4827 4771"/>
                    <a:gd name="T41" fmla="*/ T40 w 61"/>
                    <a:gd name="T42" fmla="+- 0 8590 8544"/>
                    <a:gd name="T43" fmla="*/ 8590 h 61"/>
                    <a:gd name="T44" fmla="+- 0 4832 4771"/>
                    <a:gd name="T45" fmla="*/ T44 w 61"/>
                    <a:gd name="T46" fmla="+- 0 8575 8544"/>
                    <a:gd name="T47" fmla="*/ 8575 h 61"/>
                    <a:gd name="T48" fmla="+- 0 4831 4771"/>
                    <a:gd name="T49" fmla="*/ T48 w 61"/>
                    <a:gd name="T50" fmla="+- 0 8568 8544"/>
                    <a:gd name="T51" fmla="*/ 8568 h 61"/>
                    <a:gd name="T52" fmla="+- 0 4823 4771"/>
                    <a:gd name="T53" fmla="*/ T52 w 61"/>
                    <a:gd name="T54" fmla="+- 0 8554 8544"/>
                    <a:gd name="T55" fmla="*/ 8554 h 61"/>
                    <a:gd name="T56" fmla="+- 0 4818 4771"/>
                    <a:gd name="T57" fmla="*/ T56 w 61"/>
                    <a:gd name="T58" fmla="+- 0 8549 8544"/>
                    <a:gd name="T59" fmla="*/ 8549 h 61"/>
                    <a:gd name="T60" fmla="+- 0 4802 4771"/>
                    <a:gd name="T61" fmla="*/ T60 w 61"/>
                    <a:gd name="T62" fmla="+- 0 8544 8544"/>
                    <a:gd name="T63" fmla="*/ 854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30"/>
                      </a:lnTo>
                      <a:lnTo>
                        <a:pt x="1" y="37"/>
                      </a:lnTo>
                      <a:lnTo>
                        <a:pt x="5" y="44"/>
                      </a:lnTo>
                      <a:lnTo>
                        <a:pt x="9" y="51"/>
                      </a:lnTo>
                      <a:lnTo>
                        <a:pt x="15" y="56"/>
                      </a:lnTo>
                      <a:lnTo>
                        <a:pt x="30" y="60"/>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3" name="Group 386"/>
              <p:cNvGrpSpPr>
                <a:grpSpLocks/>
              </p:cNvGrpSpPr>
              <p:nvPr/>
            </p:nvGrpSpPr>
            <p:grpSpPr bwMode="auto">
              <a:xfrm>
                <a:off x="4838" y="8668"/>
                <a:ext cx="61" cy="61"/>
                <a:chOff x="4838" y="8668"/>
                <a:chExt cx="61" cy="61"/>
              </a:xfrm>
            </p:grpSpPr>
            <p:sp>
              <p:nvSpPr>
                <p:cNvPr id="21822" name="Freeform 387"/>
                <p:cNvSpPr>
                  <a:spLocks/>
                </p:cNvSpPr>
                <p:nvPr/>
              </p:nvSpPr>
              <p:spPr bwMode="auto">
                <a:xfrm>
                  <a:off x="4838" y="8668"/>
                  <a:ext cx="61" cy="61"/>
                </a:xfrm>
                <a:custGeom>
                  <a:avLst/>
                  <a:gdLst>
                    <a:gd name="T0" fmla="+- 0 4869 4838"/>
                    <a:gd name="T1" fmla="*/ T0 w 61"/>
                    <a:gd name="T2" fmla="+- 0 8668 8668"/>
                    <a:gd name="T3" fmla="*/ 8668 h 61"/>
                    <a:gd name="T4" fmla="+- 0 4862 4838"/>
                    <a:gd name="T5" fmla="*/ T4 w 61"/>
                    <a:gd name="T6" fmla="+- 0 8669 8668"/>
                    <a:gd name="T7" fmla="*/ 8669 h 61"/>
                    <a:gd name="T8" fmla="+- 0 4848 4838"/>
                    <a:gd name="T9" fmla="*/ T8 w 61"/>
                    <a:gd name="T10" fmla="+- 0 8676 8668"/>
                    <a:gd name="T11" fmla="*/ 8676 h 61"/>
                    <a:gd name="T12" fmla="+- 0 4843 4838"/>
                    <a:gd name="T13" fmla="*/ T12 w 61"/>
                    <a:gd name="T14" fmla="+- 0 8682 8668"/>
                    <a:gd name="T15" fmla="*/ 8682 h 61"/>
                    <a:gd name="T16" fmla="+- 0 4838 4838"/>
                    <a:gd name="T17" fmla="*/ T16 w 61"/>
                    <a:gd name="T18" fmla="+- 0 8697 8668"/>
                    <a:gd name="T19" fmla="*/ 8697 h 61"/>
                    <a:gd name="T20" fmla="+- 0 4839 4838"/>
                    <a:gd name="T21" fmla="*/ T20 w 61"/>
                    <a:gd name="T22" fmla="+- 0 8704 8668"/>
                    <a:gd name="T23" fmla="*/ 8704 h 61"/>
                    <a:gd name="T24" fmla="+- 0 4847 4838"/>
                    <a:gd name="T25" fmla="*/ T24 w 61"/>
                    <a:gd name="T26" fmla="+- 0 8719 8668"/>
                    <a:gd name="T27" fmla="*/ 8719 h 61"/>
                    <a:gd name="T28" fmla="+- 0 4853 4838"/>
                    <a:gd name="T29" fmla="*/ T28 w 61"/>
                    <a:gd name="T30" fmla="+- 0 8723 8668"/>
                    <a:gd name="T31" fmla="*/ 8723 h 61"/>
                    <a:gd name="T32" fmla="+- 0 4868 4838"/>
                    <a:gd name="T33" fmla="*/ T32 w 61"/>
                    <a:gd name="T34" fmla="+- 0 8728 8668"/>
                    <a:gd name="T35" fmla="*/ 8728 h 61"/>
                    <a:gd name="T36" fmla="+- 0 4875 4838"/>
                    <a:gd name="T37" fmla="*/ T36 w 61"/>
                    <a:gd name="T38" fmla="+- 0 8727 8668"/>
                    <a:gd name="T39" fmla="*/ 8727 h 61"/>
                    <a:gd name="T40" fmla="+- 0 4882 4838"/>
                    <a:gd name="T41" fmla="*/ T40 w 61"/>
                    <a:gd name="T42" fmla="+- 0 8723 8668"/>
                    <a:gd name="T43" fmla="*/ 8723 h 61"/>
                    <a:gd name="T44" fmla="+- 0 4889 4838"/>
                    <a:gd name="T45" fmla="*/ T44 w 61"/>
                    <a:gd name="T46" fmla="+- 0 8720 8668"/>
                    <a:gd name="T47" fmla="*/ 8720 h 61"/>
                    <a:gd name="T48" fmla="+- 0 4894 4838"/>
                    <a:gd name="T49" fmla="*/ T48 w 61"/>
                    <a:gd name="T50" fmla="+- 0 8714 8668"/>
                    <a:gd name="T51" fmla="*/ 8714 h 61"/>
                    <a:gd name="T52" fmla="+- 0 4896 4838"/>
                    <a:gd name="T53" fmla="*/ T52 w 61"/>
                    <a:gd name="T54" fmla="+- 0 8706 8668"/>
                    <a:gd name="T55" fmla="*/ 8706 h 61"/>
                    <a:gd name="T56" fmla="+- 0 4899 4838"/>
                    <a:gd name="T57" fmla="*/ T56 w 61"/>
                    <a:gd name="T58" fmla="+- 0 8698 8668"/>
                    <a:gd name="T59" fmla="*/ 8698 h 61"/>
                    <a:gd name="T60" fmla="+- 0 4898 4838"/>
                    <a:gd name="T61" fmla="*/ T60 w 61"/>
                    <a:gd name="T62" fmla="+- 0 8691 8668"/>
                    <a:gd name="T63" fmla="*/ 8691 h 61"/>
                    <a:gd name="T64" fmla="+- 0 4890 4838"/>
                    <a:gd name="T65" fmla="*/ T64 w 61"/>
                    <a:gd name="T66" fmla="+- 0 8677 8668"/>
                    <a:gd name="T67" fmla="*/ 8677 h 61"/>
                    <a:gd name="T68" fmla="+- 0 4884 4838"/>
                    <a:gd name="T69" fmla="*/ T68 w 61"/>
                    <a:gd name="T70" fmla="+- 0 8672 8668"/>
                    <a:gd name="T71" fmla="*/ 8672 h 61"/>
                    <a:gd name="T72" fmla="+- 0 4869 4838"/>
                    <a:gd name="T73" fmla="*/ T72 w 61"/>
                    <a:gd name="T74" fmla="+- 0 8668 8668"/>
                    <a:gd name="T75" fmla="*/ 866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30" y="60"/>
                      </a:lnTo>
                      <a:lnTo>
                        <a:pt x="37" y="59"/>
                      </a:lnTo>
                      <a:lnTo>
                        <a:pt x="44" y="55"/>
                      </a:lnTo>
                      <a:lnTo>
                        <a:pt x="51" y="52"/>
                      </a:lnTo>
                      <a:lnTo>
                        <a:pt x="56" y="46"/>
                      </a:lnTo>
                      <a:lnTo>
                        <a:pt x="58" y="38"/>
                      </a:lnTo>
                      <a:lnTo>
                        <a:pt x="61" y="30"/>
                      </a:lnTo>
                      <a:lnTo>
                        <a:pt x="60"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4" name="Group 388"/>
              <p:cNvGrpSpPr>
                <a:grpSpLocks/>
              </p:cNvGrpSpPr>
              <p:nvPr/>
            </p:nvGrpSpPr>
            <p:grpSpPr bwMode="auto">
              <a:xfrm>
                <a:off x="4905" y="8791"/>
                <a:ext cx="61" cy="61"/>
                <a:chOff x="4905" y="8791"/>
                <a:chExt cx="61" cy="61"/>
              </a:xfrm>
            </p:grpSpPr>
            <p:sp>
              <p:nvSpPr>
                <p:cNvPr id="21821" name="Freeform 389"/>
                <p:cNvSpPr>
                  <a:spLocks/>
                </p:cNvSpPr>
                <p:nvPr/>
              </p:nvSpPr>
              <p:spPr bwMode="auto">
                <a:xfrm>
                  <a:off x="4905" y="8791"/>
                  <a:ext cx="61" cy="61"/>
                </a:xfrm>
                <a:custGeom>
                  <a:avLst/>
                  <a:gdLst>
                    <a:gd name="T0" fmla="+- 0 4936 4905"/>
                    <a:gd name="T1" fmla="*/ T0 w 61"/>
                    <a:gd name="T2" fmla="+- 0 8791 8791"/>
                    <a:gd name="T3" fmla="*/ 8791 h 61"/>
                    <a:gd name="T4" fmla="+- 0 4929 4905"/>
                    <a:gd name="T5" fmla="*/ T4 w 61"/>
                    <a:gd name="T6" fmla="+- 0 8792 8791"/>
                    <a:gd name="T7" fmla="*/ 8792 h 61"/>
                    <a:gd name="T8" fmla="+- 0 4914 4905"/>
                    <a:gd name="T9" fmla="*/ T8 w 61"/>
                    <a:gd name="T10" fmla="+- 0 8800 8791"/>
                    <a:gd name="T11" fmla="*/ 8800 h 61"/>
                    <a:gd name="T12" fmla="+- 0 4910 4905"/>
                    <a:gd name="T13" fmla="*/ T12 w 61"/>
                    <a:gd name="T14" fmla="+- 0 8805 8791"/>
                    <a:gd name="T15" fmla="*/ 8805 h 61"/>
                    <a:gd name="T16" fmla="+- 0 4905 4905"/>
                    <a:gd name="T17" fmla="*/ T16 w 61"/>
                    <a:gd name="T18" fmla="+- 0 8821 8791"/>
                    <a:gd name="T19" fmla="*/ 8821 h 61"/>
                    <a:gd name="T20" fmla="+- 0 4906 4905"/>
                    <a:gd name="T21" fmla="*/ T20 w 61"/>
                    <a:gd name="T22" fmla="+- 0 8828 8791"/>
                    <a:gd name="T23" fmla="*/ 8828 h 61"/>
                    <a:gd name="T24" fmla="+- 0 4914 4905"/>
                    <a:gd name="T25" fmla="*/ T24 w 61"/>
                    <a:gd name="T26" fmla="+- 0 8842 8791"/>
                    <a:gd name="T27" fmla="*/ 8842 h 61"/>
                    <a:gd name="T28" fmla="+- 0 4919 4905"/>
                    <a:gd name="T29" fmla="*/ T28 w 61"/>
                    <a:gd name="T30" fmla="+- 0 8847 8791"/>
                    <a:gd name="T31" fmla="*/ 8847 h 61"/>
                    <a:gd name="T32" fmla="+- 0 4935 4905"/>
                    <a:gd name="T33" fmla="*/ T32 w 61"/>
                    <a:gd name="T34" fmla="+- 0 8851 8791"/>
                    <a:gd name="T35" fmla="*/ 8851 h 61"/>
                    <a:gd name="T36" fmla="+- 0 4942 4905"/>
                    <a:gd name="T37" fmla="*/ T36 w 61"/>
                    <a:gd name="T38" fmla="+- 0 8851 8791"/>
                    <a:gd name="T39" fmla="*/ 8851 h 61"/>
                    <a:gd name="T40" fmla="+- 0 4956 4905"/>
                    <a:gd name="T41" fmla="*/ T40 w 61"/>
                    <a:gd name="T42" fmla="+- 0 8843 8791"/>
                    <a:gd name="T43" fmla="*/ 8843 h 61"/>
                    <a:gd name="T44" fmla="+- 0 4961 4905"/>
                    <a:gd name="T45" fmla="*/ T44 w 61"/>
                    <a:gd name="T46" fmla="+- 0 8837 8791"/>
                    <a:gd name="T47" fmla="*/ 8837 h 61"/>
                    <a:gd name="T48" fmla="+- 0 4965 4905"/>
                    <a:gd name="T49" fmla="*/ T48 w 61"/>
                    <a:gd name="T50" fmla="+- 0 8822 8791"/>
                    <a:gd name="T51" fmla="*/ 8822 h 61"/>
                    <a:gd name="T52" fmla="+- 0 4965 4905"/>
                    <a:gd name="T53" fmla="*/ T52 w 61"/>
                    <a:gd name="T54" fmla="+- 0 8815 8791"/>
                    <a:gd name="T55" fmla="*/ 8815 h 61"/>
                    <a:gd name="T56" fmla="+- 0 4961 4905"/>
                    <a:gd name="T57" fmla="*/ T56 w 61"/>
                    <a:gd name="T58" fmla="+- 0 8808 8791"/>
                    <a:gd name="T59" fmla="*/ 8808 h 61"/>
                    <a:gd name="T60" fmla="+- 0 4957 4905"/>
                    <a:gd name="T61" fmla="*/ T60 w 61"/>
                    <a:gd name="T62" fmla="+- 0 8801 8791"/>
                    <a:gd name="T63" fmla="*/ 8801 h 61"/>
                    <a:gd name="T64" fmla="+- 0 4951 4905"/>
                    <a:gd name="T65" fmla="*/ T64 w 61"/>
                    <a:gd name="T66" fmla="+- 0 8796 8791"/>
                    <a:gd name="T67" fmla="*/ 8796 h 61"/>
                    <a:gd name="T68" fmla="+- 0 4936 4905"/>
                    <a:gd name="T69" fmla="*/ T68 w 61"/>
                    <a:gd name="T70" fmla="+- 0 8791 8791"/>
                    <a:gd name="T71" fmla="*/ 87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4"/>
                      </a:lnTo>
                      <a:lnTo>
                        <a:pt x="0" y="30"/>
                      </a:lnTo>
                      <a:lnTo>
                        <a:pt x="1" y="37"/>
                      </a:lnTo>
                      <a:lnTo>
                        <a:pt x="9" y="51"/>
                      </a:lnTo>
                      <a:lnTo>
                        <a:pt x="14" y="56"/>
                      </a:lnTo>
                      <a:lnTo>
                        <a:pt x="30" y="60"/>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5" name="Group 390"/>
              <p:cNvGrpSpPr>
                <a:grpSpLocks/>
              </p:cNvGrpSpPr>
              <p:nvPr/>
            </p:nvGrpSpPr>
            <p:grpSpPr bwMode="auto">
              <a:xfrm>
                <a:off x="4972" y="8915"/>
                <a:ext cx="61" cy="61"/>
                <a:chOff x="4972" y="8915"/>
                <a:chExt cx="61" cy="61"/>
              </a:xfrm>
            </p:grpSpPr>
            <p:sp>
              <p:nvSpPr>
                <p:cNvPr id="21820" name="Freeform 391"/>
                <p:cNvSpPr>
                  <a:spLocks/>
                </p:cNvSpPr>
                <p:nvPr/>
              </p:nvSpPr>
              <p:spPr bwMode="auto">
                <a:xfrm>
                  <a:off x="4972" y="8915"/>
                  <a:ext cx="61" cy="61"/>
                </a:xfrm>
                <a:custGeom>
                  <a:avLst/>
                  <a:gdLst>
                    <a:gd name="T0" fmla="+- 0 5003 4972"/>
                    <a:gd name="T1" fmla="*/ T0 w 61"/>
                    <a:gd name="T2" fmla="+- 0 8915 8915"/>
                    <a:gd name="T3" fmla="*/ 8915 h 61"/>
                    <a:gd name="T4" fmla="+- 0 4995 4972"/>
                    <a:gd name="T5" fmla="*/ T4 w 61"/>
                    <a:gd name="T6" fmla="+- 0 8916 8915"/>
                    <a:gd name="T7" fmla="*/ 8916 h 61"/>
                    <a:gd name="T8" fmla="+- 0 4981 4972"/>
                    <a:gd name="T9" fmla="*/ T8 w 61"/>
                    <a:gd name="T10" fmla="+- 0 8923 8915"/>
                    <a:gd name="T11" fmla="*/ 8923 h 61"/>
                    <a:gd name="T12" fmla="+- 0 4976 4972"/>
                    <a:gd name="T13" fmla="*/ T12 w 61"/>
                    <a:gd name="T14" fmla="+- 0 8929 8915"/>
                    <a:gd name="T15" fmla="*/ 8929 h 61"/>
                    <a:gd name="T16" fmla="+- 0 4972 4972"/>
                    <a:gd name="T17" fmla="*/ T16 w 61"/>
                    <a:gd name="T18" fmla="+- 0 8944 8915"/>
                    <a:gd name="T19" fmla="*/ 8944 h 61"/>
                    <a:gd name="T20" fmla="+- 0 4973 4972"/>
                    <a:gd name="T21" fmla="*/ T20 w 61"/>
                    <a:gd name="T22" fmla="+- 0 8951 8915"/>
                    <a:gd name="T23" fmla="*/ 8951 h 61"/>
                    <a:gd name="T24" fmla="+- 0 4981 4972"/>
                    <a:gd name="T25" fmla="*/ T24 w 61"/>
                    <a:gd name="T26" fmla="+- 0 8966 8915"/>
                    <a:gd name="T27" fmla="*/ 8966 h 61"/>
                    <a:gd name="T28" fmla="+- 0 4986 4972"/>
                    <a:gd name="T29" fmla="*/ T28 w 61"/>
                    <a:gd name="T30" fmla="+- 0 8970 8915"/>
                    <a:gd name="T31" fmla="*/ 8970 h 61"/>
                    <a:gd name="T32" fmla="+- 0 5001 4972"/>
                    <a:gd name="T33" fmla="*/ T32 w 61"/>
                    <a:gd name="T34" fmla="+- 0 8975 8915"/>
                    <a:gd name="T35" fmla="*/ 8975 h 61"/>
                    <a:gd name="T36" fmla="+- 0 5009 4972"/>
                    <a:gd name="T37" fmla="*/ T36 w 61"/>
                    <a:gd name="T38" fmla="+- 0 8974 8915"/>
                    <a:gd name="T39" fmla="*/ 8974 h 61"/>
                    <a:gd name="T40" fmla="+- 0 5016 4972"/>
                    <a:gd name="T41" fmla="*/ T40 w 61"/>
                    <a:gd name="T42" fmla="+- 0 8970 8915"/>
                    <a:gd name="T43" fmla="*/ 8970 h 61"/>
                    <a:gd name="T44" fmla="+- 0 5023 4972"/>
                    <a:gd name="T45" fmla="*/ T44 w 61"/>
                    <a:gd name="T46" fmla="+- 0 8967 8915"/>
                    <a:gd name="T47" fmla="*/ 8967 h 61"/>
                    <a:gd name="T48" fmla="+- 0 5028 4972"/>
                    <a:gd name="T49" fmla="*/ T48 w 61"/>
                    <a:gd name="T50" fmla="+- 0 8961 8915"/>
                    <a:gd name="T51" fmla="*/ 8961 h 61"/>
                    <a:gd name="T52" fmla="+- 0 5032 4972"/>
                    <a:gd name="T53" fmla="*/ T52 w 61"/>
                    <a:gd name="T54" fmla="+- 0 8945 8915"/>
                    <a:gd name="T55" fmla="*/ 8945 h 61"/>
                    <a:gd name="T56" fmla="+- 0 5031 4972"/>
                    <a:gd name="T57" fmla="*/ T56 w 61"/>
                    <a:gd name="T58" fmla="+- 0 8938 8915"/>
                    <a:gd name="T59" fmla="*/ 8938 h 61"/>
                    <a:gd name="T60" fmla="+- 0 5024 4972"/>
                    <a:gd name="T61" fmla="*/ T60 w 61"/>
                    <a:gd name="T62" fmla="+- 0 8924 8915"/>
                    <a:gd name="T63" fmla="*/ 8924 h 61"/>
                    <a:gd name="T64" fmla="+- 0 5018 4972"/>
                    <a:gd name="T65" fmla="*/ T64 w 61"/>
                    <a:gd name="T66" fmla="+- 0 8919 8915"/>
                    <a:gd name="T67" fmla="*/ 8919 h 61"/>
                    <a:gd name="T68" fmla="+- 0 5003 4972"/>
                    <a:gd name="T69" fmla="*/ T68 w 61"/>
                    <a:gd name="T70" fmla="+- 0 8915 8915"/>
                    <a:gd name="T71" fmla="*/ 891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6"/>
                      </a:lnTo>
                      <a:lnTo>
                        <a:pt x="9" y="51"/>
                      </a:lnTo>
                      <a:lnTo>
                        <a:pt x="14" y="55"/>
                      </a:lnTo>
                      <a:lnTo>
                        <a:pt x="29" y="60"/>
                      </a:lnTo>
                      <a:lnTo>
                        <a:pt x="37" y="59"/>
                      </a:lnTo>
                      <a:lnTo>
                        <a:pt x="44" y="55"/>
                      </a:lnTo>
                      <a:lnTo>
                        <a:pt x="51" y="52"/>
                      </a:lnTo>
                      <a:lnTo>
                        <a:pt x="56" y="46"/>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6" name="Group 392"/>
              <p:cNvGrpSpPr>
                <a:grpSpLocks/>
              </p:cNvGrpSpPr>
              <p:nvPr/>
            </p:nvGrpSpPr>
            <p:grpSpPr bwMode="auto">
              <a:xfrm>
                <a:off x="5039" y="9038"/>
                <a:ext cx="61" cy="61"/>
                <a:chOff x="5039" y="9038"/>
                <a:chExt cx="61" cy="61"/>
              </a:xfrm>
            </p:grpSpPr>
            <p:sp>
              <p:nvSpPr>
                <p:cNvPr id="21819" name="Freeform 393"/>
                <p:cNvSpPr>
                  <a:spLocks/>
                </p:cNvSpPr>
                <p:nvPr/>
              </p:nvSpPr>
              <p:spPr bwMode="auto">
                <a:xfrm>
                  <a:off x="5039" y="9038"/>
                  <a:ext cx="61" cy="61"/>
                </a:xfrm>
                <a:custGeom>
                  <a:avLst/>
                  <a:gdLst>
                    <a:gd name="T0" fmla="+- 0 5070 5039"/>
                    <a:gd name="T1" fmla="*/ T0 w 61"/>
                    <a:gd name="T2" fmla="+- 0 9038 9038"/>
                    <a:gd name="T3" fmla="*/ 9038 h 61"/>
                    <a:gd name="T4" fmla="+- 0 5062 5039"/>
                    <a:gd name="T5" fmla="*/ T4 w 61"/>
                    <a:gd name="T6" fmla="+- 0 9039 9038"/>
                    <a:gd name="T7" fmla="*/ 9039 h 61"/>
                    <a:gd name="T8" fmla="+- 0 5048 5039"/>
                    <a:gd name="T9" fmla="*/ T8 w 61"/>
                    <a:gd name="T10" fmla="+- 0 9047 9038"/>
                    <a:gd name="T11" fmla="*/ 9047 h 61"/>
                    <a:gd name="T12" fmla="+- 0 5043 5039"/>
                    <a:gd name="T13" fmla="*/ T12 w 61"/>
                    <a:gd name="T14" fmla="+- 0 9053 9038"/>
                    <a:gd name="T15" fmla="*/ 9053 h 61"/>
                    <a:gd name="T16" fmla="+- 0 5039 5039"/>
                    <a:gd name="T17" fmla="*/ T16 w 61"/>
                    <a:gd name="T18" fmla="+- 0 9068 9038"/>
                    <a:gd name="T19" fmla="*/ 9068 h 61"/>
                    <a:gd name="T20" fmla="+- 0 5040 5039"/>
                    <a:gd name="T21" fmla="*/ T20 w 61"/>
                    <a:gd name="T22" fmla="+- 0 9075 9038"/>
                    <a:gd name="T23" fmla="*/ 9075 h 61"/>
                    <a:gd name="T24" fmla="+- 0 5044 5039"/>
                    <a:gd name="T25" fmla="*/ T24 w 61"/>
                    <a:gd name="T26" fmla="+- 0 9082 9038"/>
                    <a:gd name="T27" fmla="*/ 9082 h 61"/>
                    <a:gd name="T28" fmla="+- 0 5047 5039"/>
                    <a:gd name="T29" fmla="*/ T28 w 61"/>
                    <a:gd name="T30" fmla="+- 0 9089 9038"/>
                    <a:gd name="T31" fmla="*/ 9089 h 61"/>
                    <a:gd name="T32" fmla="+- 0 5053 5039"/>
                    <a:gd name="T33" fmla="*/ T32 w 61"/>
                    <a:gd name="T34" fmla="+- 0 9094 9038"/>
                    <a:gd name="T35" fmla="*/ 9094 h 61"/>
                    <a:gd name="T36" fmla="+- 0 5068 5039"/>
                    <a:gd name="T37" fmla="*/ T36 w 61"/>
                    <a:gd name="T38" fmla="+- 0 9099 9038"/>
                    <a:gd name="T39" fmla="*/ 9099 h 61"/>
                    <a:gd name="T40" fmla="+- 0 5076 5039"/>
                    <a:gd name="T41" fmla="*/ T40 w 61"/>
                    <a:gd name="T42" fmla="+- 0 9098 9038"/>
                    <a:gd name="T43" fmla="*/ 9098 h 61"/>
                    <a:gd name="T44" fmla="+- 0 5083 5039"/>
                    <a:gd name="T45" fmla="*/ T44 w 61"/>
                    <a:gd name="T46" fmla="+- 0 9094 9038"/>
                    <a:gd name="T47" fmla="*/ 9094 h 61"/>
                    <a:gd name="T48" fmla="+- 0 5090 5039"/>
                    <a:gd name="T49" fmla="*/ T48 w 61"/>
                    <a:gd name="T50" fmla="+- 0 9090 9038"/>
                    <a:gd name="T51" fmla="*/ 9090 h 61"/>
                    <a:gd name="T52" fmla="+- 0 5095 5039"/>
                    <a:gd name="T53" fmla="*/ T52 w 61"/>
                    <a:gd name="T54" fmla="+- 0 9084 9038"/>
                    <a:gd name="T55" fmla="*/ 9084 h 61"/>
                    <a:gd name="T56" fmla="+- 0 5099 5039"/>
                    <a:gd name="T57" fmla="*/ T56 w 61"/>
                    <a:gd name="T58" fmla="+- 0 9069 9038"/>
                    <a:gd name="T59" fmla="*/ 9069 h 61"/>
                    <a:gd name="T60" fmla="+- 0 5098 5039"/>
                    <a:gd name="T61" fmla="*/ T60 w 61"/>
                    <a:gd name="T62" fmla="+- 0 9062 9038"/>
                    <a:gd name="T63" fmla="*/ 9062 h 61"/>
                    <a:gd name="T64" fmla="+- 0 5095 5039"/>
                    <a:gd name="T65" fmla="*/ T64 w 61"/>
                    <a:gd name="T66" fmla="+- 0 9055 9038"/>
                    <a:gd name="T67" fmla="*/ 9055 h 61"/>
                    <a:gd name="T68" fmla="+- 0 5091 5039"/>
                    <a:gd name="T69" fmla="*/ T68 w 61"/>
                    <a:gd name="T70" fmla="+- 0 9048 9038"/>
                    <a:gd name="T71" fmla="*/ 9048 h 61"/>
                    <a:gd name="T72" fmla="+- 0 5085 5039"/>
                    <a:gd name="T73" fmla="*/ T72 w 61"/>
                    <a:gd name="T74" fmla="+- 0 9043 9038"/>
                    <a:gd name="T75" fmla="*/ 9043 h 61"/>
                    <a:gd name="T76" fmla="+- 0 5070 5039"/>
                    <a:gd name="T77" fmla="*/ T76 w 61"/>
                    <a:gd name="T78" fmla="+- 0 9038 9038"/>
                    <a:gd name="T79" fmla="*/ 9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1"/>
                      </a:lnTo>
                      <a:lnTo>
                        <a:pt x="9" y="9"/>
                      </a:lnTo>
                      <a:lnTo>
                        <a:pt x="4" y="15"/>
                      </a:lnTo>
                      <a:lnTo>
                        <a:pt x="0" y="30"/>
                      </a:lnTo>
                      <a:lnTo>
                        <a:pt x="1" y="37"/>
                      </a:lnTo>
                      <a:lnTo>
                        <a:pt x="5" y="44"/>
                      </a:lnTo>
                      <a:lnTo>
                        <a:pt x="8" y="51"/>
                      </a:lnTo>
                      <a:lnTo>
                        <a:pt x="14" y="56"/>
                      </a:lnTo>
                      <a:lnTo>
                        <a:pt x="29" y="61"/>
                      </a:lnTo>
                      <a:lnTo>
                        <a:pt x="37" y="60"/>
                      </a:lnTo>
                      <a:lnTo>
                        <a:pt x="44" y="56"/>
                      </a:lnTo>
                      <a:lnTo>
                        <a:pt x="51" y="52"/>
                      </a:lnTo>
                      <a:lnTo>
                        <a:pt x="56" y="46"/>
                      </a:lnTo>
                      <a:lnTo>
                        <a:pt x="60" y="31"/>
                      </a:lnTo>
                      <a:lnTo>
                        <a:pt x="59"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7" name="Group 394"/>
              <p:cNvGrpSpPr>
                <a:grpSpLocks/>
              </p:cNvGrpSpPr>
              <p:nvPr/>
            </p:nvGrpSpPr>
            <p:grpSpPr bwMode="auto">
              <a:xfrm>
                <a:off x="5106" y="9162"/>
                <a:ext cx="61" cy="61"/>
                <a:chOff x="5106" y="9162"/>
                <a:chExt cx="61" cy="61"/>
              </a:xfrm>
            </p:grpSpPr>
            <p:sp>
              <p:nvSpPr>
                <p:cNvPr id="21818" name="Freeform 395"/>
                <p:cNvSpPr>
                  <a:spLocks/>
                </p:cNvSpPr>
                <p:nvPr/>
              </p:nvSpPr>
              <p:spPr bwMode="auto">
                <a:xfrm>
                  <a:off x="5106" y="9162"/>
                  <a:ext cx="61" cy="61"/>
                </a:xfrm>
                <a:custGeom>
                  <a:avLst/>
                  <a:gdLst>
                    <a:gd name="T0" fmla="+- 0 5136 5106"/>
                    <a:gd name="T1" fmla="*/ T0 w 61"/>
                    <a:gd name="T2" fmla="+- 0 9162 9162"/>
                    <a:gd name="T3" fmla="*/ 9162 h 61"/>
                    <a:gd name="T4" fmla="+- 0 5129 5106"/>
                    <a:gd name="T5" fmla="*/ T4 w 61"/>
                    <a:gd name="T6" fmla="+- 0 9163 9162"/>
                    <a:gd name="T7" fmla="*/ 9163 h 61"/>
                    <a:gd name="T8" fmla="+- 0 5115 5106"/>
                    <a:gd name="T9" fmla="*/ T8 w 61"/>
                    <a:gd name="T10" fmla="+- 0 9170 9162"/>
                    <a:gd name="T11" fmla="*/ 9170 h 61"/>
                    <a:gd name="T12" fmla="+- 0 5110 5106"/>
                    <a:gd name="T13" fmla="*/ T12 w 61"/>
                    <a:gd name="T14" fmla="+- 0 9176 9162"/>
                    <a:gd name="T15" fmla="*/ 9176 h 61"/>
                    <a:gd name="T16" fmla="+- 0 5106 5106"/>
                    <a:gd name="T17" fmla="*/ T16 w 61"/>
                    <a:gd name="T18" fmla="+- 0 9191 9162"/>
                    <a:gd name="T19" fmla="*/ 9191 h 61"/>
                    <a:gd name="T20" fmla="+- 0 5107 5106"/>
                    <a:gd name="T21" fmla="*/ T20 w 61"/>
                    <a:gd name="T22" fmla="+- 0 9199 9162"/>
                    <a:gd name="T23" fmla="*/ 9199 h 61"/>
                    <a:gd name="T24" fmla="+- 0 5114 5106"/>
                    <a:gd name="T25" fmla="*/ T24 w 61"/>
                    <a:gd name="T26" fmla="+- 0 9213 9162"/>
                    <a:gd name="T27" fmla="*/ 9213 h 61"/>
                    <a:gd name="T28" fmla="+- 0 5120 5106"/>
                    <a:gd name="T29" fmla="*/ T28 w 61"/>
                    <a:gd name="T30" fmla="+- 0 9217 9162"/>
                    <a:gd name="T31" fmla="*/ 9217 h 61"/>
                    <a:gd name="T32" fmla="+- 0 5135 5106"/>
                    <a:gd name="T33" fmla="*/ T32 w 61"/>
                    <a:gd name="T34" fmla="+- 0 9222 9162"/>
                    <a:gd name="T35" fmla="*/ 9222 h 61"/>
                    <a:gd name="T36" fmla="+- 0 5143 5106"/>
                    <a:gd name="T37" fmla="*/ T36 w 61"/>
                    <a:gd name="T38" fmla="+- 0 9221 9162"/>
                    <a:gd name="T39" fmla="*/ 9221 h 61"/>
                    <a:gd name="T40" fmla="+- 0 5157 5106"/>
                    <a:gd name="T41" fmla="*/ T40 w 61"/>
                    <a:gd name="T42" fmla="+- 0 9214 9162"/>
                    <a:gd name="T43" fmla="*/ 9214 h 61"/>
                    <a:gd name="T44" fmla="+- 0 5161 5106"/>
                    <a:gd name="T45" fmla="*/ T44 w 61"/>
                    <a:gd name="T46" fmla="+- 0 9208 9162"/>
                    <a:gd name="T47" fmla="*/ 9208 h 61"/>
                    <a:gd name="T48" fmla="+- 0 5164 5106"/>
                    <a:gd name="T49" fmla="*/ T48 w 61"/>
                    <a:gd name="T50" fmla="+- 0 9200 9162"/>
                    <a:gd name="T51" fmla="*/ 9200 h 61"/>
                    <a:gd name="T52" fmla="+- 0 5166 5106"/>
                    <a:gd name="T53" fmla="*/ T52 w 61"/>
                    <a:gd name="T54" fmla="+- 0 9192 9162"/>
                    <a:gd name="T55" fmla="*/ 9192 h 61"/>
                    <a:gd name="T56" fmla="+- 0 5165 5106"/>
                    <a:gd name="T57" fmla="*/ T56 w 61"/>
                    <a:gd name="T58" fmla="+- 0 9185 9162"/>
                    <a:gd name="T59" fmla="*/ 9185 h 61"/>
                    <a:gd name="T60" fmla="+- 0 5158 5106"/>
                    <a:gd name="T61" fmla="*/ T60 w 61"/>
                    <a:gd name="T62" fmla="+- 0 9171 9162"/>
                    <a:gd name="T63" fmla="*/ 9171 h 61"/>
                    <a:gd name="T64" fmla="+- 0 5152 5106"/>
                    <a:gd name="T65" fmla="*/ T64 w 61"/>
                    <a:gd name="T66" fmla="+- 0 9166 9162"/>
                    <a:gd name="T67" fmla="*/ 9166 h 61"/>
                    <a:gd name="T68" fmla="+- 0 5136 5106"/>
                    <a:gd name="T69" fmla="*/ T68 w 61"/>
                    <a:gd name="T70" fmla="+- 0 9162 9162"/>
                    <a:gd name="T71" fmla="*/ 91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8"/>
                      </a:lnTo>
                      <a:lnTo>
                        <a:pt x="4" y="14"/>
                      </a:lnTo>
                      <a:lnTo>
                        <a:pt x="0" y="29"/>
                      </a:lnTo>
                      <a:lnTo>
                        <a:pt x="1" y="37"/>
                      </a:lnTo>
                      <a:lnTo>
                        <a:pt x="8" y="51"/>
                      </a:lnTo>
                      <a:lnTo>
                        <a:pt x="14" y="55"/>
                      </a:lnTo>
                      <a:lnTo>
                        <a:pt x="29" y="60"/>
                      </a:lnTo>
                      <a:lnTo>
                        <a:pt x="37" y="59"/>
                      </a:lnTo>
                      <a:lnTo>
                        <a:pt x="51" y="52"/>
                      </a:lnTo>
                      <a:lnTo>
                        <a:pt x="55" y="46"/>
                      </a:lnTo>
                      <a:lnTo>
                        <a:pt x="58" y="38"/>
                      </a:lnTo>
                      <a:lnTo>
                        <a:pt x="60" y="30"/>
                      </a:lnTo>
                      <a:lnTo>
                        <a:pt x="59" y="23"/>
                      </a:lnTo>
                      <a:lnTo>
                        <a:pt x="52" y="9"/>
                      </a:lnTo>
                      <a:lnTo>
                        <a:pt x="46" y="4"/>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8" name="Group 396"/>
              <p:cNvGrpSpPr>
                <a:grpSpLocks/>
              </p:cNvGrpSpPr>
              <p:nvPr/>
            </p:nvGrpSpPr>
            <p:grpSpPr bwMode="auto">
              <a:xfrm>
                <a:off x="5173" y="9285"/>
                <a:ext cx="61" cy="61"/>
                <a:chOff x="5173" y="9285"/>
                <a:chExt cx="61" cy="61"/>
              </a:xfrm>
            </p:grpSpPr>
            <p:sp>
              <p:nvSpPr>
                <p:cNvPr id="21817" name="Freeform 397"/>
                <p:cNvSpPr>
                  <a:spLocks/>
                </p:cNvSpPr>
                <p:nvPr/>
              </p:nvSpPr>
              <p:spPr bwMode="auto">
                <a:xfrm>
                  <a:off x="5173" y="9285"/>
                  <a:ext cx="61" cy="61"/>
                </a:xfrm>
                <a:custGeom>
                  <a:avLst/>
                  <a:gdLst>
                    <a:gd name="T0" fmla="+- 0 5203 5173"/>
                    <a:gd name="T1" fmla="*/ T0 w 61"/>
                    <a:gd name="T2" fmla="+- 0 9285 9285"/>
                    <a:gd name="T3" fmla="*/ 9285 h 61"/>
                    <a:gd name="T4" fmla="+- 0 5196 5173"/>
                    <a:gd name="T5" fmla="*/ T4 w 61"/>
                    <a:gd name="T6" fmla="+- 0 9286 9285"/>
                    <a:gd name="T7" fmla="*/ 9286 h 61"/>
                    <a:gd name="T8" fmla="+- 0 5182 5173"/>
                    <a:gd name="T9" fmla="*/ T8 w 61"/>
                    <a:gd name="T10" fmla="+- 0 9294 9285"/>
                    <a:gd name="T11" fmla="*/ 9294 h 61"/>
                    <a:gd name="T12" fmla="+- 0 5177 5173"/>
                    <a:gd name="T13" fmla="*/ T12 w 61"/>
                    <a:gd name="T14" fmla="+- 0 9300 9285"/>
                    <a:gd name="T15" fmla="*/ 9300 h 61"/>
                    <a:gd name="T16" fmla="+- 0 5173 5173"/>
                    <a:gd name="T17" fmla="*/ T16 w 61"/>
                    <a:gd name="T18" fmla="+- 0 9315 9285"/>
                    <a:gd name="T19" fmla="*/ 9315 h 61"/>
                    <a:gd name="T20" fmla="+- 0 5173 5173"/>
                    <a:gd name="T21" fmla="*/ T20 w 61"/>
                    <a:gd name="T22" fmla="+- 0 9322 9285"/>
                    <a:gd name="T23" fmla="*/ 9322 h 61"/>
                    <a:gd name="T24" fmla="+- 0 5181 5173"/>
                    <a:gd name="T25" fmla="*/ T24 w 61"/>
                    <a:gd name="T26" fmla="+- 0 9336 9285"/>
                    <a:gd name="T27" fmla="*/ 9336 h 61"/>
                    <a:gd name="T28" fmla="+- 0 5187 5173"/>
                    <a:gd name="T29" fmla="*/ T28 w 61"/>
                    <a:gd name="T30" fmla="+- 0 9341 9285"/>
                    <a:gd name="T31" fmla="*/ 9341 h 61"/>
                    <a:gd name="T32" fmla="+- 0 5202 5173"/>
                    <a:gd name="T33" fmla="*/ T32 w 61"/>
                    <a:gd name="T34" fmla="+- 0 9345 9285"/>
                    <a:gd name="T35" fmla="*/ 9345 h 61"/>
                    <a:gd name="T36" fmla="+- 0 5210 5173"/>
                    <a:gd name="T37" fmla="*/ T36 w 61"/>
                    <a:gd name="T38" fmla="+- 0 9345 9285"/>
                    <a:gd name="T39" fmla="*/ 9345 h 61"/>
                    <a:gd name="T40" fmla="+- 0 5217 5173"/>
                    <a:gd name="T41" fmla="*/ T40 w 61"/>
                    <a:gd name="T42" fmla="+- 0 9341 9285"/>
                    <a:gd name="T43" fmla="*/ 9341 h 61"/>
                    <a:gd name="T44" fmla="+- 0 5224 5173"/>
                    <a:gd name="T45" fmla="*/ T44 w 61"/>
                    <a:gd name="T46" fmla="+- 0 9337 9285"/>
                    <a:gd name="T47" fmla="*/ 9337 h 61"/>
                    <a:gd name="T48" fmla="+- 0 5228 5173"/>
                    <a:gd name="T49" fmla="*/ T48 w 61"/>
                    <a:gd name="T50" fmla="+- 0 9331 9285"/>
                    <a:gd name="T51" fmla="*/ 9331 h 61"/>
                    <a:gd name="T52" fmla="+- 0 5233 5173"/>
                    <a:gd name="T53" fmla="*/ T52 w 61"/>
                    <a:gd name="T54" fmla="+- 0 9316 9285"/>
                    <a:gd name="T55" fmla="*/ 9316 h 61"/>
                    <a:gd name="T56" fmla="+- 0 5232 5173"/>
                    <a:gd name="T57" fmla="*/ T56 w 61"/>
                    <a:gd name="T58" fmla="+- 0 9309 9285"/>
                    <a:gd name="T59" fmla="*/ 9309 h 61"/>
                    <a:gd name="T60" fmla="+- 0 5225 5173"/>
                    <a:gd name="T61" fmla="*/ T60 w 61"/>
                    <a:gd name="T62" fmla="+- 0 9295 9285"/>
                    <a:gd name="T63" fmla="*/ 9295 h 61"/>
                    <a:gd name="T64" fmla="+- 0 5219 5173"/>
                    <a:gd name="T65" fmla="*/ T64 w 61"/>
                    <a:gd name="T66" fmla="+- 0 9290 9285"/>
                    <a:gd name="T67" fmla="*/ 9290 h 61"/>
                    <a:gd name="T68" fmla="+- 0 5203 5173"/>
                    <a:gd name="T69" fmla="*/ T68 w 61"/>
                    <a:gd name="T70" fmla="+- 0 9285 9285"/>
                    <a:gd name="T71" fmla="*/ 928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9"/>
                      </a:lnTo>
                      <a:lnTo>
                        <a:pt x="4" y="15"/>
                      </a:lnTo>
                      <a:lnTo>
                        <a:pt x="0" y="30"/>
                      </a:lnTo>
                      <a:lnTo>
                        <a:pt x="0" y="37"/>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29" name="Group 398"/>
              <p:cNvGrpSpPr>
                <a:grpSpLocks/>
              </p:cNvGrpSpPr>
              <p:nvPr/>
            </p:nvGrpSpPr>
            <p:grpSpPr bwMode="auto">
              <a:xfrm>
                <a:off x="5239" y="9409"/>
                <a:ext cx="61" cy="61"/>
                <a:chOff x="5239" y="9409"/>
                <a:chExt cx="61" cy="61"/>
              </a:xfrm>
            </p:grpSpPr>
            <p:sp>
              <p:nvSpPr>
                <p:cNvPr id="21816" name="Freeform 399"/>
                <p:cNvSpPr>
                  <a:spLocks/>
                </p:cNvSpPr>
                <p:nvPr/>
              </p:nvSpPr>
              <p:spPr bwMode="auto">
                <a:xfrm>
                  <a:off x="5239" y="9409"/>
                  <a:ext cx="61" cy="61"/>
                </a:xfrm>
                <a:custGeom>
                  <a:avLst/>
                  <a:gdLst>
                    <a:gd name="T0" fmla="+- 0 5270 5239"/>
                    <a:gd name="T1" fmla="*/ T0 w 61"/>
                    <a:gd name="T2" fmla="+- 0 9409 9409"/>
                    <a:gd name="T3" fmla="*/ 9409 h 61"/>
                    <a:gd name="T4" fmla="+- 0 5239 5239"/>
                    <a:gd name="T5" fmla="*/ T4 w 61"/>
                    <a:gd name="T6" fmla="+- 0 9438 9409"/>
                    <a:gd name="T7" fmla="*/ 9438 h 61"/>
                    <a:gd name="T8" fmla="+- 0 5240 5239"/>
                    <a:gd name="T9" fmla="*/ T8 w 61"/>
                    <a:gd name="T10" fmla="+- 0 9446 9409"/>
                    <a:gd name="T11" fmla="*/ 9446 h 61"/>
                    <a:gd name="T12" fmla="+- 0 5244 5239"/>
                    <a:gd name="T13" fmla="*/ T12 w 61"/>
                    <a:gd name="T14" fmla="+- 0 9453 9409"/>
                    <a:gd name="T15" fmla="*/ 9453 h 61"/>
                    <a:gd name="T16" fmla="+- 0 5248 5239"/>
                    <a:gd name="T17" fmla="*/ T16 w 61"/>
                    <a:gd name="T18" fmla="+- 0 9460 9409"/>
                    <a:gd name="T19" fmla="*/ 9460 h 61"/>
                    <a:gd name="T20" fmla="+- 0 5254 5239"/>
                    <a:gd name="T21" fmla="*/ T20 w 61"/>
                    <a:gd name="T22" fmla="+- 0 9464 9409"/>
                    <a:gd name="T23" fmla="*/ 9464 h 61"/>
                    <a:gd name="T24" fmla="+- 0 5269 5239"/>
                    <a:gd name="T25" fmla="*/ T24 w 61"/>
                    <a:gd name="T26" fmla="+- 0 9469 9409"/>
                    <a:gd name="T27" fmla="*/ 9469 h 61"/>
                    <a:gd name="T28" fmla="+- 0 5276 5239"/>
                    <a:gd name="T29" fmla="*/ T28 w 61"/>
                    <a:gd name="T30" fmla="+- 0 9468 9409"/>
                    <a:gd name="T31" fmla="*/ 9468 h 61"/>
                    <a:gd name="T32" fmla="+- 0 5284 5239"/>
                    <a:gd name="T33" fmla="*/ T32 w 61"/>
                    <a:gd name="T34" fmla="+- 0 9464 9409"/>
                    <a:gd name="T35" fmla="*/ 9464 h 61"/>
                    <a:gd name="T36" fmla="+- 0 5291 5239"/>
                    <a:gd name="T37" fmla="*/ T36 w 61"/>
                    <a:gd name="T38" fmla="+- 0 9461 9409"/>
                    <a:gd name="T39" fmla="*/ 9461 h 61"/>
                    <a:gd name="T40" fmla="+- 0 5295 5239"/>
                    <a:gd name="T41" fmla="*/ T40 w 61"/>
                    <a:gd name="T42" fmla="+- 0 9455 9409"/>
                    <a:gd name="T43" fmla="*/ 9455 h 61"/>
                    <a:gd name="T44" fmla="+- 0 5300 5239"/>
                    <a:gd name="T45" fmla="*/ T44 w 61"/>
                    <a:gd name="T46" fmla="+- 0 9439 9409"/>
                    <a:gd name="T47" fmla="*/ 9439 h 61"/>
                    <a:gd name="T48" fmla="+- 0 5299 5239"/>
                    <a:gd name="T49" fmla="*/ T48 w 61"/>
                    <a:gd name="T50" fmla="+- 0 9432 9409"/>
                    <a:gd name="T51" fmla="*/ 9432 h 61"/>
                    <a:gd name="T52" fmla="+- 0 5291 5239"/>
                    <a:gd name="T53" fmla="*/ T52 w 61"/>
                    <a:gd name="T54" fmla="+- 0 9418 9409"/>
                    <a:gd name="T55" fmla="*/ 9418 h 61"/>
                    <a:gd name="T56" fmla="+- 0 5286 5239"/>
                    <a:gd name="T57" fmla="*/ T56 w 61"/>
                    <a:gd name="T58" fmla="+- 0 9413 9409"/>
                    <a:gd name="T59" fmla="*/ 9413 h 61"/>
                    <a:gd name="T60" fmla="+- 0 5270 5239"/>
                    <a:gd name="T61" fmla="*/ T60 w 61"/>
                    <a:gd name="T62" fmla="+- 0 9409 9409"/>
                    <a:gd name="T63" fmla="*/ 940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29"/>
                      </a:lnTo>
                      <a:lnTo>
                        <a:pt x="1" y="37"/>
                      </a:lnTo>
                      <a:lnTo>
                        <a:pt x="5" y="44"/>
                      </a:lnTo>
                      <a:lnTo>
                        <a:pt x="9" y="51"/>
                      </a:lnTo>
                      <a:lnTo>
                        <a:pt x="15" y="55"/>
                      </a:lnTo>
                      <a:lnTo>
                        <a:pt x="30" y="60"/>
                      </a:lnTo>
                      <a:lnTo>
                        <a:pt x="37" y="59"/>
                      </a:lnTo>
                      <a:lnTo>
                        <a:pt x="45" y="55"/>
                      </a:lnTo>
                      <a:lnTo>
                        <a:pt x="52" y="52"/>
                      </a:lnTo>
                      <a:lnTo>
                        <a:pt x="56" y="46"/>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0" name="Group 400"/>
              <p:cNvGrpSpPr>
                <a:grpSpLocks/>
              </p:cNvGrpSpPr>
              <p:nvPr/>
            </p:nvGrpSpPr>
            <p:grpSpPr bwMode="auto">
              <a:xfrm>
                <a:off x="5306" y="9532"/>
                <a:ext cx="61" cy="61"/>
                <a:chOff x="5306" y="9532"/>
                <a:chExt cx="61" cy="61"/>
              </a:xfrm>
            </p:grpSpPr>
            <p:sp>
              <p:nvSpPr>
                <p:cNvPr id="21815" name="Freeform 401"/>
                <p:cNvSpPr>
                  <a:spLocks/>
                </p:cNvSpPr>
                <p:nvPr/>
              </p:nvSpPr>
              <p:spPr bwMode="auto">
                <a:xfrm>
                  <a:off x="5306" y="9532"/>
                  <a:ext cx="61" cy="61"/>
                </a:xfrm>
                <a:custGeom>
                  <a:avLst/>
                  <a:gdLst>
                    <a:gd name="T0" fmla="+- 0 5337 5306"/>
                    <a:gd name="T1" fmla="*/ T0 w 61"/>
                    <a:gd name="T2" fmla="+- 0 9532 9532"/>
                    <a:gd name="T3" fmla="*/ 9532 h 61"/>
                    <a:gd name="T4" fmla="+- 0 5330 5306"/>
                    <a:gd name="T5" fmla="*/ T4 w 61"/>
                    <a:gd name="T6" fmla="+- 0 9533 9532"/>
                    <a:gd name="T7" fmla="*/ 9533 h 61"/>
                    <a:gd name="T8" fmla="+- 0 5316 5306"/>
                    <a:gd name="T9" fmla="*/ T8 w 61"/>
                    <a:gd name="T10" fmla="+- 0 9541 9532"/>
                    <a:gd name="T11" fmla="*/ 9541 h 61"/>
                    <a:gd name="T12" fmla="+- 0 5311 5306"/>
                    <a:gd name="T13" fmla="*/ T12 w 61"/>
                    <a:gd name="T14" fmla="+- 0 9547 9532"/>
                    <a:gd name="T15" fmla="*/ 9547 h 61"/>
                    <a:gd name="T16" fmla="+- 0 5306 5306"/>
                    <a:gd name="T17" fmla="*/ T16 w 61"/>
                    <a:gd name="T18" fmla="+- 0 9562 9532"/>
                    <a:gd name="T19" fmla="*/ 9562 h 61"/>
                    <a:gd name="T20" fmla="+- 0 5307 5306"/>
                    <a:gd name="T21" fmla="*/ T20 w 61"/>
                    <a:gd name="T22" fmla="+- 0 9569 9532"/>
                    <a:gd name="T23" fmla="*/ 9569 h 61"/>
                    <a:gd name="T24" fmla="+- 0 5315 5306"/>
                    <a:gd name="T25" fmla="*/ T24 w 61"/>
                    <a:gd name="T26" fmla="+- 0 9583 9532"/>
                    <a:gd name="T27" fmla="*/ 9583 h 61"/>
                    <a:gd name="T28" fmla="+- 0 5321 5306"/>
                    <a:gd name="T29" fmla="*/ T28 w 61"/>
                    <a:gd name="T30" fmla="+- 0 9588 9532"/>
                    <a:gd name="T31" fmla="*/ 9588 h 61"/>
                    <a:gd name="T32" fmla="+- 0 5336 5306"/>
                    <a:gd name="T33" fmla="*/ T32 w 61"/>
                    <a:gd name="T34" fmla="+- 0 9593 9532"/>
                    <a:gd name="T35" fmla="*/ 9593 h 61"/>
                    <a:gd name="T36" fmla="+- 0 5343 5306"/>
                    <a:gd name="T37" fmla="*/ T36 w 61"/>
                    <a:gd name="T38" fmla="+- 0 9592 9532"/>
                    <a:gd name="T39" fmla="*/ 9592 h 61"/>
                    <a:gd name="T40" fmla="+- 0 5350 5306"/>
                    <a:gd name="T41" fmla="*/ T40 w 61"/>
                    <a:gd name="T42" fmla="+- 0 9588 9532"/>
                    <a:gd name="T43" fmla="*/ 9588 h 61"/>
                    <a:gd name="T44" fmla="+- 0 5357 5306"/>
                    <a:gd name="T45" fmla="*/ T44 w 61"/>
                    <a:gd name="T46" fmla="+- 0 9584 9532"/>
                    <a:gd name="T47" fmla="*/ 9584 h 61"/>
                    <a:gd name="T48" fmla="+- 0 5362 5306"/>
                    <a:gd name="T49" fmla="*/ T48 w 61"/>
                    <a:gd name="T50" fmla="+- 0 9578 9532"/>
                    <a:gd name="T51" fmla="*/ 9578 h 61"/>
                    <a:gd name="T52" fmla="+- 0 5367 5306"/>
                    <a:gd name="T53" fmla="*/ T52 w 61"/>
                    <a:gd name="T54" fmla="+- 0 9563 9532"/>
                    <a:gd name="T55" fmla="*/ 9563 h 61"/>
                    <a:gd name="T56" fmla="+- 0 5366 5306"/>
                    <a:gd name="T57" fmla="*/ T56 w 61"/>
                    <a:gd name="T58" fmla="+- 0 9556 9532"/>
                    <a:gd name="T59" fmla="*/ 9556 h 61"/>
                    <a:gd name="T60" fmla="+- 0 5358 5306"/>
                    <a:gd name="T61" fmla="*/ T60 w 61"/>
                    <a:gd name="T62" fmla="+- 0 9542 9532"/>
                    <a:gd name="T63" fmla="*/ 9542 h 61"/>
                    <a:gd name="T64" fmla="+- 0 5353 5306"/>
                    <a:gd name="T65" fmla="*/ T64 w 61"/>
                    <a:gd name="T66" fmla="+- 0 9537 9532"/>
                    <a:gd name="T67" fmla="*/ 9537 h 61"/>
                    <a:gd name="T68" fmla="+- 0 5337 5306"/>
                    <a:gd name="T69" fmla="*/ T68 w 61"/>
                    <a:gd name="T70" fmla="+- 0 9532 9532"/>
                    <a:gd name="T71" fmla="*/ 953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10" y="9"/>
                      </a:lnTo>
                      <a:lnTo>
                        <a:pt x="5" y="15"/>
                      </a:lnTo>
                      <a:lnTo>
                        <a:pt x="0" y="30"/>
                      </a:lnTo>
                      <a:lnTo>
                        <a:pt x="1" y="37"/>
                      </a:lnTo>
                      <a:lnTo>
                        <a:pt x="9" y="51"/>
                      </a:lnTo>
                      <a:lnTo>
                        <a:pt x="15" y="56"/>
                      </a:lnTo>
                      <a:lnTo>
                        <a:pt x="30" y="61"/>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1" name="Group 402"/>
              <p:cNvGrpSpPr>
                <a:grpSpLocks/>
              </p:cNvGrpSpPr>
              <p:nvPr/>
            </p:nvGrpSpPr>
            <p:grpSpPr bwMode="auto">
              <a:xfrm>
                <a:off x="5373" y="9656"/>
                <a:ext cx="61" cy="61"/>
                <a:chOff x="5373" y="9656"/>
                <a:chExt cx="61" cy="61"/>
              </a:xfrm>
            </p:grpSpPr>
            <p:sp>
              <p:nvSpPr>
                <p:cNvPr id="21814" name="Freeform 403"/>
                <p:cNvSpPr>
                  <a:spLocks/>
                </p:cNvSpPr>
                <p:nvPr/>
              </p:nvSpPr>
              <p:spPr bwMode="auto">
                <a:xfrm>
                  <a:off x="5373" y="9656"/>
                  <a:ext cx="61" cy="61"/>
                </a:xfrm>
                <a:custGeom>
                  <a:avLst/>
                  <a:gdLst>
                    <a:gd name="T0" fmla="+- 0 5404 5373"/>
                    <a:gd name="T1" fmla="*/ T0 w 61"/>
                    <a:gd name="T2" fmla="+- 0 9656 9656"/>
                    <a:gd name="T3" fmla="*/ 9656 h 61"/>
                    <a:gd name="T4" fmla="+- 0 5397 5373"/>
                    <a:gd name="T5" fmla="*/ T4 w 61"/>
                    <a:gd name="T6" fmla="+- 0 9657 9656"/>
                    <a:gd name="T7" fmla="*/ 9657 h 61"/>
                    <a:gd name="T8" fmla="+- 0 5382 5373"/>
                    <a:gd name="T9" fmla="*/ T8 w 61"/>
                    <a:gd name="T10" fmla="+- 0 9664 9656"/>
                    <a:gd name="T11" fmla="*/ 9664 h 61"/>
                    <a:gd name="T12" fmla="+- 0 5378 5373"/>
                    <a:gd name="T13" fmla="*/ T12 w 61"/>
                    <a:gd name="T14" fmla="+- 0 9670 9656"/>
                    <a:gd name="T15" fmla="*/ 9670 h 61"/>
                    <a:gd name="T16" fmla="+- 0 5373 5373"/>
                    <a:gd name="T17" fmla="*/ T16 w 61"/>
                    <a:gd name="T18" fmla="+- 0 9685 9656"/>
                    <a:gd name="T19" fmla="*/ 9685 h 61"/>
                    <a:gd name="T20" fmla="+- 0 5374 5373"/>
                    <a:gd name="T21" fmla="*/ T20 w 61"/>
                    <a:gd name="T22" fmla="+- 0 9693 9656"/>
                    <a:gd name="T23" fmla="*/ 9693 h 61"/>
                    <a:gd name="T24" fmla="+- 0 5382 5373"/>
                    <a:gd name="T25" fmla="*/ T24 w 61"/>
                    <a:gd name="T26" fmla="+- 0 9707 9656"/>
                    <a:gd name="T27" fmla="*/ 9707 h 61"/>
                    <a:gd name="T28" fmla="+- 0 5388 5373"/>
                    <a:gd name="T29" fmla="*/ T28 w 61"/>
                    <a:gd name="T30" fmla="+- 0 9711 9656"/>
                    <a:gd name="T31" fmla="*/ 9711 h 61"/>
                    <a:gd name="T32" fmla="+- 0 5403 5373"/>
                    <a:gd name="T33" fmla="*/ T32 w 61"/>
                    <a:gd name="T34" fmla="+- 0 9716 9656"/>
                    <a:gd name="T35" fmla="*/ 9716 h 61"/>
                    <a:gd name="T36" fmla="+- 0 5410 5373"/>
                    <a:gd name="T37" fmla="*/ T36 w 61"/>
                    <a:gd name="T38" fmla="+- 0 9715 9656"/>
                    <a:gd name="T39" fmla="*/ 9715 h 61"/>
                    <a:gd name="T40" fmla="+- 0 5424 5373"/>
                    <a:gd name="T41" fmla="*/ T40 w 61"/>
                    <a:gd name="T42" fmla="+- 0 9708 9656"/>
                    <a:gd name="T43" fmla="*/ 9708 h 61"/>
                    <a:gd name="T44" fmla="+- 0 5429 5373"/>
                    <a:gd name="T45" fmla="*/ T44 w 61"/>
                    <a:gd name="T46" fmla="+- 0 9702 9656"/>
                    <a:gd name="T47" fmla="*/ 9702 h 61"/>
                    <a:gd name="T48" fmla="+- 0 5433 5373"/>
                    <a:gd name="T49" fmla="*/ T48 w 61"/>
                    <a:gd name="T50" fmla="+- 0 9687 9656"/>
                    <a:gd name="T51" fmla="*/ 9687 h 61"/>
                    <a:gd name="T52" fmla="+- 0 5433 5373"/>
                    <a:gd name="T53" fmla="*/ T52 w 61"/>
                    <a:gd name="T54" fmla="+- 0 9679 9656"/>
                    <a:gd name="T55" fmla="*/ 9679 h 61"/>
                    <a:gd name="T56" fmla="+- 0 5425 5373"/>
                    <a:gd name="T57" fmla="*/ T56 w 61"/>
                    <a:gd name="T58" fmla="+- 0 9665 9656"/>
                    <a:gd name="T59" fmla="*/ 9665 h 61"/>
                    <a:gd name="T60" fmla="+- 0 5419 5373"/>
                    <a:gd name="T61" fmla="*/ T60 w 61"/>
                    <a:gd name="T62" fmla="+- 0 9661 9656"/>
                    <a:gd name="T63" fmla="*/ 9661 h 61"/>
                    <a:gd name="T64" fmla="+- 0 5404 5373"/>
                    <a:gd name="T65" fmla="*/ T64 w 61"/>
                    <a:gd name="T66" fmla="+- 0 9656 9656"/>
                    <a:gd name="T67" fmla="*/ 96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1" y="0"/>
                      </a:moveTo>
                      <a:lnTo>
                        <a:pt x="24" y="1"/>
                      </a:lnTo>
                      <a:lnTo>
                        <a:pt x="9" y="8"/>
                      </a:lnTo>
                      <a:lnTo>
                        <a:pt x="5" y="14"/>
                      </a:lnTo>
                      <a:lnTo>
                        <a:pt x="0" y="29"/>
                      </a:lnTo>
                      <a:lnTo>
                        <a:pt x="1" y="37"/>
                      </a:lnTo>
                      <a:lnTo>
                        <a:pt x="9" y="51"/>
                      </a:lnTo>
                      <a:lnTo>
                        <a:pt x="15" y="55"/>
                      </a:lnTo>
                      <a:lnTo>
                        <a:pt x="30" y="60"/>
                      </a:lnTo>
                      <a:lnTo>
                        <a:pt x="37" y="59"/>
                      </a:lnTo>
                      <a:lnTo>
                        <a:pt x="51" y="52"/>
                      </a:lnTo>
                      <a:lnTo>
                        <a:pt x="56" y="46"/>
                      </a:lnTo>
                      <a:lnTo>
                        <a:pt x="60" y="31"/>
                      </a:lnTo>
                      <a:lnTo>
                        <a:pt x="60" y="23"/>
                      </a:lnTo>
                      <a:lnTo>
                        <a:pt x="52" y="9"/>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2" name="Group 404"/>
              <p:cNvGrpSpPr>
                <a:grpSpLocks/>
              </p:cNvGrpSpPr>
              <p:nvPr/>
            </p:nvGrpSpPr>
            <p:grpSpPr bwMode="auto">
              <a:xfrm>
                <a:off x="5440" y="9779"/>
                <a:ext cx="61" cy="61"/>
                <a:chOff x="5440" y="9779"/>
                <a:chExt cx="61" cy="61"/>
              </a:xfrm>
            </p:grpSpPr>
            <p:sp>
              <p:nvSpPr>
                <p:cNvPr id="21813" name="Freeform 405"/>
                <p:cNvSpPr>
                  <a:spLocks/>
                </p:cNvSpPr>
                <p:nvPr/>
              </p:nvSpPr>
              <p:spPr bwMode="auto">
                <a:xfrm>
                  <a:off x="5440" y="9779"/>
                  <a:ext cx="61" cy="61"/>
                </a:xfrm>
                <a:custGeom>
                  <a:avLst/>
                  <a:gdLst>
                    <a:gd name="T0" fmla="+- 0 5471 5440"/>
                    <a:gd name="T1" fmla="*/ T0 w 61"/>
                    <a:gd name="T2" fmla="+- 0 9779 9779"/>
                    <a:gd name="T3" fmla="*/ 9779 h 61"/>
                    <a:gd name="T4" fmla="+- 0 5464 5440"/>
                    <a:gd name="T5" fmla="*/ T4 w 61"/>
                    <a:gd name="T6" fmla="+- 0 9780 9779"/>
                    <a:gd name="T7" fmla="*/ 9780 h 61"/>
                    <a:gd name="T8" fmla="+- 0 5449 5440"/>
                    <a:gd name="T9" fmla="*/ T8 w 61"/>
                    <a:gd name="T10" fmla="+- 0 9788 9779"/>
                    <a:gd name="T11" fmla="*/ 9788 h 61"/>
                    <a:gd name="T12" fmla="+- 0 5445 5440"/>
                    <a:gd name="T13" fmla="*/ T12 w 61"/>
                    <a:gd name="T14" fmla="+- 0 9794 9779"/>
                    <a:gd name="T15" fmla="*/ 9794 h 61"/>
                    <a:gd name="T16" fmla="+- 0 5440 5440"/>
                    <a:gd name="T17" fmla="*/ T16 w 61"/>
                    <a:gd name="T18" fmla="+- 0 9809 9779"/>
                    <a:gd name="T19" fmla="*/ 9809 h 61"/>
                    <a:gd name="T20" fmla="+- 0 5441 5440"/>
                    <a:gd name="T21" fmla="*/ T20 w 61"/>
                    <a:gd name="T22" fmla="+- 0 9816 9779"/>
                    <a:gd name="T23" fmla="*/ 9816 h 61"/>
                    <a:gd name="T24" fmla="+- 0 5449 5440"/>
                    <a:gd name="T25" fmla="*/ T24 w 61"/>
                    <a:gd name="T26" fmla="+- 0 9830 9779"/>
                    <a:gd name="T27" fmla="*/ 9830 h 61"/>
                    <a:gd name="T28" fmla="+- 0 5454 5440"/>
                    <a:gd name="T29" fmla="*/ T28 w 61"/>
                    <a:gd name="T30" fmla="+- 0 9835 9779"/>
                    <a:gd name="T31" fmla="*/ 9835 h 61"/>
                    <a:gd name="T32" fmla="+- 0 5470 5440"/>
                    <a:gd name="T33" fmla="*/ T32 w 61"/>
                    <a:gd name="T34" fmla="+- 0 9840 9779"/>
                    <a:gd name="T35" fmla="*/ 9840 h 61"/>
                    <a:gd name="T36" fmla="+- 0 5477 5440"/>
                    <a:gd name="T37" fmla="*/ T36 w 61"/>
                    <a:gd name="T38" fmla="+- 0 9839 9779"/>
                    <a:gd name="T39" fmla="*/ 9839 h 61"/>
                    <a:gd name="T40" fmla="+- 0 5491 5440"/>
                    <a:gd name="T41" fmla="*/ T40 w 61"/>
                    <a:gd name="T42" fmla="+- 0 9831 9779"/>
                    <a:gd name="T43" fmla="*/ 9831 h 61"/>
                    <a:gd name="T44" fmla="+- 0 5496 5440"/>
                    <a:gd name="T45" fmla="*/ T44 w 61"/>
                    <a:gd name="T46" fmla="+- 0 9825 9779"/>
                    <a:gd name="T47" fmla="*/ 9825 h 61"/>
                    <a:gd name="T48" fmla="+- 0 5500 5440"/>
                    <a:gd name="T49" fmla="*/ T48 w 61"/>
                    <a:gd name="T50" fmla="+- 0 9810 9779"/>
                    <a:gd name="T51" fmla="*/ 9810 h 61"/>
                    <a:gd name="T52" fmla="+- 0 5500 5440"/>
                    <a:gd name="T53" fmla="*/ T52 w 61"/>
                    <a:gd name="T54" fmla="+- 0 9803 9779"/>
                    <a:gd name="T55" fmla="*/ 9803 h 61"/>
                    <a:gd name="T56" fmla="+- 0 5496 5440"/>
                    <a:gd name="T57" fmla="*/ T56 w 61"/>
                    <a:gd name="T58" fmla="+- 0 9796 9779"/>
                    <a:gd name="T59" fmla="*/ 9796 h 61"/>
                    <a:gd name="T60" fmla="+- 0 5492 5440"/>
                    <a:gd name="T61" fmla="*/ T60 w 61"/>
                    <a:gd name="T62" fmla="+- 0 9789 9779"/>
                    <a:gd name="T63" fmla="*/ 9789 h 61"/>
                    <a:gd name="T64" fmla="+- 0 5486 5440"/>
                    <a:gd name="T65" fmla="*/ T64 w 61"/>
                    <a:gd name="T66" fmla="+- 0 9784 9779"/>
                    <a:gd name="T67" fmla="*/ 9784 h 61"/>
                    <a:gd name="T68" fmla="+- 0 5471 5440"/>
                    <a:gd name="T69" fmla="*/ T68 w 61"/>
                    <a:gd name="T70" fmla="+- 0 9779 9779"/>
                    <a:gd name="T71" fmla="*/ 977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5"/>
                      </a:lnTo>
                      <a:lnTo>
                        <a:pt x="0" y="30"/>
                      </a:lnTo>
                      <a:lnTo>
                        <a:pt x="1" y="37"/>
                      </a:lnTo>
                      <a:lnTo>
                        <a:pt x="9" y="51"/>
                      </a:lnTo>
                      <a:lnTo>
                        <a:pt x="14" y="56"/>
                      </a:lnTo>
                      <a:lnTo>
                        <a:pt x="30" y="61"/>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3" name="Group 406"/>
              <p:cNvGrpSpPr>
                <a:grpSpLocks/>
              </p:cNvGrpSpPr>
              <p:nvPr/>
            </p:nvGrpSpPr>
            <p:grpSpPr bwMode="auto">
              <a:xfrm>
                <a:off x="5507" y="9903"/>
                <a:ext cx="61" cy="61"/>
                <a:chOff x="5507" y="9903"/>
                <a:chExt cx="61" cy="61"/>
              </a:xfrm>
            </p:grpSpPr>
            <p:sp>
              <p:nvSpPr>
                <p:cNvPr id="21812" name="Freeform 407"/>
                <p:cNvSpPr>
                  <a:spLocks/>
                </p:cNvSpPr>
                <p:nvPr/>
              </p:nvSpPr>
              <p:spPr bwMode="auto">
                <a:xfrm>
                  <a:off x="5507" y="9903"/>
                  <a:ext cx="61" cy="61"/>
                </a:xfrm>
                <a:custGeom>
                  <a:avLst/>
                  <a:gdLst>
                    <a:gd name="T0" fmla="+- 0 5538 5507"/>
                    <a:gd name="T1" fmla="*/ T0 w 61"/>
                    <a:gd name="T2" fmla="+- 0 9903 9903"/>
                    <a:gd name="T3" fmla="*/ 9903 h 61"/>
                    <a:gd name="T4" fmla="+- 0 5530 5507"/>
                    <a:gd name="T5" fmla="*/ T4 w 61"/>
                    <a:gd name="T6" fmla="+- 0 9904 9903"/>
                    <a:gd name="T7" fmla="*/ 9904 h 61"/>
                    <a:gd name="T8" fmla="+- 0 5516 5507"/>
                    <a:gd name="T9" fmla="*/ T8 w 61"/>
                    <a:gd name="T10" fmla="+- 0 9911 9903"/>
                    <a:gd name="T11" fmla="*/ 9911 h 61"/>
                    <a:gd name="T12" fmla="+- 0 5511 5507"/>
                    <a:gd name="T13" fmla="*/ T12 w 61"/>
                    <a:gd name="T14" fmla="+- 0 9917 9903"/>
                    <a:gd name="T15" fmla="*/ 9917 h 61"/>
                    <a:gd name="T16" fmla="+- 0 5507 5507"/>
                    <a:gd name="T17" fmla="*/ T16 w 61"/>
                    <a:gd name="T18" fmla="+- 0 9932 9903"/>
                    <a:gd name="T19" fmla="*/ 9932 h 61"/>
                    <a:gd name="T20" fmla="+- 0 5508 5507"/>
                    <a:gd name="T21" fmla="*/ T20 w 61"/>
                    <a:gd name="T22" fmla="+- 0 9940 9903"/>
                    <a:gd name="T23" fmla="*/ 9940 h 61"/>
                    <a:gd name="T24" fmla="+- 0 5516 5507"/>
                    <a:gd name="T25" fmla="*/ T24 w 61"/>
                    <a:gd name="T26" fmla="+- 0 9954 9903"/>
                    <a:gd name="T27" fmla="*/ 9954 h 61"/>
                    <a:gd name="T28" fmla="+- 0 5521 5507"/>
                    <a:gd name="T29" fmla="*/ T28 w 61"/>
                    <a:gd name="T30" fmla="+- 0 9958 9903"/>
                    <a:gd name="T31" fmla="*/ 9958 h 61"/>
                    <a:gd name="T32" fmla="+- 0 5536 5507"/>
                    <a:gd name="T33" fmla="*/ T32 w 61"/>
                    <a:gd name="T34" fmla="+- 0 9963 9903"/>
                    <a:gd name="T35" fmla="*/ 9963 h 61"/>
                    <a:gd name="T36" fmla="+- 0 5544 5507"/>
                    <a:gd name="T37" fmla="*/ T36 w 61"/>
                    <a:gd name="T38" fmla="+- 0 9962 9903"/>
                    <a:gd name="T39" fmla="*/ 9962 h 61"/>
                    <a:gd name="T40" fmla="+- 0 5558 5507"/>
                    <a:gd name="T41" fmla="*/ T40 w 61"/>
                    <a:gd name="T42" fmla="+- 0 9955 9903"/>
                    <a:gd name="T43" fmla="*/ 9955 h 61"/>
                    <a:gd name="T44" fmla="+- 0 5563 5507"/>
                    <a:gd name="T45" fmla="*/ T44 w 61"/>
                    <a:gd name="T46" fmla="+- 0 9949 9903"/>
                    <a:gd name="T47" fmla="*/ 9949 h 61"/>
                    <a:gd name="T48" fmla="+- 0 5565 5507"/>
                    <a:gd name="T49" fmla="*/ T48 w 61"/>
                    <a:gd name="T50" fmla="+- 0 9941 9903"/>
                    <a:gd name="T51" fmla="*/ 9941 h 61"/>
                    <a:gd name="T52" fmla="+- 0 5567 5507"/>
                    <a:gd name="T53" fmla="*/ T52 w 61"/>
                    <a:gd name="T54" fmla="+- 0 9933 9903"/>
                    <a:gd name="T55" fmla="*/ 9933 h 61"/>
                    <a:gd name="T56" fmla="+- 0 5566 5507"/>
                    <a:gd name="T57" fmla="*/ T56 w 61"/>
                    <a:gd name="T58" fmla="+- 0 9926 9903"/>
                    <a:gd name="T59" fmla="*/ 9926 h 61"/>
                    <a:gd name="T60" fmla="+- 0 5559 5507"/>
                    <a:gd name="T61" fmla="*/ T60 w 61"/>
                    <a:gd name="T62" fmla="+- 0 9912 9903"/>
                    <a:gd name="T63" fmla="*/ 9912 h 61"/>
                    <a:gd name="T64" fmla="+- 0 5553 5507"/>
                    <a:gd name="T65" fmla="*/ T64 w 61"/>
                    <a:gd name="T66" fmla="+- 0 9907 9903"/>
                    <a:gd name="T67" fmla="*/ 9907 h 61"/>
                    <a:gd name="T68" fmla="+- 0 5538 5507"/>
                    <a:gd name="T69" fmla="*/ T68 w 61"/>
                    <a:gd name="T70" fmla="+- 0 9903 9903"/>
                    <a:gd name="T71" fmla="*/ 990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7"/>
                      </a:lnTo>
                      <a:lnTo>
                        <a:pt x="9" y="51"/>
                      </a:lnTo>
                      <a:lnTo>
                        <a:pt x="14" y="55"/>
                      </a:lnTo>
                      <a:lnTo>
                        <a:pt x="29" y="60"/>
                      </a:lnTo>
                      <a:lnTo>
                        <a:pt x="37" y="59"/>
                      </a:lnTo>
                      <a:lnTo>
                        <a:pt x="51" y="52"/>
                      </a:lnTo>
                      <a:lnTo>
                        <a:pt x="56" y="46"/>
                      </a:lnTo>
                      <a:lnTo>
                        <a:pt x="58" y="38"/>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4" name="Group 408"/>
              <p:cNvGrpSpPr>
                <a:grpSpLocks/>
              </p:cNvGrpSpPr>
              <p:nvPr/>
            </p:nvGrpSpPr>
            <p:grpSpPr bwMode="auto">
              <a:xfrm>
                <a:off x="5574" y="10026"/>
                <a:ext cx="61" cy="61"/>
                <a:chOff x="5574" y="10026"/>
                <a:chExt cx="61" cy="61"/>
              </a:xfrm>
            </p:grpSpPr>
            <p:sp>
              <p:nvSpPr>
                <p:cNvPr id="21811" name="Freeform 409"/>
                <p:cNvSpPr>
                  <a:spLocks/>
                </p:cNvSpPr>
                <p:nvPr/>
              </p:nvSpPr>
              <p:spPr bwMode="auto">
                <a:xfrm>
                  <a:off x="5574" y="10026"/>
                  <a:ext cx="61" cy="61"/>
                </a:xfrm>
                <a:custGeom>
                  <a:avLst/>
                  <a:gdLst>
                    <a:gd name="T0" fmla="+- 0 5605 5574"/>
                    <a:gd name="T1" fmla="*/ T0 w 61"/>
                    <a:gd name="T2" fmla="+- 0 10026 10026"/>
                    <a:gd name="T3" fmla="*/ 10026 h 61"/>
                    <a:gd name="T4" fmla="+- 0 5597 5574"/>
                    <a:gd name="T5" fmla="*/ T4 w 61"/>
                    <a:gd name="T6" fmla="+- 0 10027 10026"/>
                    <a:gd name="T7" fmla="*/ 10027 h 61"/>
                    <a:gd name="T8" fmla="+- 0 5583 5574"/>
                    <a:gd name="T9" fmla="*/ T8 w 61"/>
                    <a:gd name="T10" fmla="+- 0 10035 10026"/>
                    <a:gd name="T11" fmla="*/ 10035 h 61"/>
                    <a:gd name="T12" fmla="+- 0 5578 5574"/>
                    <a:gd name="T13" fmla="*/ T12 w 61"/>
                    <a:gd name="T14" fmla="+- 0 10041 10026"/>
                    <a:gd name="T15" fmla="*/ 10041 h 61"/>
                    <a:gd name="T16" fmla="+- 0 5574 5574"/>
                    <a:gd name="T17" fmla="*/ T16 w 61"/>
                    <a:gd name="T18" fmla="+- 0 10056 10026"/>
                    <a:gd name="T19" fmla="*/ 10056 h 61"/>
                    <a:gd name="T20" fmla="+- 0 5575 5574"/>
                    <a:gd name="T21" fmla="*/ T20 w 61"/>
                    <a:gd name="T22" fmla="+- 0 10063 10026"/>
                    <a:gd name="T23" fmla="*/ 10063 h 61"/>
                    <a:gd name="T24" fmla="+- 0 5582 5574"/>
                    <a:gd name="T25" fmla="*/ T24 w 61"/>
                    <a:gd name="T26" fmla="+- 0 10077 10026"/>
                    <a:gd name="T27" fmla="*/ 10077 h 61"/>
                    <a:gd name="T28" fmla="+- 0 5588 5574"/>
                    <a:gd name="T29" fmla="*/ T28 w 61"/>
                    <a:gd name="T30" fmla="+- 0 10082 10026"/>
                    <a:gd name="T31" fmla="*/ 10082 h 61"/>
                    <a:gd name="T32" fmla="+- 0 5603 5574"/>
                    <a:gd name="T33" fmla="*/ T32 w 61"/>
                    <a:gd name="T34" fmla="+- 0 10087 10026"/>
                    <a:gd name="T35" fmla="*/ 10087 h 61"/>
                    <a:gd name="T36" fmla="+- 0 5611 5574"/>
                    <a:gd name="T37" fmla="*/ T36 w 61"/>
                    <a:gd name="T38" fmla="+- 0 10086 10026"/>
                    <a:gd name="T39" fmla="*/ 10086 h 61"/>
                    <a:gd name="T40" fmla="+- 0 5625 5574"/>
                    <a:gd name="T41" fmla="*/ T40 w 61"/>
                    <a:gd name="T42" fmla="+- 0 10078 10026"/>
                    <a:gd name="T43" fmla="*/ 10078 h 61"/>
                    <a:gd name="T44" fmla="+- 0 5629 5574"/>
                    <a:gd name="T45" fmla="*/ T44 w 61"/>
                    <a:gd name="T46" fmla="+- 0 10072 10026"/>
                    <a:gd name="T47" fmla="*/ 10072 h 61"/>
                    <a:gd name="T48" fmla="+- 0 5632 5574"/>
                    <a:gd name="T49" fmla="*/ T48 w 61"/>
                    <a:gd name="T50" fmla="+- 0 10065 10026"/>
                    <a:gd name="T51" fmla="*/ 10065 h 61"/>
                    <a:gd name="T52" fmla="+- 0 5634 5574"/>
                    <a:gd name="T53" fmla="*/ T52 w 61"/>
                    <a:gd name="T54" fmla="+- 0 10057 10026"/>
                    <a:gd name="T55" fmla="*/ 10057 h 61"/>
                    <a:gd name="T56" fmla="+- 0 5633 5574"/>
                    <a:gd name="T57" fmla="*/ T56 w 61"/>
                    <a:gd name="T58" fmla="+- 0 10050 10026"/>
                    <a:gd name="T59" fmla="*/ 10050 h 61"/>
                    <a:gd name="T60" fmla="+- 0 5626 5574"/>
                    <a:gd name="T61" fmla="*/ T60 w 61"/>
                    <a:gd name="T62" fmla="+- 0 10036 10026"/>
                    <a:gd name="T63" fmla="*/ 10036 h 61"/>
                    <a:gd name="T64" fmla="+- 0 5620 5574"/>
                    <a:gd name="T65" fmla="*/ T64 w 61"/>
                    <a:gd name="T66" fmla="+- 0 10031 10026"/>
                    <a:gd name="T67" fmla="*/ 10031 h 61"/>
                    <a:gd name="T68" fmla="+- 0 5605 5574"/>
                    <a:gd name="T69" fmla="*/ T68 w 61"/>
                    <a:gd name="T70" fmla="+- 0 10026 10026"/>
                    <a:gd name="T71" fmla="*/ 1002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5"/>
                      </a:lnTo>
                      <a:lnTo>
                        <a:pt x="0" y="30"/>
                      </a:lnTo>
                      <a:lnTo>
                        <a:pt x="1" y="37"/>
                      </a:lnTo>
                      <a:lnTo>
                        <a:pt x="8" y="51"/>
                      </a:lnTo>
                      <a:lnTo>
                        <a:pt x="14" y="56"/>
                      </a:lnTo>
                      <a:lnTo>
                        <a:pt x="29" y="61"/>
                      </a:lnTo>
                      <a:lnTo>
                        <a:pt x="37" y="60"/>
                      </a:lnTo>
                      <a:lnTo>
                        <a:pt x="51" y="52"/>
                      </a:lnTo>
                      <a:lnTo>
                        <a:pt x="55" y="46"/>
                      </a:lnTo>
                      <a:lnTo>
                        <a:pt x="58" y="39"/>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5" name="Group 410"/>
              <p:cNvGrpSpPr>
                <a:grpSpLocks/>
              </p:cNvGrpSpPr>
              <p:nvPr/>
            </p:nvGrpSpPr>
            <p:grpSpPr bwMode="auto">
              <a:xfrm>
                <a:off x="5641" y="10150"/>
                <a:ext cx="61" cy="61"/>
                <a:chOff x="5641" y="10150"/>
                <a:chExt cx="61" cy="61"/>
              </a:xfrm>
            </p:grpSpPr>
            <p:sp>
              <p:nvSpPr>
                <p:cNvPr id="21810" name="Freeform 411"/>
                <p:cNvSpPr>
                  <a:spLocks/>
                </p:cNvSpPr>
                <p:nvPr/>
              </p:nvSpPr>
              <p:spPr bwMode="auto">
                <a:xfrm>
                  <a:off x="5641" y="10150"/>
                  <a:ext cx="61" cy="61"/>
                </a:xfrm>
                <a:custGeom>
                  <a:avLst/>
                  <a:gdLst>
                    <a:gd name="T0" fmla="+- 0 5671 5641"/>
                    <a:gd name="T1" fmla="*/ T0 w 61"/>
                    <a:gd name="T2" fmla="+- 0 10150 10150"/>
                    <a:gd name="T3" fmla="*/ 10150 h 61"/>
                    <a:gd name="T4" fmla="+- 0 5641 5641"/>
                    <a:gd name="T5" fmla="*/ T4 w 61"/>
                    <a:gd name="T6" fmla="+- 0 10179 10150"/>
                    <a:gd name="T7" fmla="*/ 10179 h 61"/>
                    <a:gd name="T8" fmla="+- 0 5642 5641"/>
                    <a:gd name="T9" fmla="*/ T8 w 61"/>
                    <a:gd name="T10" fmla="+- 0 10187 10150"/>
                    <a:gd name="T11" fmla="*/ 10187 h 61"/>
                    <a:gd name="T12" fmla="+- 0 5645 5641"/>
                    <a:gd name="T13" fmla="*/ T12 w 61"/>
                    <a:gd name="T14" fmla="+- 0 10194 10150"/>
                    <a:gd name="T15" fmla="*/ 10194 h 61"/>
                    <a:gd name="T16" fmla="+- 0 5649 5641"/>
                    <a:gd name="T17" fmla="*/ T16 w 61"/>
                    <a:gd name="T18" fmla="+- 0 10201 10150"/>
                    <a:gd name="T19" fmla="*/ 10201 h 61"/>
                    <a:gd name="T20" fmla="+- 0 5655 5641"/>
                    <a:gd name="T21" fmla="*/ T20 w 61"/>
                    <a:gd name="T22" fmla="+- 0 10206 10150"/>
                    <a:gd name="T23" fmla="*/ 10206 h 61"/>
                    <a:gd name="T24" fmla="+- 0 5670 5641"/>
                    <a:gd name="T25" fmla="*/ T24 w 61"/>
                    <a:gd name="T26" fmla="+- 0 10210 10150"/>
                    <a:gd name="T27" fmla="*/ 10210 h 61"/>
                    <a:gd name="T28" fmla="+- 0 5678 5641"/>
                    <a:gd name="T29" fmla="*/ T28 w 61"/>
                    <a:gd name="T30" fmla="+- 0 10209 10150"/>
                    <a:gd name="T31" fmla="*/ 10209 h 61"/>
                    <a:gd name="T32" fmla="+- 0 5685 5641"/>
                    <a:gd name="T33" fmla="*/ T32 w 61"/>
                    <a:gd name="T34" fmla="+- 0 10205 10150"/>
                    <a:gd name="T35" fmla="*/ 10205 h 61"/>
                    <a:gd name="T36" fmla="+- 0 5692 5641"/>
                    <a:gd name="T37" fmla="*/ T36 w 61"/>
                    <a:gd name="T38" fmla="+- 0 10202 10150"/>
                    <a:gd name="T39" fmla="*/ 10202 h 61"/>
                    <a:gd name="T40" fmla="+- 0 5696 5641"/>
                    <a:gd name="T41" fmla="*/ T40 w 61"/>
                    <a:gd name="T42" fmla="+- 0 10196 10150"/>
                    <a:gd name="T43" fmla="*/ 10196 h 61"/>
                    <a:gd name="T44" fmla="+- 0 5701 5641"/>
                    <a:gd name="T45" fmla="*/ T44 w 61"/>
                    <a:gd name="T46" fmla="+- 0 10181 10150"/>
                    <a:gd name="T47" fmla="*/ 10181 h 61"/>
                    <a:gd name="T48" fmla="+- 0 5700 5641"/>
                    <a:gd name="T49" fmla="*/ T48 w 61"/>
                    <a:gd name="T50" fmla="+- 0 10173 10150"/>
                    <a:gd name="T51" fmla="*/ 10173 h 61"/>
                    <a:gd name="T52" fmla="+- 0 5696 5641"/>
                    <a:gd name="T53" fmla="*/ T52 w 61"/>
                    <a:gd name="T54" fmla="+- 0 10166 10150"/>
                    <a:gd name="T55" fmla="*/ 10166 h 61"/>
                    <a:gd name="T56" fmla="+- 0 5693 5641"/>
                    <a:gd name="T57" fmla="*/ T56 w 61"/>
                    <a:gd name="T58" fmla="+- 0 10159 10150"/>
                    <a:gd name="T59" fmla="*/ 10159 h 61"/>
                    <a:gd name="T60" fmla="+- 0 5687 5641"/>
                    <a:gd name="T61" fmla="*/ T60 w 61"/>
                    <a:gd name="T62" fmla="+- 0 10155 10150"/>
                    <a:gd name="T63" fmla="*/ 10155 h 61"/>
                    <a:gd name="T64" fmla="+- 0 5671 5641"/>
                    <a:gd name="T65" fmla="*/ T64 w 61"/>
                    <a:gd name="T66" fmla="+- 0 10150 10150"/>
                    <a:gd name="T67" fmla="*/ 101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29"/>
                      </a:lnTo>
                      <a:lnTo>
                        <a:pt x="1" y="37"/>
                      </a:lnTo>
                      <a:lnTo>
                        <a:pt x="4" y="44"/>
                      </a:lnTo>
                      <a:lnTo>
                        <a:pt x="8" y="51"/>
                      </a:lnTo>
                      <a:lnTo>
                        <a:pt x="14" y="56"/>
                      </a:lnTo>
                      <a:lnTo>
                        <a:pt x="29" y="60"/>
                      </a:lnTo>
                      <a:lnTo>
                        <a:pt x="37" y="59"/>
                      </a:lnTo>
                      <a:lnTo>
                        <a:pt x="44" y="55"/>
                      </a:lnTo>
                      <a:lnTo>
                        <a:pt x="51" y="52"/>
                      </a:lnTo>
                      <a:lnTo>
                        <a:pt x="55" y="46"/>
                      </a:lnTo>
                      <a:lnTo>
                        <a:pt x="60" y="31"/>
                      </a:lnTo>
                      <a:lnTo>
                        <a:pt x="59" y="23"/>
                      </a:lnTo>
                      <a:lnTo>
                        <a:pt x="55" y="16"/>
                      </a:lnTo>
                      <a:lnTo>
                        <a:pt x="52" y="9"/>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6" name="Group 412"/>
              <p:cNvGrpSpPr>
                <a:grpSpLocks/>
              </p:cNvGrpSpPr>
              <p:nvPr/>
            </p:nvGrpSpPr>
            <p:grpSpPr bwMode="auto">
              <a:xfrm>
                <a:off x="5708" y="10273"/>
                <a:ext cx="61" cy="61"/>
                <a:chOff x="5708" y="10273"/>
                <a:chExt cx="61" cy="61"/>
              </a:xfrm>
            </p:grpSpPr>
            <p:sp>
              <p:nvSpPr>
                <p:cNvPr id="21809" name="Freeform 413"/>
                <p:cNvSpPr>
                  <a:spLocks/>
                </p:cNvSpPr>
                <p:nvPr/>
              </p:nvSpPr>
              <p:spPr bwMode="auto">
                <a:xfrm>
                  <a:off x="5708" y="10273"/>
                  <a:ext cx="61" cy="61"/>
                </a:xfrm>
                <a:custGeom>
                  <a:avLst/>
                  <a:gdLst>
                    <a:gd name="T0" fmla="+- 0 5738 5708"/>
                    <a:gd name="T1" fmla="*/ T0 w 61"/>
                    <a:gd name="T2" fmla="+- 0 10273 10273"/>
                    <a:gd name="T3" fmla="*/ 10273 h 61"/>
                    <a:gd name="T4" fmla="+- 0 5708 5708"/>
                    <a:gd name="T5" fmla="*/ T4 w 61"/>
                    <a:gd name="T6" fmla="+- 0 10303 10273"/>
                    <a:gd name="T7" fmla="*/ 10303 h 61"/>
                    <a:gd name="T8" fmla="+- 0 5708 5708"/>
                    <a:gd name="T9" fmla="*/ T8 w 61"/>
                    <a:gd name="T10" fmla="+- 0 10310 10273"/>
                    <a:gd name="T11" fmla="*/ 10310 h 61"/>
                    <a:gd name="T12" fmla="+- 0 5712 5708"/>
                    <a:gd name="T13" fmla="*/ T12 w 61"/>
                    <a:gd name="T14" fmla="+- 0 10317 10273"/>
                    <a:gd name="T15" fmla="*/ 10317 h 61"/>
                    <a:gd name="T16" fmla="+- 0 5716 5708"/>
                    <a:gd name="T17" fmla="*/ T16 w 61"/>
                    <a:gd name="T18" fmla="+- 0 10324 10273"/>
                    <a:gd name="T19" fmla="*/ 10324 h 61"/>
                    <a:gd name="T20" fmla="+- 0 5722 5708"/>
                    <a:gd name="T21" fmla="*/ T20 w 61"/>
                    <a:gd name="T22" fmla="+- 0 10329 10273"/>
                    <a:gd name="T23" fmla="*/ 10329 h 61"/>
                    <a:gd name="T24" fmla="+- 0 5737 5708"/>
                    <a:gd name="T25" fmla="*/ T24 w 61"/>
                    <a:gd name="T26" fmla="+- 0 10334 10273"/>
                    <a:gd name="T27" fmla="*/ 10334 h 61"/>
                    <a:gd name="T28" fmla="+- 0 5745 5708"/>
                    <a:gd name="T29" fmla="*/ T28 w 61"/>
                    <a:gd name="T30" fmla="+- 0 10333 10273"/>
                    <a:gd name="T31" fmla="*/ 10333 h 61"/>
                    <a:gd name="T32" fmla="+- 0 5752 5708"/>
                    <a:gd name="T33" fmla="*/ T32 w 61"/>
                    <a:gd name="T34" fmla="+- 0 10329 10273"/>
                    <a:gd name="T35" fmla="*/ 10329 h 61"/>
                    <a:gd name="T36" fmla="+- 0 5759 5708"/>
                    <a:gd name="T37" fmla="*/ T36 w 61"/>
                    <a:gd name="T38" fmla="+- 0 10325 10273"/>
                    <a:gd name="T39" fmla="*/ 10325 h 61"/>
                    <a:gd name="T40" fmla="+- 0 5763 5708"/>
                    <a:gd name="T41" fmla="*/ T40 w 61"/>
                    <a:gd name="T42" fmla="+- 0 10319 10273"/>
                    <a:gd name="T43" fmla="*/ 10319 h 61"/>
                    <a:gd name="T44" fmla="+- 0 5766 5708"/>
                    <a:gd name="T45" fmla="*/ T44 w 61"/>
                    <a:gd name="T46" fmla="+- 0 10312 10273"/>
                    <a:gd name="T47" fmla="*/ 10312 h 61"/>
                    <a:gd name="T48" fmla="+- 0 5768 5708"/>
                    <a:gd name="T49" fmla="*/ T48 w 61"/>
                    <a:gd name="T50" fmla="+- 0 10304 10273"/>
                    <a:gd name="T51" fmla="*/ 10304 h 61"/>
                    <a:gd name="T52" fmla="+- 0 5767 5708"/>
                    <a:gd name="T53" fmla="*/ T52 w 61"/>
                    <a:gd name="T54" fmla="+- 0 10297 10273"/>
                    <a:gd name="T55" fmla="*/ 10297 h 61"/>
                    <a:gd name="T56" fmla="+- 0 5760 5708"/>
                    <a:gd name="T57" fmla="*/ T56 w 61"/>
                    <a:gd name="T58" fmla="+- 0 10283 10273"/>
                    <a:gd name="T59" fmla="*/ 10283 h 61"/>
                    <a:gd name="T60" fmla="+- 0 5754 5708"/>
                    <a:gd name="T61" fmla="*/ T60 w 61"/>
                    <a:gd name="T62" fmla="+- 0 10278 10273"/>
                    <a:gd name="T63" fmla="*/ 10278 h 61"/>
                    <a:gd name="T64" fmla="+- 0 5738 5708"/>
                    <a:gd name="T65" fmla="*/ T64 w 61"/>
                    <a:gd name="T66" fmla="+- 0 10273 10273"/>
                    <a:gd name="T67" fmla="*/ 102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30"/>
                      </a:lnTo>
                      <a:lnTo>
                        <a:pt x="0" y="37"/>
                      </a:lnTo>
                      <a:lnTo>
                        <a:pt x="4" y="44"/>
                      </a:lnTo>
                      <a:lnTo>
                        <a:pt x="8" y="51"/>
                      </a:lnTo>
                      <a:lnTo>
                        <a:pt x="14" y="56"/>
                      </a:lnTo>
                      <a:lnTo>
                        <a:pt x="29" y="61"/>
                      </a:lnTo>
                      <a:lnTo>
                        <a:pt x="37" y="60"/>
                      </a:lnTo>
                      <a:lnTo>
                        <a:pt x="44" y="56"/>
                      </a:lnTo>
                      <a:lnTo>
                        <a:pt x="51" y="52"/>
                      </a:lnTo>
                      <a:lnTo>
                        <a:pt x="55" y="46"/>
                      </a:lnTo>
                      <a:lnTo>
                        <a:pt x="58" y="39"/>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7" name="Group 414"/>
              <p:cNvGrpSpPr>
                <a:grpSpLocks/>
              </p:cNvGrpSpPr>
              <p:nvPr/>
            </p:nvGrpSpPr>
            <p:grpSpPr bwMode="auto">
              <a:xfrm>
                <a:off x="3520" y="8182"/>
                <a:ext cx="59" cy="59"/>
                <a:chOff x="3520" y="8182"/>
                <a:chExt cx="59" cy="59"/>
              </a:xfrm>
            </p:grpSpPr>
            <p:sp>
              <p:nvSpPr>
                <p:cNvPr id="21808" name="Freeform 415"/>
                <p:cNvSpPr>
                  <a:spLocks/>
                </p:cNvSpPr>
                <p:nvPr/>
              </p:nvSpPr>
              <p:spPr bwMode="auto">
                <a:xfrm>
                  <a:off x="3520" y="8182"/>
                  <a:ext cx="59" cy="59"/>
                </a:xfrm>
                <a:custGeom>
                  <a:avLst/>
                  <a:gdLst>
                    <a:gd name="T0" fmla="+- 0 3542 3520"/>
                    <a:gd name="T1" fmla="*/ T0 w 59"/>
                    <a:gd name="T2" fmla="+- 0 8182 8182"/>
                    <a:gd name="T3" fmla="*/ 8182 h 59"/>
                    <a:gd name="T4" fmla="+- 0 3535 3520"/>
                    <a:gd name="T5" fmla="*/ T4 w 59"/>
                    <a:gd name="T6" fmla="+- 0 8185 8182"/>
                    <a:gd name="T7" fmla="*/ 8185 h 59"/>
                    <a:gd name="T8" fmla="+- 0 3524 3520"/>
                    <a:gd name="T9" fmla="*/ T8 w 59"/>
                    <a:gd name="T10" fmla="+- 0 8196 8182"/>
                    <a:gd name="T11" fmla="*/ 8196 h 59"/>
                    <a:gd name="T12" fmla="+- 0 3521 3520"/>
                    <a:gd name="T13" fmla="*/ T12 w 59"/>
                    <a:gd name="T14" fmla="+- 0 8202 8182"/>
                    <a:gd name="T15" fmla="*/ 8202 h 59"/>
                    <a:gd name="T16" fmla="+- 0 3520 3520"/>
                    <a:gd name="T17" fmla="*/ T16 w 59"/>
                    <a:gd name="T18" fmla="+- 0 8219 8182"/>
                    <a:gd name="T19" fmla="*/ 8219 h 59"/>
                    <a:gd name="T20" fmla="+- 0 3523 3520"/>
                    <a:gd name="T21" fmla="*/ T20 w 59"/>
                    <a:gd name="T22" fmla="+- 0 8225 8182"/>
                    <a:gd name="T23" fmla="*/ 8225 h 59"/>
                    <a:gd name="T24" fmla="+- 0 3528 3520"/>
                    <a:gd name="T25" fmla="*/ T24 w 59"/>
                    <a:gd name="T26" fmla="+- 0 8231 8182"/>
                    <a:gd name="T27" fmla="*/ 8231 h 59"/>
                    <a:gd name="T28" fmla="+- 0 3533 3520"/>
                    <a:gd name="T29" fmla="*/ T28 w 59"/>
                    <a:gd name="T30" fmla="+- 0 8237 8182"/>
                    <a:gd name="T31" fmla="*/ 8237 h 59"/>
                    <a:gd name="T32" fmla="+- 0 3540 3520"/>
                    <a:gd name="T33" fmla="*/ T32 w 59"/>
                    <a:gd name="T34" fmla="+- 0 8240 8182"/>
                    <a:gd name="T35" fmla="*/ 8240 h 59"/>
                    <a:gd name="T36" fmla="+- 0 3556 3520"/>
                    <a:gd name="T37" fmla="*/ T36 w 59"/>
                    <a:gd name="T38" fmla="+- 0 8241 8182"/>
                    <a:gd name="T39" fmla="*/ 8241 h 59"/>
                    <a:gd name="T40" fmla="+- 0 3563 3520"/>
                    <a:gd name="T41" fmla="*/ T40 w 59"/>
                    <a:gd name="T42" fmla="+- 0 8238 8182"/>
                    <a:gd name="T43" fmla="*/ 8238 h 59"/>
                    <a:gd name="T44" fmla="+- 0 3575 3520"/>
                    <a:gd name="T45" fmla="*/ T44 w 59"/>
                    <a:gd name="T46" fmla="+- 0 8227 8182"/>
                    <a:gd name="T47" fmla="*/ 8227 h 59"/>
                    <a:gd name="T48" fmla="+- 0 3578 3520"/>
                    <a:gd name="T49" fmla="*/ T48 w 59"/>
                    <a:gd name="T50" fmla="+- 0 8220 8182"/>
                    <a:gd name="T51" fmla="*/ 8220 h 59"/>
                    <a:gd name="T52" fmla="+- 0 3579 3520"/>
                    <a:gd name="T53" fmla="*/ T52 w 59"/>
                    <a:gd name="T54" fmla="+- 0 8205 8182"/>
                    <a:gd name="T55" fmla="*/ 8205 h 59"/>
                    <a:gd name="T56" fmla="+- 0 3576 3520"/>
                    <a:gd name="T57" fmla="*/ T56 w 59"/>
                    <a:gd name="T58" fmla="+- 0 8198 8182"/>
                    <a:gd name="T59" fmla="*/ 8198 h 59"/>
                    <a:gd name="T60" fmla="+- 0 3570 3520"/>
                    <a:gd name="T61" fmla="*/ T60 w 59"/>
                    <a:gd name="T62" fmla="+- 0 8192 8182"/>
                    <a:gd name="T63" fmla="*/ 8192 h 59"/>
                    <a:gd name="T64" fmla="+- 0 3565 3520"/>
                    <a:gd name="T65" fmla="*/ T64 w 59"/>
                    <a:gd name="T66" fmla="+- 0 8186 8182"/>
                    <a:gd name="T67" fmla="*/ 8186 h 59"/>
                    <a:gd name="T68" fmla="+- 0 3558 3520"/>
                    <a:gd name="T69" fmla="*/ T68 w 59"/>
                    <a:gd name="T70" fmla="+- 0 8183 8182"/>
                    <a:gd name="T71" fmla="*/ 8183 h 59"/>
                    <a:gd name="T72" fmla="+- 0 3542 3520"/>
                    <a:gd name="T73" fmla="*/ T72 w 59"/>
                    <a:gd name="T74" fmla="+- 0 8182 8182"/>
                    <a:gd name="T75" fmla="*/ 818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3"/>
                      </a:lnTo>
                      <a:lnTo>
                        <a:pt x="8" y="49"/>
                      </a:lnTo>
                      <a:lnTo>
                        <a:pt x="13" y="55"/>
                      </a:lnTo>
                      <a:lnTo>
                        <a:pt x="20" y="58"/>
                      </a:lnTo>
                      <a:lnTo>
                        <a:pt x="36" y="59"/>
                      </a:lnTo>
                      <a:lnTo>
                        <a:pt x="43" y="56"/>
                      </a:lnTo>
                      <a:lnTo>
                        <a:pt x="55" y="45"/>
                      </a:lnTo>
                      <a:lnTo>
                        <a:pt x="58" y="38"/>
                      </a:lnTo>
                      <a:lnTo>
                        <a:pt x="59" y="23"/>
                      </a:lnTo>
                      <a:lnTo>
                        <a:pt x="56" y="16"/>
                      </a:lnTo>
                      <a:lnTo>
                        <a:pt x="50" y="10"/>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8" name="Group 416"/>
              <p:cNvGrpSpPr>
                <a:grpSpLocks/>
              </p:cNvGrpSpPr>
              <p:nvPr/>
            </p:nvGrpSpPr>
            <p:grpSpPr bwMode="auto">
              <a:xfrm>
                <a:off x="3515" y="8323"/>
                <a:ext cx="59" cy="59"/>
                <a:chOff x="3515" y="8323"/>
                <a:chExt cx="59" cy="59"/>
              </a:xfrm>
            </p:grpSpPr>
            <p:sp>
              <p:nvSpPr>
                <p:cNvPr id="21807" name="Freeform 417"/>
                <p:cNvSpPr>
                  <a:spLocks/>
                </p:cNvSpPr>
                <p:nvPr/>
              </p:nvSpPr>
              <p:spPr bwMode="auto">
                <a:xfrm>
                  <a:off x="3515" y="8323"/>
                  <a:ext cx="59" cy="59"/>
                </a:xfrm>
                <a:custGeom>
                  <a:avLst/>
                  <a:gdLst>
                    <a:gd name="T0" fmla="+- 0 3537 3515"/>
                    <a:gd name="T1" fmla="*/ T0 w 59"/>
                    <a:gd name="T2" fmla="+- 0 8323 8323"/>
                    <a:gd name="T3" fmla="*/ 8323 h 59"/>
                    <a:gd name="T4" fmla="+- 0 3515 3515"/>
                    <a:gd name="T5" fmla="*/ T4 w 59"/>
                    <a:gd name="T6" fmla="+- 0 8359 8323"/>
                    <a:gd name="T7" fmla="*/ 8359 h 59"/>
                    <a:gd name="T8" fmla="+- 0 3518 3515"/>
                    <a:gd name="T9" fmla="*/ T8 w 59"/>
                    <a:gd name="T10" fmla="+- 0 8366 8323"/>
                    <a:gd name="T11" fmla="*/ 8366 h 59"/>
                    <a:gd name="T12" fmla="+- 0 3529 3515"/>
                    <a:gd name="T13" fmla="*/ T12 w 59"/>
                    <a:gd name="T14" fmla="+- 0 8378 8323"/>
                    <a:gd name="T15" fmla="*/ 8378 h 59"/>
                    <a:gd name="T16" fmla="+- 0 3535 3515"/>
                    <a:gd name="T17" fmla="*/ T16 w 59"/>
                    <a:gd name="T18" fmla="+- 0 8381 8323"/>
                    <a:gd name="T19" fmla="*/ 8381 h 59"/>
                    <a:gd name="T20" fmla="+- 0 3551 3515"/>
                    <a:gd name="T21" fmla="*/ T20 w 59"/>
                    <a:gd name="T22" fmla="+- 0 8381 8323"/>
                    <a:gd name="T23" fmla="*/ 8381 h 59"/>
                    <a:gd name="T24" fmla="+- 0 3558 3515"/>
                    <a:gd name="T25" fmla="*/ T24 w 59"/>
                    <a:gd name="T26" fmla="+- 0 8379 8323"/>
                    <a:gd name="T27" fmla="*/ 8379 h 59"/>
                    <a:gd name="T28" fmla="+- 0 3570 3515"/>
                    <a:gd name="T29" fmla="*/ T28 w 59"/>
                    <a:gd name="T30" fmla="+- 0 8368 8323"/>
                    <a:gd name="T31" fmla="*/ 8368 h 59"/>
                    <a:gd name="T32" fmla="+- 0 3573 3515"/>
                    <a:gd name="T33" fmla="*/ T32 w 59"/>
                    <a:gd name="T34" fmla="+- 0 8361 8323"/>
                    <a:gd name="T35" fmla="*/ 8361 h 59"/>
                    <a:gd name="T36" fmla="+- 0 3574 3515"/>
                    <a:gd name="T37" fmla="*/ T36 w 59"/>
                    <a:gd name="T38" fmla="+- 0 8345 8323"/>
                    <a:gd name="T39" fmla="*/ 8345 h 59"/>
                    <a:gd name="T40" fmla="+- 0 3571 3515"/>
                    <a:gd name="T41" fmla="*/ T40 w 59"/>
                    <a:gd name="T42" fmla="+- 0 8338 8323"/>
                    <a:gd name="T43" fmla="*/ 8338 h 59"/>
                    <a:gd name="T44" fmla="+- 0 3560 3515"/>
                    <a:gd name="T45" fmla="*/ T44 w 59"/>
                    <a:gd name="T46" fmla="+- 0 8326 8323"/>
                    <a:gd name="T47" fmla="*/ 8326 h 59"/>
                    <a:gd name="T48" fmla="+- 0 3553 3515"/>
                    <a:gd name="T49" fmla="*/ T48 w 59"/>
                    <a:gd name="T50" fmla="+- 0 8323 8323"/>
                    <a:gd name="T51" fmla="*/ 8323 h 59"/>
                    <a:gd name="T52" fmla="+- 0 3537 3515"/>
                    <a:gd name="T53" fmla="*/ T52 w 59"/>
                    <a:gd name="T54" fmla="+- 0 8323 8323"/>
                    <a:gd name="T55" fmla="*/ 8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39" name="Group 418"/>
              <p:cNvGrpSpPr>
                <a:grpSpLocks/>
              </p:cNvGrpSpPr>
              <p:nvPr/>
            </p:nvGrpSpPr>
            <p:grpSpPr bwMode="auto">
              <a:xfrm>
                <a:off x="3510" y="8463"/>
                <a:ext cx="59" cy="59"/>
                <a:chOff x="3510" y="8463"/>
                <a:chExt cx="59" cy="59"/>
              </a:xfrm>
            </p:grpSpPr>
            <p:sp>
              <p:nvSpPr>
                <p:cNvPr id="21806" name="Freeform 419"/>
                <p:cNvSpPr>
                  <a:spLocks/>
                </p:cNvSpPr>
                <p:nvPr/>
              </p:nvSpPr>
              <p:spPr bwMode="auto">
                <a:xfrm>
                  <a:off x="3510" y="8463"/>
                  <a:ext cx="59" cy="59"/>
                </a:xfrm>
                <a:custGeom>
                  <a:avLst/>
                  <a:gdLst>
                    <a:gd name="T0" fmla="+- 0 3532 3510"/>
                    <a:gd name="T1" fmla="*/ T0 w 59"/>
                    <a:gd name="T2" fmla="+- 0 8463 8463"/>
                    <a:gd name="T3" fmla="*/ 8463 h 59"/>
                    <a:gd name="T4" fmla="+- 0 3525 3510"/>
                    <a:gd name="T5" fmla="*/ T4 w 59"/>
                    <a:gd name="T6" fmla="+- 0 8466 8463"/>
                    <a:gd name="T7" fmla="*/ 8466 h 59"/>
                    <a:gd name="T8" fmla="+- 0 3514 3510"/>
                    <a:gd name="T9" fmla="*/ T8 w 59"/>
                    <a:gd name="T10" fmla="+- 0 8476 8463"/>
                    <a:gd name="T11" fmla="*/ 8476 h 59"/>
                    <a:gd name="T12" fmla="+- 0 3511 3510"/>
                    <a:gd name="T13" fmla="*/ T12 w 59"/>
                    <a:gd name="T14" fmla="+- 0 8483 8463"/>
                    <a:gd name="T15" fmla="*/ 8483 h 59"/>
                    <a:gd name="T16" fmla="+- 0 3510 3510"/>
                    <a:gd name="T17" fmla="*/ T16 w 59"/>
                    <a:gd name="T18" fmla="+- 0 8499 8463"/>
                    <a:gd name="T19" fmla="*/ 8499 h 59"/>
                    <a:gd name="T20" fmla="+- 0 3513 3510"/>
                    <a:gd name="T21" fmla="*/ T20 w 59"/>
                    <a:gd name="T22" fmla="+- 0 8506 8463"/>
                    <a:gd name="T23" fmla="*/ 8506 h 59"/>
                    <a:gd name="T24" fmla="+- 0 3524 3510"/>
                    <a:gd name="T25" fmla="*/ T24 w 59"/>
                    <a:gd name="T26" fmla="+- 0 8518 8463"/>
                    <a:gd name="T27" fmla="*/ 8518 h 59"/>
                    <a:gd name="T28" fmla="+- 0 3530 3510"/>
                    <a:gd name="T29" fmla="*/ T28 w 59"/>
                    <a:gd name="T30" fmla="+- 0 8521 8463"/>
                    <a:gd name="T31" fmla="*/ 8521 h 59"/>
                    <a:gd name="T32" fmla="+- 0 3546 3510"/>
                    <a:gd name="T33" fmla="*/ T32 w 59"/>
                    <a:gd name="T34" fmla="+- 0 8522 8463"/>
                    <a:gd name="T35" fmla="*/ 8522 h 59"/>
                    <a:gd name="T36" fmla="+- 0 3553 3510"/>
                    <a:gd name="T37" fmla="*/ T36 w 59"/>
                    <a:gd name="T38" fmla="+- 0 8519 8463"/>
                    <a:gd name="T39" fmla="*/ 8519 h 59"/>
                    <a:gd name="T40" fmla="+- 0 3565 3510"/>
                    <a:gd name="T41" fmla="*/ T40 w 59"/>
                    <a:gd name="T42" fmla="+- 0 8508 8463"/>
                    <a:gd name="T43" fmla="*/ 8508 h 59"/>
                    <a:gd name="T44" fmla="+- 0 3568 3510"/>
                    <a:gd name="T45" fmla="*/ T44 w 59"/>
                    <a:gd name="T46" fmla="+- 0 8501 8463"/>
                    <a:gd name="T47" fmla="*/ 8501 h 59"/>
                    <a:gd name="T48" fmla="+- 0 3569 3510"/>
                    <a:gd name="T49" fmla="*/ T48 w 59"/>
                    <a:gd name="T50" fmla="+- 0 8485 8463"/>
                    <a:gd name="T51" fmla="*/ 8485 h 59"/>
                    <a:gd name="T52" fmla="+- 0 3566 3510"/>
                    <a:gd name="T53" fmla="*/ T52 w 59"/>
                    <a:gd name="T54" fmla="+- 0 8478 8463"/>
                    <a:gd name="T55" fmla="*/ 8478 h 59"/>
                    <a:gd name="T56" fmla="+- 0 3555 3510"/>
                    <a:gd name="T57" fmla="*/ T56 w 59"/>
                    <a:gd name="T58" fmla="+- 0 8467 8463"/>
                    <a:gd name="T59" fmla="*/ 8467 h 59"/>
                    <a:gd name="T60" fmla="+- 0 3549 3510"/>
                    <a:gd name="T61" fmla="*/ T60 w 59"/>
                    <a:gd name="T62" fmla="+- 0 8464 8463"/>
                    <a:gd name="T63" fmla="*/ 8464 h 59"/>
                    <a:gd name="T64" fmla="+- 0 3532 3510"/>
                    <a:gd name="T65" fmla="*/ T64 w 59"/>
                    <a:gd name="T66" fmla="+- 0 8463 8463"/>
                    <a:gd name="T67" fmla="*/ 846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2" y="0"/>
                      </a:moveTo>
                      <a:lnTo>
                        <a:pt x="15" y="3"/>
                      </a:lnTo>
                      <a:lnTo>
                        <a:pt x="4" y="13"/>
                      </a:lnTo>
                      <a:lnTo>
                        <a:pt x="1" y="20"/>
                      </a:lnTo>
                      <a:lnTo>
                        <a:pt x="0" y="36"/>
                      </a:lnTo>
                      <a:lnTo>
                        <a:pt x="3" y="43"/>
                      </a:lnTo>
                      <a:lnTo>
                        <a:pt x="14" y="55"/>
                      </a:lnTo>
                      <a:lnTo>
                        <a:pt x="20" y="58"/>
                      </a:lnTo>
                      <a:lnTo>
                        <a:pt x="36" y="59"/>
                      </a:lnTo>
                      <a:lnTo>
                        <a:pt x="43" y="56"/>
                      </a:lnTo>
                      <a:lnTo>
                        <a:pt x="55" y="45"/>
                      </a:lnTo>
                      <a:lnTo>
                        <a:pt x="58" y="38"/>
                      </a:lnTo>
                      <a:lnTo>
                        <a:pt x="59" y="22"/>
                      </a:lnTo>
                      <a:lnTo>
                        <a:pt x="56" y="15"/>
                      </a:lnTo>
                      <a:lnTo>
                        <a:pt x="45" y="4"/>
                      </a:lnTo>
                      <a:lnTo>
                        <a:pt x="39"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0" name="Group 420"/>
              <p:cNvGrpSpPr>
                <a:grpSpLocks/>
              </p:cNvGrpSpPr>
              <p:nvPr/>
            </p:nvGrpSpPr>
            <p:grpSpPr bwMode="auto">
              <a:xfrm>
                <a:off x="3505" y="8603"/>
                <a:ext cx="59" cy="59"/>
                <a:chOff x="3505" y="8603"/>
                <a:chExt cx="59" cy="59"/>
              </a:xfrm>
            </p:grpSpPr>
            <p:sp>
              <p:nvSpPr>
                <p:cNvPr id="21805" name="Freeform 421"/>
                <p:cNvSpPr>
                  <a:spLocks/>
                </p:cNvSpPr>
                <p:nvPr/>
              </p:nvSpPr>
              <p:spPr bwMode="auto">
                <a:xfrm>
                  <a:off x="3505" y="8603"/>
                  <a:ext cx="59" cy="59"/>
                </a:xfrm>
                <a:custGeom>
                  <a:avLst/>
                  <a:gdLst>
                    <a:gd name="T0" fmla="+- 0 3528 3505"/>
                    <a:gd name="T1" fmla="*/ T0 w 59"/>
                    <a:gd name="T2" fmla="+- 0 8603 8603"/>
                    <a:gd name="T3" fmla="*/ 8603 h 59"/>
                    <a:gd name="T4" fmla="+- 0 3520 3505"/>
                    <a:gd name="T5" fmla="*/ T4 w 59"/>
                    <a:gd name="T6" fmla="+- 0 8606 8603"/>
                    <a:gd name="T7" fmla="*/ 8606 h 59"/>
                    <a:gd name="T8" fmla="+- 0 3509 3505"/>
                    <a:gd name="T9" fmla="*/ T8 w 59"/>
                    <a:gd name="T10" fmla="+- 0 8617 8603"/>
                    <a:gd name="T11" fmla="*/ 8617 h 59"/>
                    <a:gd name="T12" fmla="+- 0 3506 3505"/>
                    <a:gd name="T13" fmla="*/ T12 w 59"/>
                    <a:gd name="T14" fmla="+- 0 8623 8603"/>
                    <a:gd name="T15" fmla="*/ 8623 h 59"/>
                    <a:gd name="T16" fmla="+- 0 3505 3505"/>
                    <a:gd name="T17" fmla="*/ T16 w 59"/>
                    <a:gd name="T18" fmla="+- 0 8640 8603"/>
                    <a:gd name="T19" fmla="*/ 8640 h 59"/>
                    <a:gd name="T20" fmla="+- 0 3508 3505"/>
                    <a:gd name="T21" fmla="*/ T20 w 59"/>
                    <a:gd name="T22" fmla="+- 0 8647 8603"/>
                    <a:gd name="T23" fmla="*/ 8647 h 59"/>
                    <a:gd name="T24" fmla="+- 0 3519 3505"/>
                    <a:gd name="T25" fmla="*/ T24 w 59"/>
                    <a:gd name="T26" fmla="+- 0 8658 8603"/>
                    <a:gd name="T27" fmla="*/ 8658 h 59"/>
                    <a:gd name="T28" fmla="+- 0 3526 3505"/>
                    <a:gd name="T29" fmla="*/ T28 w 59"/>
                    <a:gd name="T30" fmla="+- 0 8661 8603"/>
                    <a:gd name="T31" fmla="*/ 8661 h 59"/>
                    <a:gd name="T32" fmla="+- 0 3542 3505"/>
                    <a:gd name="T33" fmla="*/ T32 w 59"/>
                    <a:gd name="T34" fmla="+- 0 8662 8603"/>
                    <a:gd name="T35" fmla="*/ 8662 h 59"/>
                    <a:gd name="T36" fmla="+- 0 3549 3505"/>
                    <a:gd name="T37" fmla="*/ T36 w 59"/>
                    <a:gd name="T38" fmla="+- 0 8659 8603"/>
                    <a:gd name="T39" fmla="*/ 8659 h 59"/>
                    <a:gd name="T40" fmla="+- 0 3560 3505"/>
                    <a:gd name="T41" fmla="*/ T40 w 59"/>
                    <a:gd name="T42" fmla="+- 0 8648 8603"/>
                    <a:gd name="T43" fmla="*/ 8648 h 59"/>
                    <a:gd name="T44" fmla="+- 0 3563 3505"/>
                    <a:gd name="T45" fmla="*/ T44 w 59"/>
                    <a:gd name="T46" fmla="+- 0 8642 8603"/>
                    <a:gd name="T47" fmla="*/ 8642 h 59"/>
                    <a:gd name="T48" fmla="+- 0 3564 3505"/>
                    <a:gd name="T49" fmla="*/ T48 w 59"/>
                    <a:gd name="T50" fmla="+- 0 8626 8603"/>
                    <a:gd name="T51" fmla="*/ 8626 h 59"/>
                    <a:gd name="T52" fmla="+- 0 3561 3505"/>
                    <a:gd name="T53" fmla="*/ T52 w 59"/>
                    <a:gd name="T54" fmla="+- 0 8619 8603"/>
                    <a:gd name="T55" fmla="*/ 8619 h 59"/>
                    <a:gd name="T56" fmla="+- 0 3550 3505"/>
                    <a:gd name="T57" fmla="*/ T56 w 59"/>
                    <a:gd name="T58" fmla="+- 0 8607 8603"/>
                    <a:gd name="T59" fmla="*/ 8607 h 59"/>
                    <a:gd name="T60" fmla="+- 0 3544 3505"/>
                    <a:gd name="T61" fmla="*/ T60 w 59"/>
                    <a:gd name="T62" fmla="+- 0 8604 8603"/>
                    <a:gd name="T63" fmla="*/ 8604 h 59"/>
                    <a:gd name="T64" fmla="+- 0 3528 3505"/>
                    <a:gd name="T65" fmla="*/ T64 w 59"/>
                    <a:gd name="T66" fmla="+- 0 8603 8603"/>
                    <a:gd name="T67" fmla="*/ 860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3" y="0"/>
                      </a:moveTo>
                      <a:lnTo>
                        <a:pt x="15" y="3"/>
                      </a:lnTo>
                      <a:lnTo>
                        <a:pt x="4" y="14"/>
                      </a:lnTo>
                      <a:lnTo>
                        <a:pt x="1" y="20"/>
                      </a:lnTo>
                      <a:lnTo>
                        <a:pt x="0" y="37"/>
                      </a:lnTo>
                      <a:lnTo>
                        <a:pt x="3" y="44"/>
                      </a:lnTo>
                      <a:lnTo>
                        <a:pt x="14" y="55"/>
                      </a:lnTo>
                      <a:lnTo>
                        <a:pt x="21" y="58"/>
                      </a:lnTo>
                      <a:lnTo>
                        <a:pt x="37" y="59"/>
                      </a:lnTo>
                      <a:lnTo>
                        <a:pt x="44" y="56"/>
                      </a:lnTo>
                      <a:lnTo>
                        <a:pt x="55" y="45"/>
                      </a:lnTo>
                      <a:lnTo>
                        <a:pt x="58" y="39"/>
                      </a:lnTo>
                      <a:lnTo>
                        <a:pt x="59" y="23"/>
                      </a:lnTo>
                      <a:lnTo>
                        <a:pt x="56" y="16"/>
                      </a:lnTo>
                      <a:lnTo>
                        <a:pt x="45" y="4"/>
                      </a:lnTo>
                      <a:lnTo>
                        <a:pt x="39" y="1"/>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1" name="Group 422"/>
              <p:cNvGrpSpPr>
                <a:grpSpLocks/>
              </p:cNvGrpSpPr>
              <p:nvPr/>
            </p:nvGrpSpPr>
            <p:grpSpPr bwMode="auto">
              <a:xfrm>
                <a:off x="3501" y="8744"/>
                <a:ext cx="59" cy="59"/>
                <a:chOff x="3501" y="8744"/>
                <a:chExt cx="59" cy="59"/>
              </a:xfrm>
            </p:grpSpPr>
            <p:sp>
              <p:nvSpPr>
                <p:cNvPr id="21804" name="Freeform 423"/>
                <p:cNvSpPr>
                  <a:spLocks/>
                </p:cNvSpPr>
                <p:nvPr/>
              </p:nvSpPr>
              <p:spPr bwMode="auto">
                <a:xfrm>
                  <a:off x="3501" y="8744"/>
                  <a:ext cx="59" cy="59"/>
                </a:xfrm>
                <a:custGeom>
                  <a:avLst/>
                  <a:gdLst>
                    <a:gd name="T0" fmla="+- 0 3523 3501"/>
                    <a:gd name="T1" fmla="*/ T0 w 59"/>
                    <a:gd name="T2" fmla="+- 0 8744 8744"/>
                    <a:gd name="T3" fmla="*/ 8744 h 59"/>
                    <a:gd name="T4" fmla="+- 0 3516 3501"/>
                    <a:gd name="T5" fmla="*/ T4 w 59"/>
                    <a:gd name="T6" fmla="+- 0 8746 8744"/>
                    <a:gd name="T7" fmla="*/ 8746 h 59"/>
                    <a:gd name="T8" fmla="+- 0 3504 3501"/>
                    <a:gd name="T9" fmla="*/ T8 w 59"/>
                    <a:gd name="T10" fmla="+- 0 8757 8744"/>
                    <a:gd name="T11" fmla="*/ 8757 h 59"/>
                    <a:gd name="T12" fmla="+- 0 3501 3501"/>
                    <a:gd name="T13" fmla="*/ T12 w 59"/>
                    <a:gd name="T14" fmla="+- 0 8764 8744"/>
                    <a:gd name="T15" fmla="*/ 8764 h 59"/>
                    <a:gd name="T16" fmla="+- 0 3501 3501"/>
                    <a:gd name="T17" fmla="*/ T16 w 59"/>
                    <a:gd name="T18" fmla="+- 0 8780 8744"/>
                    <a:gd name="T19" fmla="*/ 8780 h 59"/>
                    <a:gd name="T20" fmla="+- 0 3503 3501"/>
                    <a:gd name="T21" fmla="*/ T20 w 59"/>
                    <a:gd name="T22" fmla="+- 0 8787 8744"/>
                    <a:gd name="T23" fmla="*/ 8787 h 59"/>
                    <a:gd name="T24" fmla="+- 0 3508 3501"/>
                    <a:gd name="T25" fmla="*/ T24 w 59"/>
                    <a:gd name="T26" fmla="+- 0 8793 8744"/>
                    <a:gd name="T27" fmla="*/ 8793 h 59"/>
                    <a:gd name="T28" fmla="+- 0 3514 3501"/>
                    <a:gd name="T29" fmla="*/ T28 w 59"/>
                    <a:gd name="T30" fmla="+- 0 8799 8744"/>
                    <a:gd name="T31" fmla="*/ 8799 h 59"/>
                    <a:gd name="T32" fmla="+- 0 3521 3501"/>
                    <a:gd name="T33" fmla="*/ T32 w 59"/>
                    <a:gd name="T34" fmla="+- 0 8802 8744"/>
                    <a:gd name="T35" fmla="*/ 8802 h 59"/>
                    <a:gd name="T36" fmla="+- 0 3537 3501"/>
                    <a:gd name="T37" fmla="*/ T36 w 59"/>
                    <a:gd name="T38" fmla="+- 0 8802 8744"/>
                    <a:gd name="T39" fmla="*/ 8802 h 59"/>
                    <a:gd name="T40" fmla="+- 0 3544 3501"/>
                    <a:gd name="T41" fmla="*/ T40 w 59"/>
                    <a:gd name="T42" fmla="+- 0 8800 8744"/>
                    <a:gd name="T43" fmla="*/ 8800 h 59"/>
                    <a:gd name="T44" fmla="+- 0 3555 3501"/>
                    <a:gd name="T45" fmla="*/ T44 w 59"/>
                    <a:gd name="T46" fmla="+- 0 8789 8744"/>
                    <a:gd name="T47" fmla="*/ 8789 h 59"/>
                    <a:gd name="T48" fmla="+- 0 3559 3501"/>
                    <a:gd name="T49" fmla="*/ T48 w 59"/>
                    <a:gd name="T50" fmla="+- 0 8782 8744"/>
                    <a:gd name="T51" fmla="*/ 8782 h 59"/>
                    <a:gd name="T52" fmla="+- 0 3559 3501"/>
                    <a:gd name="T53" fmla="*/ T52 w 59"/>
                    <a:gd name="T54" fmla="+- 0 8766 8744"/>
                    <a:gd name="T55" fmla="*/ 8766 h 59"/>
                    <a:gd name="T56" fmla="+- 0 3556 3501"/>
                    <a:gd name="T57" fmla="*/ T56 w 59"/>
                    <a:gd name="T58" fmla="+- 0 8759 8744"/>
                    <a:gd name="T59" fmla="*/ 8759 h 59"/>
                    <a:gd name="T60" fmla="+- 0 3545 3501"/>
                    <a:gd name="T61" fmla="*/ T60 w 59"/>
                    <a:gd name="T62" fmla="+- 0 8747 8744"/>
                    <a:gd name="T63" fmla="*/ 8747 h 59"/>
                    <a:gd name="T64" fmla="+- 0 3539 3501"/>
                    <a:gd name="T65" fmla="*/ T64 w 59"/>
                    <a:gd name="T66" fmla="+- 0 8744 8744"/>
                    <a:gd name="T67" fmla="*/ 8744 h 59"/>
                    <a:gd name="T68" fmla="+- 0 3523 3501"/>
                    <a:gd name="T69" fmla="*/ T68 w 59"/>
                    <a:gd name="T70" fmla="+- 0 8744 8744"/>
                    <a:gd name="T71" fmla="*/ 874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7" y="49"/>
                      </a:lnTo>
                      <a:lnTo>
                        <a:pt x="13" y="55"/>
                      </a:lnTo>
                      <a:lnTo>
                        <a:pt x="20" y="58"/>
                      </a:lnTo>
                      <a:lnTo>
                        <a:pt x="36" y="58"/>
                      </a:lnTo>
                      <a:lnTo>
                        <a:pt x="43" y="56"/>
                      </a:lnTo>
                      <a:lnTo>
                        <a:pt x="54" y="45"/>
                      </a:lnTo>
                      <a:lnTo>
                        <a:pt x="58" y="38"/>
                      </a:lnTo>
                      <a:lnTo>
                        <a:pt x="58" y="22"/>
                      </a:lnTo>
                      <a:lnTo>
                        <a:pt x="55"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2" name="Group 424"/>
              <p:cNvGrpSpPr>
                <a:grpSpLocks/>
              </p:cNvGrpSpPr>
              <p:nvPr/>
            </p:nvGrpSpPr>
            <p:grpSpPr bwMode="auto">
              <a:xfrm>
                <a:off x="3496" y="8884"/>
                <a:ext cx="59" cy="59"/>
                <a:chOff x="3496" y="8884"/>
                <a:chExt cx="59" cy="59"/>
              </a:xfrm>
            </p:grpSpPr>
            <p:sp>
              <p:nvSpPr>
                <p:cNvPr id="21803" name="Freeform 425"/>
                <p:cNvSpPr>
                  <a:spLocks/>
                </p:cNvSpPr>
                <p:nvPr/>
              </p:nvSpPr>
              <p:spPr bwMode="auto">
                <a:xfrm>
                  <a:off x="3496" y="8884"/>
                  <a:ext cx="59" cy="59"/>
                </a:xfrm>
                <a:custGeom>
                  <a:avLst/>
                  <a:gdLst>
                    <a:gd name="T0" fmla="+- 0 3518 3496"/>
                    <a:gd name="T1" fmla="*/ T0 w 59"/>
                    <a:gd name="T2" fmla="+- 0 8884 8884"/>
                    <a:gd name="T3" fmla="*/ 8884 h 59"/>
                    <a:gd name="T4" fmla="+- 0 3511 3496"/>
                    <a:gd name="T5" fmla="*/ T4 w 59"/>
                    <a:gd name="T6" fmla="+- 0 8887 8884"/>
                    <a:gd name="T7" fmla="*/ 8887 h 59"/>
                    <a:gd name="T8" fmla="+- 0 3499 3496"/>
                    <a:gd name="T9" fmla="*/ T8 w 59"/>
                    <a:gd name="T10" fmla="+- 0 8897 8884"/>
                    <a:gd name="T11" fmla="*/ 8897 h 59"/>
                    <a:gd name="T12" fmla="+- 0 3496 3496"/>
                    <a:gd name="T13" fmla="*/ T12 w 59"/>
                    <a:gd name="T14" fmla="+- 0 8904 8884"/>
                    <a:gd name="T15" fmla="*/ 8904 h 59"/>
                    <a:gd name="T16" fmla="+- 0 3496 3496"/>
                    <a:gd name="T17" fmla="*/ T16 w 59"/>
                    <a:gd name="T18" fmla="+- 0 8920 8884"/>
                    <a:gd name="T19" fmla="*/ 8920 h 59"/>
                    <a:gd name="T20" fmla="+- 0 3498 3496"/>
                    <a:gd name="T21" fmla="*/ T20 w 59"/>
                    <a:gd name="T22" fmla="+- 0 8927 8884"/>
                    <a:gd name="T23" fmla="*/ 8927 h 59"/>
                    <a:gd name="T24" fmla="+- 0 3504 3496"/>
                    <a:gd name="T25" fmla="*/ T24 w 59"/>
                    <a:gd name="T26" fmla="+- 0 8933 8884"/>
                    <a:gd name="T27" fmla="*/ 8933 h 59"/>
                    <a:gd name="T28" fmla="+- 0 3509 3496"/>
                    <a:gd name="T29" fmla="*/ T28 w 59"/>
                    <a:gd name="T30" fmla="+- 0 8939 8884"/>
                    <a:gd name="T31" fmla="*/ 8939 h 59"/>
                    <a:gd name="T32" fmla="+- 0 3516 3496"/>
                    <a:gd name="T33" fmla="*/ T32 w 59"/>
                    <a:gd name="T34" fmla="+- 0 8942 8884"/>
                    <a:gd name="T35" fmla="*/ 8942 h 59"/>
                    <a:gd name="T36" fmla="+- 0 3532 3496"/>
                    <a:gd name="T37" fmla="*/ T36 w 59"/>
                    <a:gd name="T38" fmla="+- 0 8943 8884"/>
                    <a:gd name="T39" fmla="*/ 8943 h 59"/>
                    <a:gd name="T40" fmla="+- 0 3539 3496"/>
                    <a:gd name="T41" fmla="*/ T40 w 59"/>
                    <a:gd name="T42" fmla="+- 0 8940 8884"/>
                    <a:gd name="T43" fmla="*/ 8940 h 59"/>
                    <a:gd name="T44" fmla="+- 0 3551 3496"/>
                    <a:gd name="T45" fmla="*/ T44 w 59"/>
                    <a:gd name="T46" fmla="+- 0 8929 8884"/>
                    <a:gd name="T47" fmla="*/ 8929 h 59"/>
                    <a:gd name="T48" fmla="+- 0 3554 3496"/>
                    <a:gd name="T49" fmla="*/ T48 w 59"/>
                    <a:gd name="T50" fmla="+- 0 8922 8884"/>
                    <a:gd name="T51" fmla="*/ 8922 h 59"/>
                    <a:gd name="T52" fmla="+- 0 3554 3496"/>
                    <a:gd name="T53" fmla="*/ T52 w 59"/>
                    <a:gd name="T54" fmla="+- 0 8914 8884"/>
                    <a:gd name="T55" fmla="*/ 8914 h 59"/>
                    <a:gd name="T56" fmla="+- 0 3554 3496"/>
                    <a:gd name="T57" fmla="*/ T56 w 59"/>
                    <a:gd name="T58" fmla="+- 0 8906 8884"/>
                    <a:gd name="T59" fmla="*/ 8906 h 59"/>
                    <a:gd name="T60" fmla="+- 0 3552 3496"/>
                    <a:gd name="T61" fmla="*/ T60 w 59"/>
                    <a:gd name="T62" fmla="+- 0 8900 8884"/>
                    <a:gd name="T63" fmla="*/ 8900 h 59"/>
                    <a:gd name="T64" fmla="+- 0 3541 3496"/>
                    <a:gd name="T65" fmla="*/ T64 w 59"/>
                    <a:gd name="T66" fmla="+- 0 8888 8884"/>
                    <a:gd name="T67" fmla="*/ 8888 h 59"/>
                    <a:gd name="T68" fmla="+- 0 3534 3496"/>
                    <a:gd name="T69" fmla="*/ T68 w 59"/>
                    <a:gd name="T70" fmla="+- 0 8885 8884"/>
                    <a:gd name="T71" fmla="*/ 8885 h 59"/>
                    <a:gd name="T72" fmla="+- 0 3518 3496"/>
                    <a:gd name="T73" fmla="*/ T72 w 59"/>
                    <a:gd name="T74" fmla="+- 0 8884 8884"/>
                    <a:gd name="T75" fmla="*/ 888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30"/>
                      </a:lnTo>
                      <a:lnTo>
                        <a:pt x="58" y="22"/>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3" name="Group 426"/>
              <p:cNvGrpSpPr>
                <a:grpSpLocks/>
              </p:cNvGrpSpPr>
              <p:nvPr/>
            </p:nvGrpSpPr>
            <p:grpSpPr bwMode="auto">
              <a:xfrm>
                <a:off x="3491" y="9024"/>
                <a:ext cx="59" cy="59"/>
                <a:chOff x="3491" y="9024"/>
                <a:chExt cx="59" cy="59"/>
              </a:xfrm>
            </p:grpSpPr>
            <p:sp>
              <p:nvSpPr>
                <p:cNvPr id="21802" name="Freeform 427"/>
                <p:cNvSpPr>
                  <a:spLocks/>
                </p:cNvSpPr>
                <p:nvPr/>
              </p:nvSpPr>
              <p:spPr bwMode="auto">
                <a:xfrm>
                  <a:off x="3491" y="9024"/>
                  <a:ext cx="59" cy="59"/>
                </a:xfrm>
                <a:custGeom>
                  <a:avLst/>
                  <a:gdLst>
                    <a:gd name="T0" fmla="+- 0 3513 3491"/>
                    <a:gd name="T1" fmla="*/ T0 w 59"/>
                    <a:gd name="T2" fmla="+- 0 9024 9024"/>
                    <a:gd name="T3" fmla="*/ 9024 h 59"/>
                    <a:gd name="T4" fmla="+- 0 3506 3491"/>
                    <a:gd name="T5" fmla="*/ T4 w 59"/>
                    <a:gd name="T6" fmla="+- 0 9027 9024"/>
                    <a:gd name="T7" fmla="*/ 9027 h 59"/>
                    <a:gd name="T8" fmla="+- 0 3494 3491"/>
                    <a:gd name="T9" fmla="*/ T8 w 59"/>
                    <a:gd name="T10" fmla="+- 0 9038 9024"/>
                    <a:gd name="T11" fmla="*/ 9038 h 59"/>
                    <a:gd name="T12" fmla="+- 0 3491 3491"/>
                    <a:gd name="T13" fmla="*/ T12 w 59"/>
                    <a:gd name="T14" fmla="+- 0 9045 9024"/>
                    <a:gd name="T15" fmla="*/ 9045 h 59"/>
                    <a:gd name="T16" fmla="+- 0 3491 3491"/>
                    <a:gd name="T17" fmla="*/ T16 w 59"/>
                    <a:gd name="T18" fmla="+- 0 9061 9024"/>
                    <a:gd name="T19" fmla="*/ 9061 h 59"/>
                    <a:gd name="T20" fmla="+- 0 3493 3491"/>
                    <a:gd name="T21" fmla="*/ T20 w 59"/>
                    <a:gd name="T22" fmla="+- 0 9068 9024"/>
                    <a:gd name="T23" fmla="*/ 9068 h 59"/>
                    <a:gd name="T24" fmla="+- 0 3499 3491"/>
                    <a:gd name="T25" fmla="*/ T24 w 59"/>
                    <a:gd name="T26" fmla="+- 0 9073 9024"/>
                    <a:gd name="T27" fmla="*/ 9073 h 59"/>
                    <a:gd name="T28" fmla="+- 0 3504 3491"/>
                    <a:gd name="T29" fmla="*/ T28 w 59"/>
                    <a:gd name="T30" fmla="+- 0 9079 9024"/>
                    <a:gd name="T31" fmla="*/ 9079 h 59"/>
                    <a:gd name="T32" fmla="+- 0 3511 3491"/>
                    <a:gd name="T33" fmla="*/ T32 w 59"/>
                    <a:gd name="T34" fmla="+- 0 9082 9024"/>
                    <a:gd name="T35" fmla="*/ 9082 h 59"/>
                    <a:gd name="T36" fmla="+- 0 3527 3491"/>
                    <a:gd name="T37" fmla="*/ T36 w 59"/>
                    <a:gd name="T38" fmla="+- 0 9083 9024"/>
                    <a:gd name="T39" fmla="*/ 9083 h 59"/>
                    <a:gd name="T40" fmla="+- 0 3534 3491"/>
                    <a:gd name="T41" fmla="*/ T40 w 59"/>
                    <a:gd name="T42" fmla="+- 0 9080 9024"/>
                    <a:gd name="T43" fmla="*/ 9080 h 59"/>
                    <a:gd name="T44" fmla="+- 0 3546 3491"/>
                    <a:gd name="T45" fmla="*/ T44 w 59"/>
                    <a:gd name="T46" fmla="+- 0 9069 9024"/>
                    <a:gd name="T47" fmla="*/ 9069 h 59"/>
                    <a:gd name="T48" fmla="+- 0 3549 3491"/>
                    <a:gd name="T49" fmla="*/ T48 w 59"/>
                    <a:gd name="T50" fmla="+- 0 9063 9024"/>
                    <a:gd name="T51" fmla="*/ 9063 h 59"/>
                    <a:gd name="T52" fmla="+- 0 3549 3491"/>
                    <a:gd name="T53" fmla="*/ T52 w 59"/>
                    <a:gd name="T54" fmla="+- 0 9055 9024"/>
                    <a:gd name="T55" fmla="*/ 9055 h 59"/>
                    <a:gd name="T56" fmla="+- 0 3549 3491"/>
                    <a:gd name="T57" fmla="*/ T56 w 59"/>
                    <a:gd name="T58" fmla="+- 0 9047 9024"/>
                    <a:gd name="T59" fmla="*/ 9047 h 59"/>
                    <a:gd name="T60" fmla="+- 0 3547 3491"/>
                    <a:gd name="T61" fmla="*/ T60 w 59"/>
                    <a:gd name="T62" fmla="+- 0 9040 9024"/>
                    <a:gd name="T63" fmla="*/ 9040 h 59"/>
                    <a:gd name="T64" fmla="+- 0 3536 3491"/>
                    <a:gd name="T65" fmla="*/ T64 w 59"/>
                    <a:gd name="T66" fmla="+- 0 9028 9024"/>
                    <a:gd name="T67" fmla="*/ 9028 h 59"/>
                    <a:gd name="T68" fmla="+- 0 3529 3491"/>
                    <a:gd name="T69" fmla="*/ T68 w 59"/>
                    <a:gd name="T70" fmla="+- 0 9025 9024"/>
                    <a:gd name="T71" fmla="*/ 9025 h 59"/>
                    <a:gd name="T72" fmla="+- 0 3513 3491"/>
                    <a:gd name="T73" fmla="*/ T72 w 59"/>
                    <a:gd name="T74" fmla="+- 0 9024 9024"/>
                    <a:gd name="T75" fmla="*/ 902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4"/>
                      </a:lnTo>
                      <a:lnTo>
                        <a:pt x="0" y="21"/>
                      </a:lnTo>
                      <a:lnTo>
                        <a:pt x="0" y="37"/>
                      </a:lnTo>
                      <a:lnTo>
                        <a:pt x="2" y="44"/>
                      </a:lnTo>
                      <a:lnTo>
                        <a:pt x="8" y="49"/>
                      </a:lnTo>
                      <a:lnTo>
                        <a:pt x="13" y="55"/>
                      </a:lnTo>
                      <a:lnTo>
                        <a:pt x="20" y="58"/>
                      </a:lnTo>
                      <a:lnTo>
                        <a:pt x="36" y="59"/>
                      </a:lnTo>
                      <a:lnTo>
                        <a:pt x="43" y="56"/>
                      </a:lnTo>
                      <a:lnTo>
                        <a:pt x="55" y="45"/>
                      </a:lnTo>
                      <a:lnTo>
                        <a:pt x="58" y="39"/>
                      </a:lnTo>
                      <a:lnTo>
                        <a:pt x="58" y="31"/>
                      </a:lnTo>
                      <a:lnTo>
                        <a:pt x="58"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4" name="Group 428"/>
              <p:cNvGrpSpPr>
                <a:grpSpLocks/>
              </p:cNvGrpSpPr>
              <p:nvPr/>
            </p:nvGrpSpPr>
            <p:grpSpPr bwMode="auto">
              <a:xfrm>
                <a:off x="3486" y="9165"/>
                <a:ext cx="59" cy="59"/>
                <a:chOff x="3486" y="9165"/>
                <a:chExt cx="59" cy="59"/>
              </a:xfrm>
            </p:grpSpPr>
            <p:sp>
              <p:nvSpPr>
                <p:cNvPr id="21801" name="Freeform 429"/>
                <p:cNvSpPr>
                  <a:spLocks/>
                </p:cNvSpPr>
                <p:nvPr/>
              </p:nvSpPr>
              <p:spPr bwMode="auto">
                <a:xfrm>
                  <a:off x="3486" y="9165"/>
                  <a:ext cx="59" cy="59"/>
                </a:xfrm>
                <a:custGeom>
                  <a:avLst/>
                  <a:gdLst>
                    <a:gd name="T0" fmla="+- 0 3508 3486"/>
                    <a:gd name="T1" fmla="*/ T0 w 59"/>
                    <a:gd name="T2" fmla="+- 0 9165 9165"/>
                    <a:gd name="T3" fmla="*/ 9165 h 59"/>
                    <a:gd name="T4" fmla="+- 0 3486 3486"/>
                    <a:gd name="T5" fmla="*/ T4 w 59"/>
                    <a:gd name="T6" fmla="+- 0 9201 9165"/>
                    <a:gd name="T7" fmla="*/ 9201 h 59"/>
                    <a:gd name="T8" fmla="+- 0 3489 3486"/>
                    <a:gd name="T9" fmla="*/ T8 w 59"/>
                    <a:gd name="T10" fmla="+- 0 9208 9165"/>
                    <a:gd name="T11" fmla="*/ 9208 h 59"/>
                    <a:gd name="T12" fmla="+- 0 3499 3486"/>
                    <a:gd name="T13" fmla="*/ T12 w 59"/>
                    <a:gd name="T14" fmla="+- 0 9220 9165"/>
                    <a:gd name="T15" fmla="*/ 9220 h 59"/>
                    <a:gd name="T16" fmla="+- 0 3506 3486"/>
                    <a:gd name="T17" fmla="*/ T16 w 59"/>
                    <a:gd name="T18" fmla="+- 0 9223 9165"/>
                    <a:gd name="T19" fmla="*/ 9223 h 59"/>
                    <a:gd name="T20" fmla="+- 0 3522 3486"/>
                    <a:gd name="T21" fmla="*/ T20 w 59"/>
                    <a:gd name="T22" fmla="+- 0 9223 9165"/>
                    <a:gd name="T23" fmla="*/ 9223 h 59"/>
                    <a:gd name="T24" fmla="+- 0 3529 3486"/>
                    <a:gd name="T25" fmla="*/ T24 w 59"/>
                    <a:gd name="T26" fmla="+- 0 9221 9165"/>
                    <a:gd name="T27" fmla="*/ 9221 h 59"/>
                    <a:gd name="T28" fmla="+- 0 3541 3486"/>
                    <a:gd name="T29" fmla="*/ T28 w 59"/>
                    <a:gd name="T30" fmla="+- 0 9210 9165"/>
                    <a:gd name="T31" fmla="*/ 9210 h 59"/>
                    <a:gd name="T32" fmla="+- 0 3544 3486"/>
                    <a:gd name="T33" fmla="*/ T32 w 59"/>
                    <a:gd name="T34" fmla="+- 0 9203 9165"/>
                    <a:gd name="T35" fmla="*/ 9203 h 59"/>
                    <a:gd name="T36" fmla="+- 0 3545 3486"/>
                    <a:gd name="T37" fmla="*/ T36 w 59"/>
                    <a:gd name="T38" fmla="+- 0 9187 9165"/>
                    <a:gd name="T39" fmla="*/ 9187 h 59"/>
                    <a:gd name="T40" fmla="+- 0 3542 3486"/>
                    <a:gd name="T41" fmla="*/ T40 w 59"/>
                    <a:gd name="T42" fmla="+- 0 9180 9165"/>
                    <a:gd name="T43" fmla="*/ 9180 h 59"/>
                    <a:gd name="T44" fmla="+- 0 3531 3486"/>
                    <a:gd name="T45" fmla="*/ T44 w 59"/>
                    <a:gd name="T46" fmla="+- 0 9169 9165"/>
                    <a:gd name="T47" fmla="*/ 9169 h 59"/>
                    <a:gd name="T48" fmla="+- 0 3524 3486"/>
                    <a:gd name="T49" fmla="*/ T48 w 59"/>
                    <a:gd name="T50" fmla="+- 0 9165 9165"/>
                    <a:gd name="T51" fmla="*/ 9165 h 59"/>
                    <a:gd name="T52" fmla="+- 0 3508 3486"/>
                    <a:gd name="T53" fmla="*/ T52 w 59"/>
                    <a:gd name="T54" fmla="+- 0 9165 9165"/>
                    <a:gd name="T55" fmla="*/ 916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3" y="55"/>
                      </a:lnTo>
                      <a:lnTo>
                        <a:pt x="20" y="58"/>
                      </a:lnTo>
                      <a:lnTo>
                        <a:pt x="36" y="58"/>
                      </a:lnTo>
                      <a:lnTo>
                        <a:pt x="43" y="56"/>
                      </a:lnTo>
                      <a:lnTo>
                        <a:pt x="55" y="45"/>
                      </a:lnTo>
                      <a:lnTo>
                        <a:pt x="58" y="38"/>
                      </a:lnTo>
                      <a:lnTo>
                        <a:pt x="59" y="22"/>
                      </a:lnTo>
                      <a:lnTo>
                        <a:pt x="56" y="15"/>
                      </a:lnTo>
                      <a:lnTo>
                        <a:pt x="45" y="4"/>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5" name="Group 430"/>
              <p:cNvGrpSpPr>
                <a:grpSpLocks/>
              </p:cNvGrpSpPr>
              <p:nvPr/>
            </p:nvGrpSpPr>
            <p:grpSpPr bwMode="auto">
              <a:xfrm>
                <a:off x="3481" y="9305"/>
                <a:ext cx="59" cy="59"/>
                <a:chOff x="3481" y="9305"/>
                <a:chExt cx="59" cy="59"/>
              </a:xfrm>
            </p:grpSpPr>
            <p:sp>
              <p:nvSpPr>
                <p:cNvPr id="21800" name="Freeform 431"/>
                <p:cNvSpPr>
                  <a:spLocks/>
                </p:cNvSpPr>
                <p:nvPr/>
              </p:nvSpPr>
              <p:spPr bwMode="auto">
                <a:xfrm>
                  <a:off x="3481" y="9305"/>
                  <a:ext cx="59" cy="59"/>
                </a:xfrm>
                <a:custGeom>
                  <a:avLst/>
                  <a:gdLst>
                    <a:gd name="T0" fmla="+- 0 3503 3481"/>
                    <a:gd name="T1" fmla="*/ T0 w 59"/>
                    <a:gd name="T2" fmla="+- 0 9305 9305"/>
                    <a:gd name="T3" fmla="*/ 9305 h 59"/>
                    <a:gd name="T4" fmla="+- 0 3481 3481"/>
                    <a:gd name="T5" fmla="*/ T4 w 59"/>
                    <a:gd name="T6" fmla="+- 0 9342 9305"/>
                    <a:gd name="T7" fmla="*/ 9342 h 59"/>
                    <a:gd name="T8" fmla="+- 0 3484 3481"/>
                    <a:gd name="T9" fmla="*/ T8 w 59"/>
                    <a:gd name="T10" fmla="+- 0 9348 9305"/>
                    <a:gd name="T11" fmla="*/ 9348 h 59"/>
                    <a:gd name="T12" fmla="+- 0 3495 3481"/>
                    <a:gd name="T13" fmla="*/ T12 w 59"/>
                    <a:gd name="T14" fmla="+- 0 9360 9305"/>
                    <a:gd name="T15" fmla="*/ 9360 h 59"/>
                    <a:gd name="T16" fmla="+- 0 3501 3481"/>
                    <a:gd name="T17" fmla="*/ T16 w 59"/>
                    <a:gd name="T18" fmla="+- 0 9363 9305"/>
                    <a:gd name="T19" fmla="*/ 9363 h 59"/>
                    <a:gd name="T20" fmla="+- 0 3517 3481"/>
                    <a:gd name="T21" fmla="*/ T20 w 59"/>
                    <a:gd name="T22" fmla="+- 0 9364 9305"/>
                    <a:gd name="T23" fmla="*/ 9364 h 59"/>
                    <a:gd name="T24" fmla="+- 0 3524 3481"/>
                    <a:gd name="T25" fmla="*/ T24 w 59"/>
                    <a:gd name="T26" fmla="+- 0 9361 9305"/>
                    <a:gd name="T27" fmla="*/ 9361 h 59"/>
                    <a:gd name="T28" fmla="+- 0 3536 3481"/>
                    <a:gd name="T29" fmla="*/ T28 w 59"/>
                    <a:gd name="T30" fmla="+- 0 9350 9305"/>
                    <a:gd name="T31" fmla="*/ 9350 h 59"/>
                    <a:gd name="T32" fmla="+- 0 3539 3481"/>
                    <a:gd name="T33" fmla="*/ T32 w 59"/>
                    <a:gd name="T34" fmla="+- 0 9343 9305"/>
                    <a:gd name="T35" fmla="*/ 9343 h 59"/>
                    <a:gd name="T36" fmla="+- 0 3540 3481"/>
                    <a:gd name="T37" fmla="*/ T36 w 59"/>
                    <a:gd name="T38" fmla="+- 0 9328 9305"/>
                    <a:gd name="T39" fmla="*/ 9328 h 59"/>
                    <a:gd name="T40" fmla="+- 0 3537 3481"/>
                    <a:gd name="T41" fmla="*/ T40 w 59"/>
                    <a:gd name="T42" fmla="+- 0 9321 9305"/>
                    <a:gd name="T43" fmla="*/ 9321 h 59"/>
                    <a:gd name="T44" fmla="+- 0 3526 3481"/>
                    <a:gd name="T45" fmla="*/ T44 w 59"/>
                    <a:gd name="T46" fmla="+- 0 9309 9305"/>
                    <a:gd name="T47" fmla="*/ 9309 h 59"/>
                    <a:gd name="T48" fmla="+- 0 3519 3481"/>
                    <a:gd name="T49" fmla="*/ T48 w 59"/>
                    <a:gd name="T50" fmla="+- 0 9306 9305"/>
                    <a:gd name="T51" fmla="*/ 9306 h 59"/>
                    <a:gd name="T52" fmla="+- 0 3503 3481"/>
                    <a:gd name="T53" fmla="*/ T52 w 59"/>
                    <a:gd name="T54" fmla="+- 0 9305 9305"/>
                    <a:gd name="T55" fmla="*/ 930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7"/>
                      </a:lnTo>
                      <a:lnTo>
                        <a:pt x="3" y="43"/>
                      </a:lnTo>
                      <a:lnTo>
                        <a:pt x="14" y="55"/>
                      </a:lnTo>
                      <a:lnTo>
                        <a:pt x="20" y="58"/>
                      </a:lnTo>
                      <a:lnTo>
                        <a:pt x="36" y="59"/>
                      </a:lnTo>
                      <a:lnTo>
                        <a:pt x="43" y="56"/>
                      </a:lnTo>
                      <a:lnTo>
                        <a:pt x="55" y="45"/>
                      </a:lnTo>
                      <a:lnTo>
                        <a:pt x="58" y="38"/>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6" name="Group 432"/>
              <p:cNvGrpSpPr>
                <a:grpSpLocks/>
              </p:cNvGrpSpPr>
              <p:nvPr/>
            </p:nvGrpSpPr>
            <p:grpSpPr bwMode="auto">
              <a:xfrm>
                <a:off x="3476" y="9446"/>
                <a:ext cx="59" cy="59"/>
                <a:chOff x="3476" y="9446"/>
                <a:chExt cx="59" cy="59"/>
              </a:xfrm>
            </p:grpSpPr>
            <p:sp>
              <p:nvSpPr>
                <p:cNvPr id="21799" name="Freeform 433"/>
                <p:cNvSpPr>
                  <a:spLocks/>
                </p:cNvSpPr>
                <p:nvPr/>
              </p:nvSpPr>
              <p:spPr bwMode="auto">
                <a:xfrm>
                  <a:off x="3476" y="9446"/>
                  <a:ext cx="59" cy="59"/>
                </a:xfrm>
                <a:custGeom>
                  <a:avLst/>
                  <a:gdLst>
                    <a:gd name="T0" fmla="+- 0 3498 3476"/>
                    <a:gd name="T1" fmla="*/ T0 w 59"/>
                    <a:gd name="T2" fmla="+- 0 9446 9446"/>
                    <a:gd name="T3" fmla="*/ 9446 h 59"/>
                    <a:gd name="T4" fmla="+- 0 3476 3476"/>
                    <a:gd name="T5" fmla="*/ T4 w 59"/>
                    <a:gd name="T6" fmla="+- 0 9482 9446"/>
                    <a:gd name="T7" fmla="*/ 9482 h 59"/>
                    <a:gd name="T8" fmla="+- 0 3479 3476"/>
                    <a:gd name="T9" fmla="*/ T8 w 59"/>
                    <a:gd name="T10" fmla="+- 0 9489 9446"/>
                    <a:gd name="T11" fmla="*/ 9489 h 59"/>
                    <a:gd name="T12" fmla="+- 0 3490 3476"/>
                    <a:gd name="T13" fmla="*/ T12 w 59"/>
                    <a:gd name="T14" fmla="+- 0 9500 9446"/>
                    <a:gd name="T15" fmla="*/ 9500 h 59"/>
                    <a:gd name="T16" fmla="+- 0 3496 3476"/>
                    <a:gd name="T17" fmla="*/ T16 w 59"/>
                    <a:gd name="T18" fmla="+- 0 9504 9446"/>
                    <a:gd name="T19" fmla="*/ 9504 h 59"/>
                    <a:gd name="T20" fmla="+- 0 3512 3476"/>
                    <a:gd name="T21" fmla="*/ T20 w 59"/>
                    <a:gd name="T22" fmla="+- 0 9504 9446"/>
                    <a:gd name="T23" fmla="*/ 9504 h 59"/>
                    <a:gd name="T24" fmla="+- 0 3519 3476"/>
                    <a:gd name="T25" fmla="*/ T24 w 59"/>
                    <a:gd name="T26" fmla="+- 0 9501 9446"/>
                    <a:gd name="T27" fmla="*/ 9501 h 59"/>
                    <a:gd name="T28" fmla="+- 0 3531 3476"/>
                    <a:gd name="T29" fmla="*/ T28 w 59"/>
                    <a:gd name="T30" fmla="+- 0 9491 9446"/>
                    <a:gd name="T31" fmla="*/ 9491 h 59"/>
                    <a:gd name="T32" fmla="+- 0 3534 3476"/>
                    <a:gd name="T33" fmla="*/ T32 w 59"/>
                    <a:gd name="T34" fmla="+- 0 9484 9446"/>
                    <a:gd name="T35" fmla="*/ 9484 h 59"/>
                    <a:gd name="T36" fmla="+- 0 3535 3476"/>
                    <a:gd name="T37" fmla="*/ T36 w 59"/>
                    <a:gd name="T38" fmla="+- 0 9468 9446"/>
                    <a:gd name="T39" fmla="*/ 9468 h 59"/>
                    <a:gd name="T40" fmla="+- 0 3532 3476"/>
                    <a:gd name="T41" fmla="*/ T40 w 59"/>
                    <a:gd name="T42" fmla="+- 0 9461 9446"/>
                    <a:gd name="T43" fmla="*/ 9461 h 59"/>
                    <a:gd name="T44" fmla="+- 0 3521 3476"/>
                    <a:gd name="T45" fmla="*/ T44 w 59"/>
                    <a:gd name="T46" fmla="+- 0 9449 9446"/>
                    <a:gd name="T47" fmla="*/ 9449 h 59"/>
                    <a:gd name="T48" fmla="+- 0 3515 3476"/>
                    <a:gd name="T49" fmla="*/ T48 w 59"/>
                    <a:gd name="T50" fmla="+- 0 9446 9446"/>
                    <a:gd name="T51" fmla="*/ 9446 h 59"/>
                    <a:gd name="T52" fmla="+- 0 3498 3476"/>
                    <a:gd name="T53" fmla="*/ T52 w 59"/>
                    <a:gd name="T54" fmla="+- 0 9446 9446"/>
                    <a:gd name="T55" fmla="*/ 944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4"/>
                      </a:lnTo>
                      <a:lnTo>
                        <a:pt x="20" y="58"/>
                      </a:lnTo>
                      <a:lnTo>
                        <a:pt x="36" y="58"/>
                      </a:lnTo>
                      <a:lnTo>
                        <a:pt x="43" y="55"/>
                      </a:lnTo>
                      <a:lnTo>
                        <a:pt x="55" y="45"/>
                      </a:lnTo>
                      <a:lnTo>
                        <a:pt x="58" y="38"/>
                      </a:lnTo>
                      <a:lnTo>
                        <a:pt x="59" y="22"/>
                      </a:lnTo>
                      <a:lnTo>
                        <a:pt x="56" y="15"/>
                      </a:lnTo>
                      <a:lnTo>
                        <a:pt x="45" y="3"/>
                      </a:lnTo>
                      <a:lnTo>
                        <a:pt x="39"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7" name="Group 434"/>
              <p:cNvGrpSpPr>
                <a:grpSpLocks/>
              </p:cNvGrpSpPr>
              <p:nvPr/>
            </p:nvGrpSpPr>
            <p:grpSpPr bwMode="auto">
              <a:xfrm>
                <a:off x="3471" y="9586"/>
                <a:ext cx="59" cy="59"/>
                <a:chOff x="3471" y="9586"/>
                <a:chExt cx="59" cy="59"/>
              </a:xfrm>
            </p:grpSpPr>
            <p:sp>
              <p:nvSpPr>
                <p:cNvPr id="21798" name="Freeform 435"/>
                <p:cNvSpPr>
                  <a:spLocks/>
                </p:cNvSpPr>
                <p:nvPr/>
              </p:nvSpPr>
              <p:spPr bwMode="auto">
                <a:xfrm>
                  <a:off x="3471" y="9586"/>
                  <a:ext cx="59" cy="59"/>
                </a:xfrm>
                <a:custGeom>
                  <a:avLst/>
                  <a:gdLst>
                    <a:gd name="T0" fmla="+- 0 3494 3471"/>
                    <a:gd name="T1" fmla="*/ T0 w 59"/>
                    <a:gd name="T2" fmla="+- 0 9586 9586"/>
                    <a:gd name="T3" fmla="*/ 9586 h 59"/>
                    <a:gd name="T4" fmla="+- 0 3471 3471"/>
                    <a:gd name="T5" fmla="*/ T4 w 59"/>
                    <a:gd name="T6" fmla="+- 0 9622 9586"/>
                    <a:gd name="T7" fmla="*/ 9622 h 59"/>
                    <a:gd name="T8" fmla="+- 0 3474 3471"/>
                    <a:gd name="T9" fmla="*/ T8 w 59"/>
                    <a:gd name="T10" fmla="+- 0 9629 9586"/>
                    <a:gd name="T11" fmla="*/ 9629 h 59"/>
                    <a:gd name="T12" fmla="+- 0 3485 3471"/>
                    <a:gd name="T13" fmla="*/ T12 w 59"/>
                    <a:gd name="T14" fmla="+- 0 9641 9586"/>
                    <a:gd name="T15" fmla="*/ 9641 h 59"/>
                    <a:gd name="T16" fmla="+- 0 3492 3471"/>
                    <a:gd name="T17" fmla="*/ T16 w 59"/>
                    <a:gd name="T18" fmla="+- 0 9644 9586"/>
                    <a:gd name="T19" fmla="*/ 9644 h 59"/>
                    <a:gd name="T20" fmla="+- 0 3508 3471"/>
                    <a:gd name="T21" fmla="*/ T20 w 59"/>
                    <a:gd name="T22" fmla="+- 0 9644 9586"/>
                    <a:gd name="T23" fmla="*/ 9644 h 59"/>
                    <a:gd name="T24" fmla="+- 0 3515 3471"/>
                    <a:gd name="T25" fmla="*/ T24 w 59"/>
                    <a:gd name="T26" fmla="+- 0 9642 9586"/>
                    <a:gd name="T27" fmla="*/ 9642 h 59"/>
                    <a:gd name="T28" fmla="+- 0 3526 3471"/>
                    <a:gd name="T29" fmla="*/ T28 w 59"/>
                    <a:gd name="T30" fmla="+- 0 9631 9586"/>
                    <a:gd name="T31" fmla="*/ 9631 h 59"/>
                    <a:gd name="T32" fmla="+- 0 3529 3471"/>
                    <a:gd name="T33" fmla="*/ T32 w 59"/>
                    <a:gd name="T34" fmla="+- 0 9624 9586"/>
                    <a:gd name="T35" fmla="*/ 9624 h 59"/>
                    <a:gd name="T36" fmla="+- 0 3530 3471"/>
                    <a:gd name="T37" fmla="*/ T36 w 59"/>
                    <a:gd name="T38" fmla="+- 0 9608 9586"/>
                    <a:gd name="T39" fmla="*/ 9608 h 59"/>
                    <a:gd name="T40" fmla="+- 0 3527 3471"/>
                    <a:gd name="T41" fmla="*/ T40 w 59"/>
                    <a:gd name="T42" fmla="+- 0 9601 9586"/>
                    <a:gd name="T43" fmla="*/ 9601 h 59"/>
                    <a:gd name="T44" fmla="+- 0 3516 3471"/>
                    <a:gd name="T45" fmla="*/ T44 w 59"/>
                    <a:gd name="T46" fmla="+- 0 9590 9586"/>
                    <a:gd name="T47" fmla="*/ 9590 h 59"/>
                    <a:gd name="T48" fmla="+- 0 3510 3471"/>
                    <a:gd name="T49" fmla="*/ T48 w 59"/>
                    <a:gd name="T50" fmla="+- 0 9586 9586"/>
                    <a:gd name="T51" fmla="*/ 9586 h 59"/>
                    <a:gd name="T52" fmla="+- 0 3494 3471"/>
                    <a:gd name="T53" fmla="*/ T52 w 59"/>
                    <a:gd name="T54" fmla="+- 0 9586 9586"/>
                    <a:gd name="T55" fmla="*/ 958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3" y="0"/>
                      </a:moveTo>
                      <a:lnTo>
                        <a:pt x="0" y="36"/>
                      </a:lnTo>
                      <a:lnTo>
                        <a:pt x="3" y="43"/>
                      </a:lnTo>
                      <a:lnTo>
                        <a:pt x="14" y="55"/>
                      </a:lnTo>
                      <a:lnTo>
                        <a:pt x="21" y="58"/>
                      </a:lnTo>
                      <a:lnTo>
                        <a:pt x="37" y="58"/>
                      </a:lnTo>
                      <a:lnTo>
                        <a:pt x="44" y="56"/>
                      </a:lnTo>
                      <a:lnTo>
                        <a:pt x="55" y="45"/>
                      </a:lnTo>
                      <a:lnTo>
                        <a:pt x="58" y="38"/>
                      </a:lnTo>
                      <a:lnTo>
                        <a:pt x="59" y="22"/>
                      </a:lnTo>
                      <a:lnTo>
                        <a:pt x="56" y="15"/>
                      </a:lnTo>
                      <a:lnTo>
                        <a:pt x="45" y="4"/>
                      </a:lnTo>
                      <a:lnTo>
                        <a:pt x="39" y="0"/>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8" name="Group 436"/>
              <p:cNvGrpSpPr>
                <a:grpSpLocks/>
              </p:cNvGrpSpPr>
              <p:nvPr/>
            </p:nvGrpSpPr>
            <p:grpSpPr bwMode="auto">
              <a:xfrm>
                <a:off x="3467" y="9726"/>
                <a:ext cx="59" cy="59"/>
                <a:chOff x="3467" y="9726"/>
                <a:chExt cx="59" cy="59"/>
              </a:xfrm>
            </p:grpSpPr>
            <p:sp>
              <p:nvSpPr>
                <p:cNvPr id="21797" name="Freeform 437"/>
                <p:cNvSpPr>
                  <a:spLocks/>
                </p:cNvSpPr>
                <p:nvPr/>
              </p:nvSpPr>
              <p:spPr bwMode="auto">
                <a:xfrm>
                  <a:off x="3467" y="9726"/>
                  <a:ext cx="59" cy="59"/>
                </a:xfrm>
                <a:custGeom>
                  <a:avLst/>
                  <a:gdLst>
                    <a:gd name="T0" fmla="+- 0 3489 3467"/>
                    <a:gd name="T1" fmla="*/ T0 w 59"/>
                    <a:gd name="T2" fmla="+- 0 9726 9726"/>
                    <a:gd name="T3" fmla="*/ 9726 h 59"/>
                    <a:gd name="T4" fmla="+- 0 3482 3467"/>
                    <a:gd name="T5" fmla="*/ T4 w 59"/>
                    <a:gd name="T6" fmla="+- 0 9729 9726"/>
                    <a:gd name="T7" fmla="*/ 9729 h 59"/>
                    <a:gd name="T8" fmla="+- 0 3470 3467"/>
                    <a:gd name="T9" fmla="*/ T8 w 59"/>
                    <a:gd name="T10" fmla="+- 0 9740 9726"/>
                    <a:gd name="T11" fmla="*/ 9740 h 59"/>
                    <a:gd name="T12" fmla="+- 0 3467 3467"/>
                    <a:gd name="T13" fmla="*/ T12 w 59"/>
                    <a:gd name="T14" fmla="+- 0 9746 9726"/>
                    <a:gd name="T15" fmla="*/ 9746 h 59"/>
                    <a:gd name="T16" fmla="+- 0 3467 3467"/>
                    <a:gd name="T17" fmla="*/ T16 w 59"/>
                    <a:gd name="T18" fmla="+- 0 9763 9726"/>
                    <a:gd name="T19" fmla="*/ 9763 h 59"/>
                    <a:gd name="T20" fmla="+- 0 3469 3467"/>
                    <a:gd name="T21" fmla="*/ T20 w 59"/>
                    <a:gd name="T22" fmla="+- 0 9770 9726"/>
                    <a:gd name="T23" fmla="*/ 9770 h 59"/>
                    <a:gd name="T24" fmla="+- 0 3474 3467"/>
                    <a:gd name="T25" fmla="*/ T24 w 59"/>
                    <a:gd name="T26" fmla="+- 0 9775 9726"/>
                    <a:gd name="T27" fmla="*/ 9775 h 59"/>
                    <a:gd name="T28" fmla="+- 0 3480 3467"/>
                    <a:gd name="T29" fmla="*/ T28 w 59"/>
                    <a:gd name="T30" fmla="+- 0 9781 9726"/>
                    <a:gd name="T31" fmla="*/ 9781 h 59"/>
                    <a:gd name="T32" fmla="+- 0 3487 3467"/>
                    <a:gd name="T33" fmla="*/ T32 w 59"/>
                    <a:gd name="T34" fmla="+- 0 9784 9726"/>
                    <a:gd name="T35" fmla="*/ 9784 h 59"/>
                    <a:gd name="T36" fmla="+- 0 3503 3467"/>
                    <a:gd name="T37" fmla="*/ T36 w 59"/>
                    <a:gd name="T38" fmla="+- 0 9785 9726"/>
                    <a:gd name="T39" fmla="*/ 9785 h 59"/>
                    <a:gd name="T40" fmla="+- 0 3510 3467"/>
                    <a:gd name="T41" fmla="*/ T40 w 59"/>
                    <a:gd name="T42" fmla="+- 0 9782 9726"/>
                    <a:gd name="T43" fmla="*/ 9782 h 59"/>
                    <a:gd name="T44" fmla="+- 0 3521 3467"/>
                    <a:gd name="T45" fmla="*/ T44 w 59"/>
                    <a:gd name="T46" fmla="+- 0 9771 9726"/>
                    <a:gd name="T47" fmla="*/ 9771 h 59"/>
                    <a:gd name="T48" fmla="+- 0 3525 3467"/>
                    <a:gd name="T49" fmla="*/ T48 w 59"/>
                    <a:gd name="T50" fmla="+- 0 9765 9726"/>
                    <a:gd name="T51" fmla="*/ 9765 h 59"/>
                    <a:gd name="T52" fmla="+- 0 3525 3467"/>
                    <a:gd name="T53" fmla="*/ T52 w 59"/>
                    <a:gd name="T54" fmla="+- 0 9749 9726"/>
                    <a:gd name="T55" fmla="*/ 9749 h 59"/>
                    <a:gd name="T56" fmla="+- 0 3522 3467"/>
                    <a:gd name="T57" fmla="*/ T56 w 59"/>
                    <a:gd name="T58" fmla="+- 0 9742 9726"/>
                    <a:gd name="T59" fmla="*/ 9742 h 59"/>
                    <a:gd name="T60" fmla="+- 0 3511 3467"/>
                    <a:gd name="T61" fmla="*/ T60 w 59"/>
                    <a:gd name="T62" fmla="+- 0 9730 9726"/>
                    <a:gd name="T63" fmla="*/ 9730 h 59"/>
                    <a:gd name="T64" fmla="+- 0 3505 3467"/>
                    <a:gd name="T65" fmla="*/ T64 w 59"/>
                    <a:gd name="T66" fmla="+- 0 9727 9726"/>
                    <a:gd name="T67" fmla="*/ 9727 h 59"/>
                    <a:gd name="T68" fmla="+- 0 3489 3467"/>
                    <a:gd name="T69" fmla="*/ T68 w 59"/>
                    <a:gd name="T70" fmla="+- 0 9726 9726"/>
                    <a:gd name="T71" fmla="*/ 97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37"/>
                      </a:lnTo>
                      <a:lnTo>
                        <a:pt x="2" y="44"/>
                      </a:lnTo>
                      <a:lnTo>
                        <a:pt x="7" y="49"/>
                      </a:lnTo>
                      <a:lnTo>
                        <a:pt x="13" y="55"/>
                      </a:lnTo>
                      <a:lnTo>
                        <a:pt x="20" y="58"/>
                      </a:lnTo>
                      <a:lnTo>
                        <a:pt x="36" y="59"/>
                      </a:lnTo>
                      <a:lnTo>
                        <a:pt x="43" y="56"/>
                      </a:lnTo>
                      <a:lnTo>
                        <a:pt x="54" y="45"/>
                      </a:lnTo>
                      <a:lnTo>
                        <a:pt x="58" y="39"/>
                      </a:lnTo>
                      <a:lnTo>
                        <a:pt x="58" y="23"/>
                      </a:lnTo>
                      <a:lnTo>
                        <a:pt x="55" y="16"/>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49" name="Group 438"/>
              <p:cNvGrpSpPr>
                <a:grpSpLocks/>
              </p:cNvGrpSpPr>
              <p:nvPr/>
            </p:nvGrpSpPr>
            <p:grpSpPr bwMode="auto">
              <a:xfrm>
                <a:off x="3462" y="9867"/>
                <a:ext cx="59" cy="59"/>
                <a:chOff x="3462" y="9867"/>
                <a:chExt cx="59" cy="59"/>
              </a:xfrm>
            </p:grpSpPr>
            <p:sp>
              <p:nvSpPr>
                <p:cNvPr id="21796" name="Freeform 439"/>
                <p:cNvSpPr>
                  <a:spLocks/>
                </p:cNvSpPr>
                <p:nvPr/>
              </p:nvSpPr>
              <p:spPr bwMode="auto">
                <a:xfrm>
                  <a:off x="3462" y="9867"/>
                  <a:ext cx="59" cy="59"/>
                </a:xfrm>
                <a:custGeom>
                  <a:avLst/>
                  <a:gdLst>
                    <a:gd name="T0" fmla="+- 0 3484 3462"/>
                    <a:gd name="T1" fmla="*/ T0 w 59"/>
                    <a:gd name="T2" fmla="+- 0 9867 9867"/>
                    <a:gd name="T3" fmla="*/ 9867 h 59"/>
                    <a:gd name="T4" fmla="+- 0 3477 3462"/>
                    <a:gd name="T5" fmla="*/ T4 w 59"/>
                    <a:gd name="T6" fmla="+- 0 9869 9867"/>
                    <a:gd name="T7" fmla="*/ 9869 h 59"/>
                    <a:gd name="T8" fmla="+- 0 3465 3462"/>
                    <a:gd name="T9" fmla="*/ T8 w 59"/>
                    <a:gd name="T10" fmla="+- 0 9880 9867"/>
                    <a:gd name="T11" fmla="*/ 9880 h 59"/>
                    <a:gd name="T12" fmla="+- 0 3462 3462"/>
                    <a:gd name="T13" fmla="*/ T12 w 59"/>
                    <a:gd name="T14" fmla="+- 0 9887 9867"/>
                    <a:gd name="T15" fmla="*/ 9887 h 59"/>
                    <a:gd name="T16" fmla="+- 0 3462 3462"/>
                    <a:gd name="T17" fmla="*/ T16 w 59"/>
                    <a:gd name="T18" fmla="+- 0 9903 9867"/>
                    <a:gd name="T19" fmla="*/ 9903 h 59"/>
                    <a:gd name="T20" fmla="+- 0 3464 3462"/>
                    <a:gd name="T21" fmla="*/ T20 w 59"/>
                    <a:gd name="T22" fmla="+- 0 9910 9867"/>
                    <a:gd name="T23" fmla="*/ 9910 h 59"/>
                    <a:gd name="T24" fmla="+- 0 3470 3462"/>
                    <a:gd name="T25" fmla="*/ T24 w 59"/>
                    <a:gd name="T26" fmla="+- 0 9916 9867"/>
                    <a:gd name="T27" fmla="*/ 9916 h 59"/>
                    <a:gd name="T28" fmla="+- 0 3475 3462"/>
                    <a:gd name="T29" fmla="*/ T28 w 59"/>
                    <a:gd name="T30" fmla="+- 0 9922 9867"/>
                    <a:gd name="T31" fmla="*/ 9922 h 59"/>
                    <a:gd name="T32" fmla="+- 0 3482 3462"/>
                    <a:gd name="T33" fmla="*/ T32 w 59"/>
                    <a:gd name="T34" fmla="+- 0 9925 9867"/>
                    <a:gd name="T35" fmla="*/ 9925 h 59"/>
                    <a:gd name="T36" fmla="+- 0 3498 3462"/>
                    <a:gd name="T37" fmla="*/ T36 w 59"/>
                    <a:gd name="T38" fmla="+- 0 9925 9867"/>
                    <a:gd name="T39" fmla="*/ 9925 h 59"/>
                    <a:gd name="T40" fmla="+- 0 3505 3462"/>
                    <a:gd name="T41" fmla="*/ T40 w 59"/>
                    <a:gd name="T42" fmla="+- 0 9923 9867"/>
                    <a:gd name="T43" fmla="*/ 9923 h 59"/>
                    <a:gd name="T44" fmla="+- 0 3517 3462"/>
                    <a:gd name="T45" fmla="*/ T44 w 59"/>
                    <a:gd name="T46" fmla="+- 0 9912 9867"/>
                    <a:gd name="T47" fmla="*/ 9912 h 59"/>
                    <a:gd name="T48" fmla="+- 0 3520 3462"/>
                    <a:gd name="T49" fmla="*/ T48 w 59"/>
                    <a:gd name="T50" fmla="+- 0 9905 9867"/>
                    <a:gd name="T51" fmla="*/ 9905 h 59"/>
                    <a:gd name="T52" fmla="+- 0 3520 3462"/>
                    <a:gd name="T53" fmla="*/ T52 w 59"/>
                    <a:gd name="T54" fmla="+- 0 9889 9867"/>
                    <a:gd name="T55" fmla="*/ 9889 h 59"/>
                    <a:gd name="T56" fmla="+- 0 3518 3462"/>
                    <a:gd name="T57" fmla="*/ T56 w 59"/>
                    <a:gd name="T58" fmla="+- 0 9882 9867"/>
                    <a:gd name="T59" fmla="*/ 9882 h 59"/>
                    <a:gd name="T60" fmla="+- 0 3507 3462"/>
                    <a:gd name="T61" fmla="*/ T60 w 59"/>
                    <a:gd name="T62" fmla="+- 0 9870 9867"/>
                    <a:gd name="T63" fmla="*/ 9870 h 59"/>
                    <a:gd name="T64" fmla="+- 0 3500 3462"/>
                    <a:gd name="T65" fmla="*/ T64 w 59"/>
                    <a:gd name="T66" fmla="+- 0 9867 9867"/>
                    <a:gd name="T67" fmla="*/ 9867 h 59"/>
                    <a:gd name="T68" fmla="+- 0 3484 3462"/>
                    <a:gd name="T69" fmla="*/ T68 w 59"/>
                    <a:gd name="T70" fmla="+- 0 9867 9867"/>
                    <a:gd name="T71" fmla="*/ 986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8" y="49"/>
                      </a:lnTo>
                      <a:lnTo>
                        <a:pt x="13" y="55"/>
                      </a:lnTo>
                      <a:lnTo>
                        <a:pt x="20" y="58"/>
                      </a:lnTo>
                      <a:lnTo>
                        <a:pt x="36" y="58"/>
                      </a:lnTo>
                      <a:lnTo>
                        <a:pt x="43" y="56"/>
                      </a:lnTo>
                      <a:lnTo>
                        <a:pt x="55" y="45"/>
                      </a:lnTo>
                      <a:lnTo>
                        <a:pt x="58" y="38"/>
                      </a:lnTo>
                      <a:lnTo>
                        <a:pt x="58"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0" name="Group 440"/>
              <p:cNvGrpSpPr>
                <a:grpSpLocks/>
              </p:cNvGrpSpPr>
              <p:nvPr/>
            </p:nvGrpSpPr>
            <p:grpSpPr bwMode="auto">
              <a:xfrm>
                <a:off x="3457" y="10007"/>
                <a:ext cx="59" cy="59"/>
                <a:chOff x="3457" y="10007"/>
                <a:chExt cx="59" cy="59"/>
              </a:xfrm>
            </p:grpSpPr>
            <p:sp>
              <p:nvSpPr>
                <p:cNvPr id="21795" name="Freeform 441"/>
                <p:cNvSpPr>
                  <a:spLocks/>
                </p:cNvSpPr>
                <p:nvPr/>
              </p:nvSpPr>
              <p:spPr bwMode="auto">
                <a:xfrm>
                  <a:off x="3457" y="10007"/>
                  <a:ext cx="59" cy="59"/>
                </a:xfrm>
                <a:custGeom>
                  <a:avLst/>
                  <a:gdLst>
                    <a:gd name="T0" fmla="+- 0 3479 3457"/>
                    <a:gd name="T1" fmla="*/ T0 w 59"/>
                    <a:gd name="T2" fmla="+- 0 10007 10007"/>
                    <a:gd name="T3" fmla="*/ 10007 h 59"/>
                    <a:gd name="T4" fmla="+- 0 3472 3457"/>
                    <a:gd name="T5" fmla="*/ T4 w 59"/>
                    <a:gd name="T6" fmla="+- 0 10010 10007"/>
                    <a:gd name="T7" fmla="*/ 10010 h 59"/>
                    <a:gd name="T8" fmla="+- 0 3460 3457"/>
                    <a:gd name="T9" fmla="*/ T8 w 59"/>
                    <a:gd name="T10" fmla="+- 0 10020 10007"/>
                    <a:gd name="T11" fmla="*/ 10020 h 59"/>
                    <a:gd name="T12" fmla="+- 0 3457 3457"/>
                    <a:gd name="T13" fmla="*/ T12 w 59"/>
                    <a:gd name="T14" fmla="+- 0 10027 10007"/>
                    <a:gd name="T15" fmla="*/ 10027 h 59"/>
                    <a:gd name="T16" fmla="+- 0 3457 3457"/>
                    <a:gd name="T17" fmla="*/ T16 w 59"/>
                    <a:gd name="T18" fmla="+- 0 10043 10007"/>
                    <a:gd name="T19" fmla="*/ 10043 h 59"/>
                    <a:gd name="T20" fmla="+- 0 3459 3457"/>
                    <a:gd name="T21" fmla="*/ T20 w 59"/>
                    <a:gd name="T22" fmla="+- 0 10050 10007"/>
                    <a:gd name="T23" fmla="*/ 10050 h 59"/>
                    <a:gd name="T24" fmla="+- 0 3465 3457"/>
                    <a:gd name="T25" fmla="*/ T24 w 59"/>
                    <a:gd name="T26" fmla="+- 0 10056 10007"/>
                    <a:gd name="T27" fmla="*/ 10056 h 59"/>
                    <a:gd name="T28" fmla="+- 0 3470 3457"/>
                    <a:gd name="T29" fmla="*/ T28 w 59"/>
                    <a:gd name="T30" fmla="+- 0 10062 10007"/>
                    <a:gd name="T31" fmla="*/ 10062 h 59"/>
                    <a:gd name="T32" fmla="+- 0 3477 3457"/>
                    <a:gd name="T33" fmla="*/ T32 w 59"/>
                    <a:gd name="T34" fmla="+- 0 10065 10007"/>
                    <a:gd name="T35" fmla="*/ 10065 h 59"/>
                    <a:gd name="T36" fmla="+- 0 3493 3457"/>
                    <a:gd name="T37" fmla="*/ T36 w 59"/>
                    <a:gd name="T38" fmla="+- 0 10066 10007"/>
                    <a:gd name="T39" fmla="*/ 10066 h 59"/>
                    <a:gd name="T40" fmla="+- 0 3500 3457"/>
                    <a:gd name="T41" fmla="*/ T40 w 59"/>
                    <a:gd name="T42" fmla="+- 0 10063 10007"/>
                    <a:gd name="T43" fmla="*/ 10063 h 59"/>
                    <a:gd name="T44" fmla="+- 0 3512 3457"/>
                    <a:gd name="T45" fmla="*/ T44 w 59"/>
                    <a:gd name="T46" fmla="+- 0 10052 10007"/>
                    <a:gd name="T47" fmla="*/ 10052 h 59"/>
                    <a:gd name="T48" fmla="+- 0 3515 3457"/>
                    <a:gd name="T49" fmla="*/ T48 w 59"/>
                    <a:gd name="T50" fmla="+- 0 10045 10007"/>
                    <a:gd name="T51" fmla="*/ 10045 h 59"/>
                    <a:gd name="T52" fmla="+- 0 3515 3457"/>
                    <a:gd name="T53" fmla="*/ T52 w 59"/>
                    <a:gd name="T54" fmla="+- 0 10029 10007"/>
                    <a:gd name="T55" fmla="*/ 10029 h 59"/>
                    <a:gd name="T56" fmla="+- 0 3513 3457"/>
                    <a:gd name="T57" fmla="*/ T56 w 59"/>
                    <a:gd name="T58" fmla="+- 0 10022 10007"/>
                    <a:gd name="T59" fmla="*/ 10022 h 59"/>
                    <a:gd name="T60" fmla="+- 0 3502 3457"/>
                    <a:gd name="T61" fmla="*/ T60 w 59"/>
                    <a:gd name="T62" fmla="+- 0 10011 10007"/>
                    <a:gd name="T63" fmla="*/ 10011 h 59"/>
                    <a:gd name="T64" fmla="+- 0 3495 3457"/>
                    <a:gd name="T65" fmla="*/ T64 w 59"/>
                    <a:gd name="T66" fmla="+- 0 10008 10007"/>
                    <a:gd name="T67" fmla="*/ 10008 h 59"/>
                    <a:gd name="T68" fmla="+- 0 3479 3457"/>
                    <a:gd name="T69" fmla="*/ T68 w 59"/>
                    <a:gd name="T70" fmla="+- 0 10007 10007"/>
                    <a:gd name="T71" fmla="*/ 1000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1" name="Group 442"/>
              <p:cNvGrpSpPr>
                <a:grpSpLocks/>
              </p:cNvGrpSpPr>
              <p:nvPr/>
            </p:nvGrpSpPr>
            <p:grpSpPr bwMode="auto">
              <a:xfrm>
                <a:off x="3452" y="10147"/>
                <a:ext cx="59" cy="59"/>
                <a:chOff x="3452" y="10147"/>
                <a:chExt cx="59" cy="59"/>
              </a:xfrm>
            </p:grpSpPr>
            <p:sp>
              <p:nvSpPr>
                <p:cNvPr id="21794" name="Freeform 443"/>
                <p:cNvSpPr>
                  <a:spLocks/>
                </p:cNvSpPr>
                <p:nvPr/>
              </p:nvSpPr>
              <p:spPr bwMode="auto">
                <a:xfrm>
                  <a:off x="3452" y="10147"/>
                  <a:ext cx="59" cy="59"/>
                </a:xfrm>
                <a:custGeom>
                  <a:avLst/>
                  <a:gdLst>
                    <a:gd name="T0" fmla="+- 0 3474 3452"/>
                    <a:gd name="T1" fmla="*/ T0 w 59"/>
                    <a:gd name="T2" fmla="+- 0 10147 10147"/>
                    <a:gd name="T3" fmla="*/ 10147 h 59"/>
                    <a:gd name="T4" fmla="+- 0 3467 3452"/>
                    <a:gd name="T5" fmla="*/ T4 w 59"/>
                    <a:gd name="T6" fmla="+- 0 10150 10147"/>
                    <a:gd name="T7" fmla="*/ 10150 h 59"/>
                    <a:gd name="T8" fmla="+- 0 3456 3452"/>
                    <a:gd name="T9" fmla="*/ T8 w 59"/>
                    <a:gd name="T10" fmla="+- 0 10161 10147"/>
                    <a:gd name="T11" fmla="*/ 10161 h 59"/>
                    <a:gd name="T12" fmla="+- 0 3453 3452"/>
                    <a:gd name="T13" fmla="*/ T12 w 59"/>
                    <a:gd name="T14" fmla="+- 0 10167 10147"/>
                    <a:gd name="T15" fmla="*/ 10167 h 59"/>
                    <a:gd name="T16" fmla="+- 0 3452 3452"/>
                    <a:gd name="T17" fmla="*/ T16 w 59"/>
                    <a:gd name="T18" fmla="+- 0 10184 10147"/>
                    <a:gd name="T19" fmla="*/ 10184 h 59"/>
                    <a:gd name="T20" fmla="+- 0 3455 3452"/>
                    <a:gd name="T21" fmla="*/ T20 w 59"/>
                    <a:gd name="T22" fmla="+- 0 10191 10147"/>
                    <a:gd name="T23" fmla="*/ 10191 h 59"/>
                    <a:gd name="T24" fmla="+- 0 3460 3452"/>
                    <a:gd name="T25" fmla="*/ T24 w 59"/>
                    <a:gd name="T26" fmla="+- 0 10196 10147"/>
                    <a:gd name="T27" fmla="*/ 10196 h 59"/>
                    <a:gd name="T28" fmla="+- 0 3465 3452"/>
                    <a:gd name="T29" fmla="*/ T28 w 59"/>
                    <a:gd name="T30" fmla="+- 0 10202 10147"/>
                    <a:gd name="T31" fmla="*/ 10202 h 59"/>
                    <a:gd name="T32" fmla="+- 0 3472 3452"/>
                    <a:gd name="T33" fmla="*/ T32 w 59"/>
                    <a:gd name="T34" fmla="+- 0 10205 10147"/>
                    <a:gd name="T35" fmla="*/ 10205 h 59"/>
                    <a:gd name="T36" fmla="+- 0 3488 3452"/>
                    <a:gd name="T37" fmla="*/ T36 w 59"/>
                    <a:gd name="T38" fmla="+- 0 10206 10147"/>
                    <a:gd name="T39" fmla="*/ 10206 h 59"/>
                    <a:gd name="T40" fmla="+- 0 3495 3452"/>
                    <a:gd name="T41" fmla="*/ T40 w 59"/>
                    <a:gd name="T42" fmla="+- 0 10203 10147"/>
                    <a:gd name="T43" fmla="*/ 10203 h 59"/>
                    <a:gd name="T44" fmla="+- 0 3507 3452"/>
                    <a:gd name="T45" fmla="*/ T44 w 59"/>
                    <a:gd name="T46" fmla="+- 0 10192 10147"/>
                    <a:gd name="T47" fmla="*/ 10192 h 59"/>
                    <a:gd name="T48" fmla="+- 0 3510 3452"/>
                    <a:gd name="T49" fmla="*/ T48 w 59"/>
                    <a:gd name="T50" fmla="+- 0 10186 10147"/>
                    <a:gd name="T51" fmla="*/ 10186 h 59"/>
                    <a:gd name="T52" fmla="+- 0 3510 3452"/>
                    <a:gd name="T53" fmla="*/ T52 w 59"/>
                    <a:gd name="T54" fmla="+- 0 10178 10147"/>
                    <a:gd name="T55" fmla="*/ 10178 h 59"/>
                    <a:gd name="T56" fmla="+- 0 3511 3452"/>
                    <a:gd name="T57" fmla="*/ T56 w 59"/>
                    <a:gd name="T58" fmla="+- 0 10170 10147"/>
                    <a:gd name="T59" fmla="*/ 10170 h 59"/>
                    <a:gd name="T60" fmla="+- 0 3508 3452"/>
                    <a:gd name="T61" fmla="*/ T60 w 59"/>
                    <a:gd name="T62" fmla="+- 0 10163 10147"/>
                    <a:gd name="T63" fmla="*/ 10163 h 59"/>
                    <a:gd name="T64" fmla="+- 0 3497 3452"/>
                    <a:gd name="T65" fmla="*/ T64 w 59"/>
                    <a:gd name="T66" fmla="+- 0 10151 10147"/>
                    <a:gd name="T67" fmla="*/ 10151 h 59"/>
                    <a:gd name="T68" fmla="+- 0 3490 3452"/>
                    <a:gd name="T69" fmla="*/ T68 w 59"/>
                    <a:gd name="T70" fmla="+- 0 10148 10147"/>
                    <a:gd name="T71" fmla="*/ 10148 h 59"/>
                    <a:gd name="T72" fmla="+- 0 3474 3452"/>
                    <a:gd name="T73" fmla="*/ T72 w 59"/>
                    <a:gd name="T74" fmla="+- 0 10147 10147"/>
                    <a:gd name="T75" fmla="*/ 101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4"/>
                      </a:lnTo>
                      <a:lnTo>
                        <a:pt x="8" y="49"/>
                      </a:lnTo>
                      <a:lnTo>
                        <a:pt x="13" y="55"/>
                      </a:lnTo>
                      <a:lnTo>
                        <a:pt x="20" y="58"/>
                      </a:lnTo>
                      <a:lnTo>
                        <a:pt x="36" y="59"/>
                      </a:lnTo>
                      <a:lnTo>
                        <a:pt x="43" y="56"/>
                      </a:lnTo>
                      <a:lnTo>
                        <a:pt x="55" y="45"/>
                      </a:lnTo>
                      <a:lnTo>
                        <a:pt x="58" y="39"/>
                      </a:lnTo>
                      <a:lnTo>
                        <a:pt x="58" y="31"/>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2" name="Group 444"/>
              <p:cNvGrpSpPr>
                <a:grpSpLocks/>
              </p:cNvGrpSpPr>
              <p:nvPr/>
            </p:nvGrpSpPr>
            <p:grpSpPr bwMode="auto">
              <a:xfrm>
                <a:off x="3447" y="10288"/>
                <a:ext cx="59" cy="59"/>
                <a:chOff x="3447" y="10288"/>
                <a:chExt cx="59" cy="59"/>
              </a:xfrm>
            </p:grpSpPr>
            <p:sp>
              <p:nvSpPr>
                <p:cNvPr id="21793" name="Freeform 445"/>
                <p:cNvSpPr>
                  <a:spLocks/>
                </p:cNvSpPr>
                <p:nvPr/>
              </p:nvSpPr>
              <p:spPr bwMode="auto">
                <a:xfrm>
                  <a:off x="3447" y="10288"/>
                  <a:ext cx="59" cy="59"/>
                </a:xfrm>
                <a:custGeom>
                  <a:avLst/>
                  <a:gdLst>
                    <a:gd name="T0" fmla="+- 0 3469 3447"/>
                    <a:gd name="T1" fmla="*/ T0 w 59"/>
                    <a:gd name="T2" fmla="+- 0 10288 10288"/>
                    <a:gd name="T3" fmla="*/ 10288 h 59"/>
                    <a:gd name="T4" fmla="+- 0 3447 3447"/>
                    <a:gd name="T5" fmla="*/ T4 w 59"/>
                    <a:gd name="T6" fmla="+- 0 10324 10288"/>
                    <a:gd name="T7" fmla="*/ 10324 h 59"/>
                    <a:gd name="T8" fmla="+- 0 3450 3447"/>
                    <a:gd name="T9" fmla="*/ T8 w 59"/>
                    <a:gd name="T10" fmla="+- 0 10331 10288"/>
                    <a:gd name="T11" fmla="*/ 10331 h 59"/>
                    <a:gd name="T12" fmla="+- 0 3461 3447"/>
                    <a:gd name="T13" fmla="*/ T12 w 59"/>
                    <a:gd name="T14" fmla="+- 0 10343 10288"/>
                    <a:gd name="T15" fmla="*/ 10343 h 59"/>
                    <a:gd name="T16" fmla="+- 0 3467 3447"/>
                    <a:gd name="T17" fmla="*/ T16 w 59"/>
                    <a:gd name="T18" fmla="+- 0 10346 10288"/>
                    <a:gd name="T19" fmla="*/ 10346 h 59"/>
                    <a:gd name="T20" fmla="+- 0 3483 3447"/>
                    <a:gd name="T21" fmla="*/ T20 w 59"/>
                    <a:gd name="T22" fmla="+- 0 10346 10288"/>
                    <a:gd name="T23" fmla="*/ 10346 h 59"/>
                    <a:gd name="T24" fmla="+- 0 3490 3447"/>
                    <a:gd name="T25" fmla="*/ T24 w 59"/>
                    <a:gd name="T26" fmla="+- 0 10344 10288"/>
                    <a:gd name="T27" fmla="*/ 10344 h 59"/>
                    <a:gd name="T28" fmla="+- 0 3502 3447"/>
                    <a:gd name="T29" fmla="*/ T28 w 59"/>
                    <a:gd name="T30" fmla="+- 0 10333 10288"/>
                    <a:gd name="T31" fmla="*/ 10333 h 59"/>
                    <a:gd name="T32" fmla="+- 0 3505 3447"/>
                    <a:gd name="T33" fmla="*/ T32 w 59"/>
                    <a:gd name="T34" fmla="+- 0 10326 10288"/>
                    <a:gd name="T35" fmla="*/ 10326 h 59"/>
                    <a:gd name="T36" fmla="+- 0 3506 3447"/>
                    <a:gd name="T37" fmla="*/ T36 w 59"/>
                    <a:gd name="T38" fmla="+- 0 10310 10288"/>
                    <a:gd name="T39" fmla="*/ 10310 h 59"/>
                    <a:gd name="T40" fmla="+- 0 3503 3447"/>
                    <a:gd name="T41" fmla="*/ T40 w 59"/>
                    <a:gd name="T42" fmla="+- 0 10303 10288"/>
                    <a:gd name="T43" fmla="*/ 10303 h 59"/>
                    <a:gd name="T44" fmla="+- 0 3492 3447"/>
                    <a:gd name="T45" fmla="*/ T44 w 59"/>
                    <a:gd name="T46" fmla="+- 0 10291 10288"/>
                    <a:gd name="T47" fmla="*/ 10291 h 59"/>
                    <a:gd name="T48" fmla="+- 0 3485 3447"/>
                    <a:gd name="T49" fmla="*/ T48 w 59"/>
                    <a:gd name="T50" fmla="+- 0 10288 10288"/>
                    <a:gd name="T51" fmla="*/ 10288 h 59"/>
                    <a:gd name="T52" fmla="+- 0 3469 3447"/>
                    <a:gd name="T53" fmla="*/ T52 w 59"/>
                    <a:gd name="T54" fmla="+- 0 10288 10288"/>
                    <a:gd name="T55" fmla="*/ 1028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3" name="Group 446"/>
              <p:cNvGrpSpPr>
                <a:grpSpLocks/>
              </p:cNvGrpSpPr>
              <p:nvPr/>
            </p:nvGrpSpPr>
            <p:grpSpPr bwMode="auto">
              <a:xfrm>
                <a:off x="2578" y="7946"/>
                <a:ext cx="60" cy="61"/>
                <a:chOff x="2578" y="7946"/>
                <a:chExt cx="60" cy="61"/>
              </a:xfrm>
            </p:grpSpPr>
            <p:sp>
              <p:nvSpPr>
                <p:cNvPr id="21792" name="Freeform 447"/>
                <p:cNvSpPr>
                  <a:spLocks/>
                </p:cNvSpPr>
                <p:nvPr/>
              </p:nvSpPr>
              <p:spPr bwMode="auto">
                <a:xfrm>
                  <a:off x="2578" y="7946"/>
                  <a:ext cx="60" cy="61"/>
                </a:xfrm>
                <a:custGeom>
                  <a:avLst/>
                  <a:gdLst>
                    <a:gd name="T0" fmla="+- 0 2610 2578"/>
                    <a:gd name="T1" fmla="*/ T0 w 60"/>
                    <a:gd name="T2" fmla="+- 0 7946 7946"/>
                    <a:gd name="T3" fmla="*/ 7946 h 61"/>
                    <a:gd name="T4" fmla="+- 0 2595 2578"/>
                    <a:gd name="T5" fmla="*/ T4 w 60"/>
                    <a:gd name="T6" fmla="+- 0 7949 7946"/>
                    <a:gd name="T7" fmla="*/ 7949 h 61"/>
                    <a:gd name="T8" fmla="+- 0 2589 2578"/>
                    <a:gd name="T9" fmla="*/ T8 w 60"/>
                    <a:gd name="T10" fmla="+- 0 7953 7946"/>
                    <a:gd name="T11" fmla="*/ 7953 h 61"/>
                    <a:gd name="T12" fmla="+- 0 2580 2578"/>
                    <a:gd name="T13" fmla="*/ T12 w 60"/>
                    <a:gd name="T14" fmla="+- 0 7967 7946"/>
                    <a:gd name="T15" fmla="*/ 7967 h 61"/>
                    <a:gd name="T16" fmla="+- 0 2578 2578"/>
                    <a:gd name="T17" fmla="*/ T16 w 60"/>
                    <a:gd name="T18" fmla="+- 0 7974 7946"/>
                    <a:gd name="T19" fmla="*/ 7974 h 61"/>
                    <a:gd name="T20" fmla="+- 0 2579 2578"/>
                    <a:gd name="T21" fmla="*/ T20 w 60"/>
                    <a:gd name="T22" fmla="+- 0 7982 7946"/>
                    <a:gd name="T23" fmla="*/ 7982 h 61"/>
                    <a:gd name="T24" fmla="+- 0 2581 2578"/>
                    <a:gd name="T25" fmla="*/ T24 w 60"/>
                    <a:gd name="T26" fmla="+- 0 7989 7946"/>
                    <a:gd name="T27" fmla="*/ 7989 h 61"/>
                    <a:gd name="T28" fmla="+- 0 2585 2578"/>
                    <a:gd name="T29" fmla="*/ T28 w 60"/>
                    <a:gd name="T30" fmla="+- 0 7996 7946"/>
                    <a:gd name="T31" fmla="*/ 7996 h 61"/>
                    <a:gd name="T32" fmla="+- 0 2598 2578"/>
                    <a:gd name="T33" fmla="*/ T32 w 60"/>
                    <a:gd name="T34" fmla="+- 0 8005 7946"/>
                    <a:gd name="T35" fmla="*/ 8005 h 61"/>
                    <a:gd name="T36" fmla="+- 0 2606 2578"/>
                    <a:gd name="T37" fmla="*/ T36 w 60"/>
                    <a:gd name="T38" fmla="+- 0 8006 7946"/>
                    <a:gd name="T39" fmla="*/ 8006 h 61"/>
                    <a:gd name="T40" fmla="+- 0 2621 2578"/>
                    <a:gd name="T41" fmla="*/ T40 w 60"/>
                    <a:gd name="T42" fmla="+- 0 8003 7946"/>
                    <a:gd name="T43" fmla="*/ 8003 h 61"/>
                    <a:gd name="T44" fmla="+- 0 2628 2578"/>
                    <a:gd name="T45" fmla="*/ T44 w 60"/>
                    <a:gd name="T46" fmla="+- 0 7999 7946"/>
                    <a:gd name="T47" fmla="*/ 7999 h 61"/>
                    <a:gd name="T48" fmla="+- 0 2637 2578"/>
                    <a:gd name="T49" fmla="*/ T48 w 60"/>
                    <a:gd name="T50" fmla="+- 0 7986 7946"/>
                    <a:gd name="T51" fmla="*/ 7986 h 61"/>
                    <a:gd name="T52" fmla="+- 0 2638 2578"/>
                    <a:gd name="T53" fmla="*/ T52 w 60"/>
                    <a:gd name="T54" fmla="+- 0 7979 7946"/>
                    <a:gd name="T55" fmla="*/ 7979 h 61"/>
                    <a:gd name="T56" fmla="+- 0 2636 2578"/>
                    <a:gd name="T57" fmla="*/ T56 w 60"/>
                    <a:gd name="T58" fmla="+- 0 7971 7946"/>
                    <a:gd name="T59" fmla="*/ 7971 h 61"/>
                    <a:gd name="T60" fmla="+- 0 2635 2578"/>
                    <a:gd name="T61" fmla="*/ T60 w 60"/>
                    <a:gd name="T62" fmla="+- 0 7963 7946"/>
                    <a:gd name="T63" fmla="*/ 7963 h 61"/>
                    <a:gd name="T64" fmla="+- 0 2631 2578"/>
                    <a:gd name="T65" fmla="*/ T64 w 60"/>
                    <a:gd name="T66" fmla="+- 0 7957 7946"/>
                    <a:gd name="T67" fmla="*/ 7957 h 61"/>
                    <a:gd name="T68" fmla="+- 0 2625 2578"/>
                    <a:gd name="T69" fmla="*/ T68 w 60"/>
                    <a:gd name="T70" fmla="+- 0 7952 7946"/>
                    <a:gd name="T71" fmla="*/ 7952 h 61"/>
                    <a:gd name="T72" fmla="+- 0 2618 2578"/>
                    <a:gd name="T73" fmla="*/ T72 w 60"/>
                    <a:gd name="T74" fmla="+- 0 7948 7946"/>
                    <a:gd name="T75" fmla="*/ 7948 h 61"/>
                    <a:gd name="T76" fmla="+- 0 2610 2578"/>
                    <a:gd name="T77" fmla="*/ T76 w 60"/>
                    <a:gd name="T78" fmla="+- 0 7946 7946"/>
                    <a:gd name="T79" fmla="*/ 794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2" y="21"/>
                      </a:lnTo>
                      <a:lnTo>
                        <a:pt x="0" y="28"/>
                      </a:lnTo>
                      <a:lnTo>
                        <a:pt x="1" y="36"/>
                      </a:lnTo>
                      <a:lnTo>
                        <a:pt x="3" y="43"/>
                      </a:lnTo>
                      <a:lnTo>
                        <a:pt x="7" y="50"/>
                      </a:lnTo>
                      <a:lnTo>
                        <a:pt x="20" y="59"/>
                      </a:lnTo>
                      <a:lnTo>
                        <a:pt x="28" y="60"/>
                      </a:lnTo>
                      <a:lnTo>
                        <a:pt x="43" y="57"/>
                      </a:lnTo>
                      <a:lnTo>
                        <a:pt x="50" y="53"/>
                      </a:lnTo>
                      <a:lnTo>
                        <a:pt x="59" y="40"/>
                      </a:lnTo>
                      <a:lnTo>
                        <a:pt x="60" y="33"/>
                      </a:lnTo>
                      <a:lnTo>
                        <a:pt x="58" y="25"/>
                      </a:lnTo>
                      <a:lnTo>
                        <a:pt x="57" y="17"/>
                      </a:lnTo>
                      <a:lnTo>
                        <a:pt x="53" y="11"/>
                      </a:lnTo>
                      <a:lnTo>
                        <a:pt x="47" y="6"/>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4" name="Group 448"/>
              <p:cNvGrpSpPr>
                <a:grpSpLocks/>
              </p:cNvGrpSpPr>
              <p:nvPr/>
            </p:nvGrpSpPr>
            <p:grpSpPr bwMode="auto">
              <a:xfrm>
                <a:off x="2499" y="8062"/>
                <a:ext cx="60" cy="61"/>
                <a:chOff x="2499" y="8062"/>
                <a:chExt cx="60" cy="61"/>
              </a:xfrm>
            </p:grpSpPr>
            <p:sp>
              <p:nvSpPr>
                <p:cNvPr id="21791" name="Freeform 449"/>
                <p:cNvSpPr>
                  <a:spLocks/>
                </p:cNvSpPr>
                <p:nvPr/>
              </p:nvSpPr>
              <p:spPr bwMode="auto">
                <a:xfrm>
                  <a:off x="2499" y="8062"/>
                  <a:ext cx="60" cy="61"/>
                </a:xfrm>
                <a:custGeom>
                  <a:avLst/>
                  <a:gdLst>
                    <a:gd name="T0" fmla="+- 0 2531 2499"/>
                    <a:gd name="T1" fmla="*/ T0 w 60"/>
                    <a:gd name="T2" fmla="+- 0 8062 8062"/>
                    <a:gd name="T3" fmla="*/ 8062 h 61"/>
                    <a:gd name="T4" fmla="+- 0 2516 2499"/>
                    <a:gd name="T5" fmla="*/ T4 w 60"/>
                    <a:gd name="T6" fmla="+- 0 8065 8062"/>
                    <a:gd name="T7" fmla="*/ 8065 h 61"/>
                    <a:gd name="T8" fmla="+- 0 2510 2499"/>
                    <a:gd name="T9" fmla="*/ T8 w 60"/>
                    <a:gd name="T10" fmla="+- 0 8069 8062"/>
                    <a:gd name="T11" fmla="*/ 8069 h 61"/>
                    <a:gd name="T12" fmla="+- 0 2501 2499"/>
                    <a:gd name="T13" fmla="*/ T12 w 60"/>
                    <a:gd name="T14" fmla="+- 0 8083 8062"/>
                    <a:gd name="T15" fmla="*/ 8083 h 61"/>
                    <a:gd name="T16" fmla="+- 0 2499 2499"/>
                    <a:gd name="T17" fmla="*/ T16 w 60"/>
                    <a:gd name="T18" fmla="+- 0 8090 8062"/>
                    <a:gd name="T19" fmla="*/ 8090 h 61"/>
                    <a:gd name="T20" fmla="+- 0 2501 2499"/>
                    <a:gd name="T21" fmla="*/ T20 w 60"/>
                    <a:gd name="T22" fmla="+- 0 8098 8062"/>
                    <a:gd name="T23" fmla="*/ 8098 h 61"/>
                    <a:gd name="T24" fmla="+- 0 2502 2499"/>
                    <a:gd name="T25" fmla="*/ T24 w 60"/>
                    <a:gd name="T26" fmla="+- 0 8106 8062"/>
                    <a:gd name="T27" fmla="*/ 8106 h 61"/>
                    <a:gd name="T28" fmla="+- 0 2506 2499"/>
                    <a:gd name="T29" fmla="*/ T28 w 60"/>
                    <a:gd name="T30" fmla="+- 0 8112 8062"/>
                    <a:gd name="T31" fmla="*/ 8112 h 61"/>
                    <a:gd name="T32" fmla="+- 0 2519 2499"/>
                    <a:gd name="T33" fmla="*/ T32 w 60"/>
                    <a:gd name="T34" fmla="+- 0 8121 8062"/>
                    <a:gd name="T35" fmla="*/ 8121 h 61"/>
                    <a:gd name="T36" fmla="+- 0 2527 2499"/>
                    <a:gd name="T37" fmla="*/ T36 w 60"/>
                    <a:gd name="T38" fmla="+- 0 8122 8062"/>
                    <a:gd name="T39" fmla="*/ 8122 h 61"/>
                    <a:gd name="T40" fmla="+- 0 2543 2499"/>
                    <a:gd name="T41" fmla="*/ T40 w 60"/>
                    <a:gd name="T42" fmla="+- 0 8119 8062"/>
                    <a:gd name="T43" fmla="*/ 8119 h 61"/>
                    <a:gd name="T44" fmla="+- 0 2549 2499"/>
                    <a:gd name="T45" fmla="*/ T44 w 60"/>
                    <a:gd name="T46" fmla="+- 0 8115 8062"/>
                    <a:gd name="T47" fmla="*/ 8115 h 61"/>
                    <a:gd name="T48" fmla="+- 0 2558 2499"/>
                    <a:gd name="T49" fmla="*/ T48 w 60"/>
                    <a:gd name="T50" fmla="+- 0 8102 8062"/>
                    <a:gd name="T51" fmla="*/ 8102 h 61"/>
                    <a:gd name="T52" fmla="+- 0 2559 2499"/>
                    <a:gd name="T53" fmla="*/ T52 w 60"/>
                    <a:gd name="T54" fmla="+- 0 8095 8062"/>
                    <a:gd name="T55" fmla="*/ 8095 h 61"/>
                    <a:gd name="T56" fmla="+- 0 2556 2499"/>
                    <a:gd name="T57" fmla="*/ T56 w 60"/>
                    <a:gd name="T58" fmla="+- 0 8079 8062"/>
                    <a:gd name="T59" fmla="*/ 8079 h 61"/>
                    <a:gd name="T60" fmla="+- 0 2552 2499"/>
                    <a:gd name="T61" fmla="*/ T60 w 60"/>
                    <a:gd name="T62" fmla="+- 0 8073 8062"/>
                    <a:gd name="T63" fmla="*/ 8073 h 61"/>
                    <a:gd name="T64" fmla="+- 0 2539 2499"/>
                    <a:gd name="T65" fmla="*/ T64 w 60"/>
                    <a:gd name="T66" fmla="+- 0 8064 8062"/>
                    <a:gd name="T67" fmla="*/ 8064 h 61"/>
                    <a:gd name="T68" fmla="+- 0 2531 2499"/>
                    <a:gd name="T69" fmla="*/ T68 w 60"/>
                    <a:gd name="T70" fmla="+- 0 8062 8062"/>
                    <a:gd name="T71" fmla="*/ 80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1" y="7"/>
                      </a:lnTo>
                      <a:lnTo>
                        <a:pt x="2" y="21"/>
                      </a:lnTo>
                      <a:lnTo>
                        <a:pt x="0" y="28"/>
                      </a:lnTo>
                      <a:lnTo>
                        <a:pt x="2" y="36"/>
                      </a:lnTo>
                      <a:lnTo>
                        <a:pt x="3" y="44"/>
                      </a:lnTo>
                      <a:lnTo>
                        <a:pt x="7" y="50"/>
                      </a:lnTo>
                      <a:lnTo>
                        <a:pt x="20" y="59"/>
                      </a:lnTo>
                      <a:lnTo>
                        <a:pt x="28" y="60"/>
                      </a:lnTo>
                      <a:lnTo>
                        <a:pt x="44" y="57"/>
                      </a:lnTo>
                      <a:lnTo>
                        <a:pt x="50" y="53"/>
                      </a:lnTo>
                      <a:lnTo>
                        <a:pt x="59" y="40"/>
                      </a:lnTo>
                      <a:lnTo>
                        <a:pt x="60" y="33"/>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5" name="Group 450"/>
              <p:cNvGrpSpPr>
                <a:grpSpLocks/>
              </p:cNvGrpSpPr>
              <p:nvPr/>
            </p:nvGrpSpPr>
            <p:grpSpPr bwMode="auto">
              <a:xfrm>
                <a:off x="2420" y="8178"/>
                <a:ext cx="60" cy="61"/>
                <a:chOff x="2420" y="8178"/>
                <a:chExt cx="60" cy="61"/>
              </a:xfrm>
            </p:grpSpPr>
            <p:sp>
              <p:nvSpPr>
                <p:cNvPr id="21790" name="Freeform 451"/>
                <p:cNvSpPr>
                  <a:spLocks/>
                </p:cNvSpPr>
                <p:nvPr/>
              </p:nvSpPr>
              <p:spPr bwMode="auto">
                <a:xfrm>
                  <a:off x="2420" y="8178"/>
                  <a:ext cx="60" cy="61"/>
                </a:xfrm>
                <a:custGeom>
                  <a:avLst/>
                  <a:gdLst>
                    <a:gd name="T0" fmla="+- 0 2453 2420"/>
                    <a:gd name="T1" fmla="*/ T0 w 60"/>
                    <a:gd name="T2" fmla="+- 0 8178 8178"/>
                    <a:gd name="T3" fmla="*/ 8178 h 61"/>
                    <a:gd name="T4" fmla="+- 0 2437 2420"/>
                    <a:gd name="T5" fmla="*/ T4 w 60"/>
                    <a:gd name="T6" fmla="+- 0 8181 8178"/>
                    <a:gd name="T7" fmla="*/ 8181 h 61"/>
                    <a:gd name="T8" fmla="+- 0 2431 2420"/>
                    <a:gd name="T9" fmla="*/ T8 w 60"/>
                    <a:gd name="T10" fmla="+- 0 8185 8178"/>
                    <a:gd name="T11" fmla="*/ 8185 h 61"/>
                    <a:gd name="T12" fmla="+- 0 2422 2420"/>
                    <a:gd name="T13" fmla="*/ T12 w 60"/>
                    <a:gd name="T14" fmla="+- 0 8199 8178"/>
                    <a:gd name="T15" fmla="*/ 8199 h 61"/>
                    <a:gd name="T16" fmla="+- 0 2420 2420"/>
                    <a:gd name="T17" fmla="*/ T16 w 60"/>
                    <a:gd name="T18" fmla="+- 0 8206 8178"/>
                    <a:gd name="T19" fmla="*/ 8206 h 61"/>
                    <a:gd name="T20" fmla="+- 0 2422 2420"/>
                    <a:gd name="T21" fmla="*/ T20 w 60"/>
                    <a:gd name="T22" fmla="+- 0 8214 8178"/>
                    <a:gd name="T23" fmla="*/ 8214 h 61"/>
                    <a:gd name="T24" fmla="+- 0 2423 2420"/>
                    <a:gd name="T25" fmla="*/ T24 w 60"/>
                    <a:gd name="T26" fmla="+- 0 8222 8178"/>
                    <a:gd name="T27" fmla="*/ 8222 h 61"/>
                    <a:gd name="T28" fmla="+- 0 2427 2420"/>
                    <a:gd name="T29" fmla="*/ T28 w 60"/>
                    <a:gd name="T30" fmla="+- 0 8228 8178"/>
                    <a:gd name="T31" fmla="*/ 8228 h 61"/>
                    <a:gd name="T32" fmla="+- 0 2441 2420"/>
                    <a:gd name="T33" fmla="*/ T32 w 60"/>
                    <a:gd name="T34" fmla="+- 0 8237 8178"/>
                    <a:gd name="T35" fmla="*/ 8237 h 61"/>
                    <a:gd name="T36" fmla="+- 0 2448 2420"/>
                    <a:gd name="T37" fmla="*/ T36 w 60"/>
                    <a:gd name="T38" fmla="+- 0 8239 8178"/>
                    <a:gd name="T39" fmla="*/ 8239 h 61"/>
                    <a:gd name="T40" fmla="+- 0 2464 2420"/>
                    <a:gd name="T41" fmla="*/ T40 w 60"/>
                    <a:gd name="T42" fmla="+- 0 8235 8178"/>
                    <a:gd name="T43" fmla="*/ 8235 h 61"/>
                    <a:gd name="T44" fmla="+- 0 2470 2420"/>
                    <a:gd name="T45" fmla="*/ T44 w 60"/>
                    <a:gd name="T46" fmla="+- 0 8232 8178"/>
                    <a:gd name="T47" fmla="*/ 8232 h 61"/>
                    <a:gd name="T48" fmla="+- 0 2479 2420"/>
                    <a:gd name="T49" fmla="*/ T48 w 60"/>
                    <a:gd name="T50" fmla="+- 0 8218 8178"/>
                    <a:gd name="T51" fmla="*/ 8218 h 61"/>
                    <a:gd name="T52" fmla="+- 0 2480 2420"/>
                    <a:gd name="T53" fmla="*/ T52 w 60"/>
                    <a:gd name="T54" fmla="+- 0 8211 8178"/>
                    <a:gd name="T55" fmla="*/ 8211 h 61"/>
                    <a:gd name="T56" fmla="+- 0 2479 2420"/>
                    <a:gd name="T57" fmla="*/ T56 w 60"/>
                    <a:gd name="T58" fmla="+- 0 8203 8178"/>
                    <a:gd name="T59" fmla="*/ 8203 h 61"/>
                    <a:gd name="T60" fmla="+- 0 2477 2420"/>
                    <a:gd name="T61" fmla="*/ T60 w 60"/>
                    <a:gd name="T62" fmla="+- 0 8195 8178"/>
                    <a:gd name="T63" fmla="*/ 8195 h 61"/>
                    <a:gd name="T64" fmla="+- 0 2473 2420"/>
                    <a:gd name="T65" fmla="*/ T64 w 60"/>
                    <a:gd name="T66" fmla="+- 0 8189 8178"/>
                    <a:gd name="T67" fmla="*/ 8189 h 61"/>
                    <a:gd name="T68" fmla="+- 0 2467 2420"/>
                    <a:gd name="T69" fmla="*/ T68 w 60"/>
                    <a:gd name="T70" fmla="+- 0 8185 8178"/>
                    <a:gd name="T71" fmla="*/ 8185 h 61"/>
                    <a:gd name="T72" fmla="+- 0 2460 2420"/>
                    <a:gd name="T73" fmla="*/ T72 w 60"/>
                    <a:gd name="T74" fmla="+- 0 8180 8178"/>
                    <a:gd name="T75" fmla="*/ 8180 h 61"/>
                    <a:gd name="T76" fmla="+- 0 2453 2420"/>
                    <a:gd name="T77" fmla="*/ T76 w 60"/>
                    <a:gd name="T78" fmla="+- 0 8178 8178"/>
                    <a:gd name="T79" fmla="*/ 817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1"/>
                      </a:lnTo>
                      <a:lnTo>
                        <a:pt x="0" y="28"/>
                      </a:lnTo>
                      <a:lnTo>
                        <a:pt x="2" y="36"/>
                      </a:lnTo>
                      <a:lnTo>
                        <a:pt x="3" y="44"/>
                      </a:lnTo>
                      <a:lnTo>
                        <a:pt x="7" y="50"/>
                      </a:lnTo>
                      <a:lnTo>
                        <a:pt x="21" y="59"/>
                      </a:lnTo>
                      <a:lnTo>
                        <a:pt x="28" y="61"/>
                      </a:lnTo>
                      <a:lnTo>
                        <a:pt x="44" y="57"/>
                      </a:lnTo>
                      <a:lnTo>
                        <a:pt x="50" y="54"/>
                      </a:lnTo>
                      <a:lnTo>
                        <a:pt x="59" y="40"/>
                      </a:lnTo>
                      <a:lnTo>
                        <a:pt x="60" y="33"/>
                      </a:lnTo>
                      <a:lnTo>
                        <a:pt x="59" y="25"/>
                      </a:lnTo>
                      <a:lnTo>
                        <a:pt x="57" y="17"/>
                      </a:lnTo>
                      <a:lnTo>
                        <a:pt x="53" y="11"/>
                      </a:lnTo>
                      <a:lnTo>
                        <a:pt x="47" y="7"/>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6" name="Group 452"/>
              <p:cNvGrpSpPr>
                <a:grpSpLocks/>
              </p:cNvGrpSpPr>
              <p:nvPr/>
            </p:nvGrpSpPr>
            <p:grpSpPr bwMode="auto">
              <a:xfrm>
                <a:off x="2341" y="8295"/>
                <a:ext cx="60" cy="61"/>
                <a:chOff x="2341" y="8295"/>
                <a:chExt cx="60" cy="61"/>
              </a:xfrm>
            </p:grpSpPr>
            <p:sp>
              <p:nvSpPr>
                <p:cNvPr id="21789" name="Freeform 453"/>
                <p:cNvSpPr>
                  <a:spLocks/>
                </p:cNvSpPr>
                <p:nvPr/>
              </p:nvSpPr>
              <p:spPr bwMode="auto">
                <a:xfrm>
                  <a:off x="2341" y="8295"/>
                  <a:ext cx="60" cy="61"/>
                </a:xfrm>
                <a:custGeom>
                  <a:avLst/>
                  <a:gdLst>
                    <a:gd name="T0" fmla="+- 0 2374 2341"/>
                    <a:gd name="T1" fmla="*/ T0 w 60"/>
                    <a:gd name="T2" fmla="+- 0 8295 8295"/>
                    <a:gd name="T3" fmla="*/ 8295 h 61"/>
                    <a:gd name="T4" fmla="+- 0 2358 2341"/>
                    <a:gd name="T5" fmla="*/ T4 w 60"/>
                    <a:gd name="T6" fmla="+- 0 8298 8295"/>
                    <a:gd name="T7" fmla="*/ 8298 h 61"/>
                    <a:gd name="T8" fmla="+- 0 2352 2341"/>
                    <a:gd name="T9" fmla="*/ T8 w 60"/>
                    <a:gd name="T10" fmla="+- 0 8302 8295"/>
                    <a:gd name="T11" fmla="*/ 8302 h 61"/>
                    <a:gd name="T12" fmla="+- 0 2343 2341"/>
                    <a:gd name="T13" fmla="*/ T12 w 60"/>
                    <a:gd name="T14" fmla="+- 0 8315 8295"/>
                    <a:gd name="T15" fmla="*/ 8315 h 61"/>
                    <a:gd name="T16" fmla="+- 0 2341 2341"/>
                    <a:gd name="T17" fmla="*/ T16 w 60"/>
                    <a:gd name="T18" fmla="+- 0 8322 8295"/>
                    <a:gd name="T19" fmla="*/ 8322 h 61"/>
                    <a:gd name="T20" fmla="+- 0 2343 2341"/>
                    <a:gd name="T21" fmla="*/ T20 w 60"/>
                    <a:gd name="T22" fmla="+- 0 8330 8295"/>
                    <a:gd name="T23" fmla="*/ 8330 h 61"/>
                    <a:gd name="T24" fmla="+- 0 2344 2341"/>
                    <a:gd name="T25" fmla="*/ T24 w 60"/>
                    <a:gd name="T26" fmla="+- 0 8338 8295"/>
                    <a:gd name="T27" fmla="*/ 8338 h 61"/>
                    <a:gd name="T28" fmla="+- 0 2348 2341"/>
                    <a:gd name="T29" fmla="*/ T28 w 60"/>
                    <a:gd name="T30" fmla="+- 0 8344 8295"/>
                    <a:gd name="T31" fmla="*/ 8344 h 61"/>
                    <a:gd name="T32" fmla="+- 0 2362 2341"/>
                    <a:gd name="T33" fmla="*/ T32 w 60"/>
                    <a:gd name="T34" fmla="+- 0 8353 8295"/>
                    <a:gd name="T35" fmla="*/ 8353 h 61"/>
                    <a:gd name="T36" fmla="+- 0 2369 2341"/>
                    <a:gd name="T37" fmla="*/ T36 w 60"/>
                    <a:gd name="T38" fmla="+- 0 8355 8295"/>
                    <a:gd name="T39" fmla="*/ 8355 h 61"/>
                    <a:gd name="T40" fmla="+- 0 2377 2341"/>
                    <a:gd name="T41" fmla="*/ T40 w 60"/>
                    <a:gd name="T42" fmla="+- 0 8353 8295"/>
                    <a:gd name="T43" fmla="*/ 8353 h 61"/>
                    <a:gd name="T44" fmla="+- 0 2385 2341"/>
                    <a:gd name="T45" fmla="*/ T44 w 60"/>
                    <a:gd name="T46" fmla="+- 0 8352 8295"/>
                    <a:gd name="T47" fmla="*/ 8352 h 61"/>
                    <a:gd name="T48" fmla="+- 0 2391 2341"/>
                    <a:gd name="T49" fmla="*/ T48 w 60"/>
                    <a:gd name="T50" fmla="+- 0 8348 8295"/>
                    <a:gd name="T51" fmla="*/ 8348 h 61"/>
                    <a:gd name="T52" fmla="+- 0 2400 2341"/>
                    <a:gd name="T53" fmla="*/ T52 w 60"/>
                    <a:gd name="T54" fmla="+- 0 8335 8295"/>
                    <a:gd name="T55" fmla="*/ 8335 h 61"/>
                    <a:gd name="T56" fmla="+- 0 2401 2341"/>
                    <a:gd name="T57" fmla="*/ T56 w 60"/>
                    <a:gd name="T58" fmla="+- 0 8327 8295"/>
                    <a:gd name="T59" fmla="*/ 8327 h 61"/>
                    <a:gd name="T60" fmla="+- 0 2400 2341"/>
                    <a:gd name="T61" fmla="*/ T60 w 60"/>
                    <a:gd name="T62" fmla="+- 0 8319 8295"/>
                    <a:gd name="T63" fmla="*/ 8319 h 61"/>
                    <a:gd name="T64" fmla="+- 0 2398 2341"/>
                    <a:gd name="T65" fmla="*/ T64 w 60"/>
                    <a:gd name="T66" fmla="+- 0 8311 8295"/>
                    <a:gd name="T67" fmla="*/ 8311 h 61"/>
                    <a:gd name="T68" fmla="+- 0 2394 2341"/>
                    <a:gd name="T69" fmla="*/ T68 w 60"/>
                    <a:gd name="T70" fmla="+- 0 8305 8295"/>
                    <a:gd name="T71" fmla="*/ 8305 h 61"/>
                    <a:gd name="T72" fmla="+- 0 2388 2341"/>
                    <a:gd name="T73" fmla="*/ T72 w 60"/>
                    <a:gd name="T74" fmla="+- 0 8301 8295"/>
                    <a:gd name="T75" fmla="*/ 8301 h 61"/>
                    <a:gd name="T76" fmla="+- 0 2381 2341"/>
                    <a:gd name="T77" fmla="*/ T76 w 60"/>
                    <a:gd name="T78" fmla="+- 0 8296 8295"/>
                    <a:gd name="T79" fmla="*/ 8296 h 61"/>
                    <a:gd name="T80" fmla="+- 0 2374 2341"/>
                    <a:gd name="T81" fmla="*/ T80 w 60"/>
                    <a:gd name="T82" fmla="+- 0 8295 8295"/>
                    <a:gd name="T83" fmla="*/ 829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2" y="20"/>
                      </a:lnTo>
                      <a:lnTo>
                        <a:pt x="0" y="27"/>
                      </a:lnTo>
                      <a:lnTo>
                        <a:pt x="2" y="35"/>
                      </a:lnTo>
                      <a:lnTo>
                        <a:pt x="3" y="43"/>
                      </a:lnTo>
                      <a:lnTo>
                        <a:pt x="7" y="49"/>
                      </a:lnTo>
                      <a:lnTo>
                        <a:pt x="21" y="58"/>
                      </a:lnTo>
                      <a:lnTo>
                        <a:pt x="28" y="60"/>
                      </a:lnTo>
                      <a:lnTo>
                        <a:pt x="36" y="58"/>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7" name="Group 454"/>
              <p:cNvGrpSpPr>
                <a:grpSpLocks/>
              </p:cNvGrpSpPr>
              <p:nvPr/>
            </p:nvGrpSpPr>
            <p:grpSpPr bwMode="auto">
              <a:xfrm>
                <a:off x="2262" y="8411"/>
                <a:ext cx="60" cy="61"/>
                <a:chOff x="2262" y="8411"/>
                <a:chExt cx="60" cy="61"/>
              </a:xfrm>
            </p:grpSpPr>
            <p:sp>
              <p:nvSpPr>
                <p:cNvPr id="21788" name="Freeform 455"/>
                <p:cNvSpPr>
                  <a:spLocks/>
                </p:cNvSpPr>
                <p:nvPr/>
              </p:nvSpPr>
              <p:spPr bwMode="auto">
                <a:xfrm>
                  <a:off x="2262" y="8411"/>
                  <a:ext cx="60" cy="61"/>
                </a:xfrm>
                <a:custGeom>
                  <a:avLst/>
                  <a:gdLst>
                    <a:gd name="T0" fmla="+- 0 2295 2262"/>
                    <a:gd name="T1" fmla="*/ T0 w 60"/>
                    <a:gd name="T2" fmla="+- 0 8411 8411"/>
                    <a:gd name="T3" fmla="*/ 8411 h 61"/>
                    <a:gd name="T4" fmla="+- 0 2279 2262"/>
                    <a:gd name="T5" fmla="*/ T4 w 60"/>
                    <a:gd name="T6" fmla="+- 0 8414 8411"/>
                    <a:gd name="T7" fmla="*/ 8414 h 61"/>
                    <a:gd name="T8" fmla="+- 0 2273 2262"/>
                    <a:gd name="T9" fmla="*/ T8 w 60"/>
                    <a:gd name="T10" fmla="+- 0 8418 8411"/>
                    <a:gd name="T11" fmla="*/ 8418 h 61"/>
                    <a:gd name="T12" fmla="+- 0 2269 2262"/>
                    <a:gd name="T13" fmla="*/ T12 w 60"/>
                    <a:gd name="T14" fmla="+- 0 8425 8411"/>
                    <a:gd name="T15" fmla="*/ 8425 h 61"/>
                    <a:gd name="T16" fmla="+- 0 2264 2262"/>
                    <a:gd name="T17" fmla="*/ T16 w 60"/>
                    <a:gd name="T18" fmla="+- 0 8431 8411"/>
                    <a:gd name="T19" fmla="*/ 8431 h 61"/>
                    <a:gd name="T20" fmla="+- 0 2262 2262"/>
                    <a:gd name="T21" fmla="*/ T20 w 60"/>
                    <a:gd name="T22" fmla="+- 0 8439 8411"/>
                    <a:gd name="T23" fmla="*/ 8439 h 61"/>
                    <a:gd name="T24" fmla="+- 0 2264 2262"/>
                    <a:gd name="T25" fmla="*/ T24 w 60"/>
                    <a:gd name="T26" fmla="+- 0 8446 8411"/>
                    <a:gd name="T27" fmla="*/ 8446 h 61"/>
                    <a:gd name="T28" fmla="+- 0 2265 2262"/>
                    <a:gd name="T29" fmla="*/ T28 w 60"/>
                    <a:gd name="T30" fmla="+- 0 8454 8411"/>
                    <a:gd name="T31" fmla="*/ 8454 h 61"/>
                    <a:gd name="T32" fmla="+- 0 2270 2262"/>
                    <a:gd name="T33" fmla="*/ T32 w 60"/>
                    <a:gd name="T34" fmla="+- 0 8460 8411"/>
                    <a:gd name="T35" fmla="*/ 8460 h 61"/>
                    <a:gd name="T36" fmla="+- 0 2283 2262"/>
                    <a:gd name="T37" fmla="*/ T36 w 60"/>
                    <a:gd name="T38" fmla="+- 0 8470 8411"/>
                    <a:gd name="T39" fmla="*/ 8470 h 61"/>
                    <a:gd name="T40" fmla="+- 0 2290 2262"/>
                    <a:gd name="T41" fmla="*/ T40 w 60"/>
                    <a:gd name="T42" fmla="+- 0 8471 8411"/>
                    <a:gd name="T43" fmla="*/ 8471 h 61"/>
                    <a:gd name="T44" fmla="+- 0 2306 2262"/>
                    <a:gd name="T45" fmla="*/ T44 w 60"/>
                    <a:gd name="T46" fmla="+- 0 8468 8411"/>
                    <a:gd name="T47" fmla="*/ 8468 h 61"/>
                    <a:gd name="T48" fmla="+- 0 2312 2262"/>
                    <a:gd name="T49" fmla="*/ T48 w 60"/>
                    <a:gd name="T50" fmla="+- 0 8464 8411"/>
                    <a:gd name="T51" fmla="*/ 8464 h 61"/>
                    <a:gd name="T52" fmla="+- 0 2321 2262"/>
                    <a:gd name="T53" fmla="*/ T52 w 60"/>
                    <a:gd name="T54" fmla="+- 0 8451 8411"/>
                    <a:gd name="T55" fmla="*/ 8451 h 61"/>
                    <a:gd name="T56" fmla="+- 0 2322 2262"/>
                    <a:gd name="T57" fmla="*/ T56 w 60"/>
                    <a:gd name="T58" fmla="+- 0 8444 8411"/>
                    <a:gd name="T59" fmla="*/ 8444 h 61"/>
                    <a:gd name="T60" fmla="+- 0 2321 2262"/>
                    <a:gd name="T61" fmla="*/ T60 w 60"/>
                    <a:gd name="T62" fmla="+- 0 8436 8411"/>
                    <a:gd name="T63" fmla="*/ 8436 h 61"/>
                    <a:gd name="T64" fmla="+- 0 2319 2262"/>
                    <a:gd name="T65" fmla="*/ T64 w 60"/>
                    <a:gd name="T66" fmla="+- 0 8428 8411"/>
                    <a:gd name="T67" fmla="*/ 8428 h 61"/>
                    <a:gd name="T68" fmla="+- 0 2315 2262"/>
                    <a:gd name="T69" fmla="*/ T68 w 60"/>
                    <a:gd name="T70" fmla="+- 0 8422 8411"/>
                    <a:gd name="T71" fmla="*/ 8422 h 61"/>
                    <a:gd name="T72" fmla="+- 0 2309 2262"/>
                    <a:gd name="T73" fmla="*/ T72 w 60"/>
                    <a:gd name="T74" fmla="+- 0 8417 8411"/>
                    <a:gd name="T75" fmla="*/ 8417 h 61"/>
                    <a:gd name="T76" fmla="+- 0 2302 2262"/>
                    <a:gd name="T77" fmla="*/ T76 w 60"/>
                    <a:gd name="T78" fmla="+- 0 8412 8411"/>
                    <a:gd name="T79" fmla="*/ 8412 h 61"/>
                    <a:gd name="T80" fmla="+- 0 2295 2262"/>
                    <a:gd name="T81" fmla="*/ T80 w 60"/>
                    <a:gd name="T82" fmla="+- 0 8411 8411"/>
                    <a:gd name="T83" fmla="*/ 841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7" y="14"/>
                      </a:lnTo>
                      <a:lnTo>
                        <a:pt x="2" y="20"/>
                      </a:lnTo>
                      <a:lnTo>
                        <a:pt x="0" y="28"/>
                      </a:lnTo>
                      <a:lnTo>
                        <a:pt x="2" y="35"/>
                      </a:lnTo>
                      <a:lnTo>
                        <a:pt x="3" y="43"/>
                      </a:lnTo>
                      <a:lnTo>
                        <a:pt x="8" y="49"/>
                      </a:lnTo>
                      <a:lnTo>
                        <a:pt x="21" y="59"/>
                      </a:lnTo>
                      <a:lnTo>
                        <a:pt x="28" y="60"/>
                      </a:lnTo>
                      <a:lnTo>
                        <a:pt x="44" y="57"/>
                      </a:lnTo>
                      <a:lnTo>
                        <a:pt x="50" y="53"/>
                      </a:lnTo>
                      <a:lnTo>
                        <a:pt x="59" y="40"/>
                      </a:lnTo>
                      <a:lnTo>
                        <a:pt x="60" y="33"/>
                      </a:lnTo>
                      <a:lnTo>
                        <a:pt x="59" y="25"/>
                      </a:lnTo>
                      <a:lnTo>
                        <a:pt x="57" y="17"/>
                      </a:lnTo>
                      <a:lnTo>
                        <a:pt x="53" y="11"/>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8" name="Group 456"/>
              <p:cNvGrpSpPr>
                <a:grpSpLocks/>
              </p:cNvGrpSpPr>
              <p:nvPr/>
            </p:nvGrpSpPr>
            <p:grpSpPr bwMode="auto">
              <a:xfrm>
                <a:off x="2184" y="8527"/>
                <a:ext cx="60" cy="61"/>
                <a:chOff x="2184" y="8527"/>
                <a:chExt cx="60" cy="61"/>
              </a:xfrm>
            </p:grpSpPr>
            <p:sp>
              <p:nvSpPr>
                <p:cNvPr id="21787" name="Freeform 457"/>
                <p:cNvSpPr>
                  <a:spLocks/>
                </p:cNvSpPr>
                <p:nvPr/>
              </p:nvSpPr>
              <p:spPr bwMode="auto">
                <a:xfrm>
                  <a:off x="2184" y="8527"/>
                  <a:ext cx="60" cy="61"/>
                </a:xfrm>
                <a:custGeom>
                  <a:avLst/>
                  <a:gdLst>
                    <a:gd name="T0" fmla="+- 0 2216 2184"/>
                    <a:gd name="T1" fmla="*/ T0 w 60"/>
                    <a:gd name="T2" fmla="+- 0 8527 8527"/>
                    <a:gd name="T3" fmla="*/ 8527 h 61"/>
                    <a:gd name="T4" fmla="+- 0 2200 2184"/>
                    <a:gd name="T5" fmla="*/ T4 w 60"/>
                    <a:gd name="T6" fmla="+- 0 8530 8527"/>
                    <a:gd name="T7" fmla="*/ 8530 h 61"/>
                    <a:gd name="T8" fmla="+- 0 2194 2184"/>
                    <a:gd name="T9" fmla="*/ T8 w 60"/>
                    <a:gd name="T10" fmla="+- 0 8534 8527"/>
                    <a:gd name="T11" fmla="*/ 8534 h 61"/>
                    <a:gd name="T12" fmla="+- 0 2185 2184"/>
                    <a:gd name="T13" fmla="*/ T12 w 60"/>
                    <a:gd name="T14" fmla="+- 0 8548 8527"/>
                    <a:gd name="T15" fmla="*/ 8548 h 61"/>
                    <a:gd name="T16" fmla="+- 0 2184 2184"/>
                    <a:gd name="T17" fmla="*/ T16 w 60"/>
                    <a:gd name="T18" fmla="+- 0 8555 8527"/>
                    <a:gd name="T19" fmla="*/ 8555 h 61"/>
                    <a:gd name="T20" fmla="+- 0 2185 2184"/>
                    <a:gd name="T21" fmla="*/ T20 w 60"/>
                    <a:gd name="T22" fmla="+- 0 8563 8527"/>
                    <a:gd name="T23" fmla="*/ 8563 h 61"/>
                    <a:gd name="T24" fmla="+- 0 2187 2184"/>
                    <a:gd name="T25" fmla="*/ T24 w 60"/>
                    <a:gd name="T26" fmla="+- 0 8570 8527"/>
                    <a:gd name="T27" fmla="*/ 8570 h 61"/>
                    <a:gd name="T28" fmla="+- 0 2191 2184"/>
                    <a:gd name="T29" fmla="*/ T28 w 60"/>
                    <a:gd name="T30" fmla="+- 0 8577 8527"/>
                    <a:gd name="T31" fmla="*/ 8577 h 61"/>
                    <a:gd name="T32" fmla="+- 0 2197 2184"/>
                    <a:gd name="T33" fmla="*/ T32 w 60"/>
                    <a:gd name="T34" fmla="+- 0 8581 8527"/>
                    <a:gd name="T35" fmla="*/ 8581 h 61"/>
                    <a:gd name="T36" fmla="+- 0 2204 2184"/>
                    <a:gd name="T37" fmla="*/ T36 w 60"/>
                    <a:gd name="T38" fmla="+- 0 8586 8527"/>
                    <a:gd name="T39" fmla="*/ 8586 h 61"/>
                    <a:gd name="T40" fmla="+- 0 2244 2184"/>
                    <a:gd name="T41" fmla="*/ T40 w 60"/>
                    <a:gd name="T42" fmla="+- 0 8560 8527"/>
                    <a:gd name="T43" fmla="*/ 8560 h 61"/>
                    <a:gd name="T44" fmla="+- 0 2241 2184"/>
                    <a:gd name="T45" fmla="*/ T44 w 60"/>
                    <a:gd name="T46" fmla="+- 0 8544 8527"/>
                    <a:gd name="T47" fmla="*/ 8544 h 61"/>
                    <a:gd name="T48" fmla="+- 0 2237 2184"/>
                    <a:gd name="T49" fmla="*/ T48 w 60"/>
                    <a:gd name="T50" fmla="+- 0 8538 8527"/>
                    <a:gd name="T51" fmla="*/ 8538 h 61"/>
                    <a:gd name="T52" fmla="+- 0 2230 2184"/>
                    <a:gd name="T53" fmla="*/ T52 w 60"/>
                    <a:gd name="T54" fmla="+- 0 8533 8527"/>
                    <a:gd name="T55" fmla="*/ 8533 h 61"/>
                    <a:gd name="T56" fmla="+- 0 2223 2184"/>
                    <a:gd name="T57" fmla="*/ T56 w 60"/>
                    <a:gd name="T58" fmla="+- 0 8529 8527"/>
                    <a:gd name="T59" fmla="*/ 8529 h 61"/>
                    <a:gd name="T60" fmla="+- 0 2216 2184"/>
                    <a:gd name="T61" fmla="*/ T60 w 60"/>
                    <a:gd name="T62" fmla="+- 0 8527 8527"/>
                    <a:gd name="T63" fmla="*/ 85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6" y="3"/>
                      </a:lnTo>
                      <a:lnTo>
                        <a:pt x="10" y="7"/>
                      </a:lnTo>
                      <a:lnTo>
                        <a:pt x="1" y="21"/>
                      </a:lnTo>
                      <a:lnTo>
                        <a:pt x="0" y="28"/>
                      </a:lnTo>
                      <a:lnTo>
                        <a:pt x="1" y="36"/>
                      </a:lnTo>
                      <a:lnTo>
                        <a:pt x="3" y="43"/>
                      </a:lnTo>
                      <a:lnTo>
                        <a:pt x="7" y="50"/>
                      </a:lnTo>
                      <a:lnTo>
                        <a:pt x="13" y="54"/>
                      </a:lnTo>
                      <a:lnTo>
                        <a:pt x="20" y="59"/>
                      </a:lnTo>
                      <a:lnTo>
                        <a:pt x="60" y="33"/>
                      </a:lnTo>
                      <a:lnTo>
                        <a:pt x="57" y="17"/>
                      </a:lnTo>
                      <a:lnTo>
                        <a:pt x="53" y="11"/>
                      </a:lnTo>
                      <a:lnTo>
                        <a:pt x="46" y="6"/>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59" name="Group 458"/>
              <p:cNvGrpSpPr>
                <a:grpSpLocks/>
              </p:cNvGrpSpPr>
              <p:nvPr/>
            </p:nvGrpSpPr>
            <p:grpSpPr bwMode="auto">
              <a:xfrm>
                <a:off x="2105" y="8643"/>
                <a:ext cx="60" cy="61"/>
                <a:chOff x="2105" y="8643"/>
                <a:chExt cx="60" cy="61"/>
              </a:xfrm>
            </p:grpSpPr>
            <p:sp>
              <p:nvSpPr>
                <p:cNvPr id="21786" name="Freeform 459"/>
                <p:cNvSpPr>
                  <a:spLocks/>
                </p:cNvSpPr>
                <p:nvPr/>
              </p:nvSpPr>
              <p:spPr bwMode="auto">
                <a:xfrm>
                  <a:off x="2105" y="8643"/>
                  <a:ext cx="60" cy="61"/>
                </a:xfrm>
                <a:custGeom>
                  <a:avLst/>
                  <a:gdLst>
                    <a:gd name="T0" fmla="+- 0 2137 2105"/>
                    <a:gd name="T1" fmla="*/ T0 w 60"/>
                    <a:gd name="T2" fmla="+- 0 8643 8643"/>
                    <a:gd name="T3" fmla="*/ 8643 h 61"/>
                    <a:gd name="T4" fmla="+- 0 2122 2105"/>
                    <a:gd name="T5" fmla="*/ T4 w 60"/>
                    <a:gd name="T6" fmla="+- 0 8646 8643"/>
                    <a:gd name="T7" fmla="*/ 8646 h 61"/>
                    <a:gd name="T8" fmla="+- 0 2115 2105"/>
                    <a:gd name="T9" fmla="*/ T8 w 60"/>
                    <a:gd name="T10" fmla="+- 0 8650 8643"/>
                    <a:gd name="T11" fmla="*/ 8650 h 61"/>
                    <a:gd name="T12" fmla="+- 0 2106 2105"/>
                    <a:gd name="T13" fmla="*/ T12 w 60"/>
                    <a:gd name="T14" fmla="+- 0 8664 8643"/>
                    <a:gd name="T15" fmla="*/ 8664 h 61"/>
                    <a:gd name="T16" fmla="+- 0 2105 2105"/>
                    <a:gd name="T17" fmla="*/ T16 w 60"/>
                    <a:gd name="T18" fmla="+- 0 8671 8643"/>
                    <a:gd name="T19" fmla="*/ 8671 h 61"/>
                    <a:gd name="T20" fmla="+- 0 2106 2105"/>
                    <a:gd name="T21" fmla="*/ T20 w 60"/>
                    <a:gd name="T22" fmla="+- 0 8679 8643"/>
                    <a:gd name="T23" fmla="*/ 8679 h 61"/>
                    <a:gd name="T24" fmla="+- 0 2132 2105"/>
                    <a:gd name="T25" fmla="*/ T24 w 60"/>
                    <a:gd name="T26" fmla="+- 0 8703 8643"/>
                    <a:gd name="T27" fmla="*/ 8703 h 61"/>
                    <a:gd name="T28" fmla="+- 0 2148 2105"/>
                    <a:gd name="T29" fmla="*/ T28 w 60"/>
                    <a:gd name="T30" fmla="+- 0 8700 8643"/>
                    <a:gd name="T31" fmla="*/ 8700 h 61"/>
                    <a:gd name="T32" fmla="+- 0 2154 2105"/>
                    <a:gd name="T33" fmla="*/ T32 w 60"/>
                    <a:gd name="T34" fmla="+- 0 8696 8643"/>
                    <a:gd name="T35" fmla="*/ 8696 h 61"/>
                    <a:gd name="T36" fmla="+- 0 2163 2105"/>
                    <a:gd name="T37" fmla="*/ T36 w 60"/>
                    <a:gd name="T38" fmla="+- 0 8683 8643"/>
                    <a:gd name="T39" fmla="*/ 8683 h 61"/>
                    <a:gd name="T40" fmla="+- 0 2165 2105"/>
                    <a:gd name="T41" fmla="*/ T40 w 60"/>
                    <a:gd name="T42" fmla="+- 0 8676 8643"/>
                    <a:gd name="T43" fmla="*/ 8676 h 61"/>
                    <a:gd name="T44" fmla="+- 0 2163 2105"/>
                    <a:gd name="T45" fmla="*/ T44 w 60"/>
                    <a:gd name="T46" fmla="+- 0 8668 8643"/>
                    <a:gd name="T47" fmla="*/ 8668 h 61"/>
                    <a:gd name="T48" fmla="+- 0 2162 2105"/>
                    <a:gd name="T49" fmla="*/ T48 w 60"/>
                    <a:gd name="T50" fmla="+- 0 8660 8643"/>
                    <a:gd name="T51" fmla="*/ 8660 h 61"/>
                    <a:gd name="T52" fmla="+- 0 2158 2105"/>
                    <a:gd name="T53" fmla="*/ T52 w 60"/>
                    <a:gd name="T54" fmla="+- 0 8654 8643"/>
                    <a:gd name="T55" fmla="*/ 8654 h 61"/>
                    <a:gd name="T56" fmla="+- 0 2144 2105"/>
                    <a:gd name="T57" fmla="*/ T56 w 60"/>
                    <a:gd name="T58" fmla="+- 0 8645 8643"/>
                    <a:gd name="T59" fmla="*/ 8645 h 61"/>
                    <a:gd name="T60" fmla="+- 0 2137 2105"/>
                    <a:gd name="T61" fmla="*/ T60 w 60"/>
                    <a:gd name="T62" fmla="+- 0 8643 8643"/>
                    <a:gd name="T63" fmla="*/ 864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7"/>
                      </a:lnTo>
                      <a:lnTo>
                        <a:pt x="1" y="21"/>
                      </a:lnTo>
                      <a:lnTo>
                        <a:pt x="0" y="28"/>
                      </a:lnTo>
                      <a:lnTo>
                        <a:pt x="1" y="36"/>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0" name="Group 460"/>
              <p:cNvGrpSpPr>
                <a:grpSpLocks/>
              </p:cNvGrpSpPr>
              <p:nvPr/>
            </p:nvGrpSpPr>
            <p:grpSpPr bwMode="auto">
              <a:xfrm>
                <a:off x="2026" y="8759"/>
                <a:ext cx="60" cy="61"/>
                <a:chOff x="2026" y="8759"/>
                <a:chExt cx="60" cy="61"/>
              </a:xfrm>
            </p:grpSpPr>
            <p:sp>
              <p:nvSpPr>
                <p:cNvPr id="21785" name="Freeform 461"/>
                <p:cNvSpPr>
                  <a:spLocks/>
                </p:cNvSpPr>
                <p:nvPr/>
              </p:nvSpPr>
              <p:spPr bwMode="auto">
                <a:xfrm>
                  <a:off x="2026" y="8759"/>
                  <a:ext cx="60" cy="61"/>
                </a:xfrm>
                <a:custGeom>
                  <a:avLst/>
                  <a:gdLst>
                    <a:gd name="T0" fmla="+- 0 2058 2026"/>
                    <a:gd name="T1" fmla="*/ T0 w 60"/>
                    <a:gd name="T2" fmla="+- 0 8759 8759"/>
                    <a:gd name="T3" fmla="*/ 8759 h 61"/>
                    <a:gd name="T4" fmla="+- 0 2043 2026"/>
                    <a:gd name="T5" fmla="*/ T4 w 60"/>
                    <a:gd name="T6" fmla="+- 0 8762 8759"/>
                    <a:gd name="T7" fmla="*/ 8762 h 61"/>
                    <a:gd name="T8" fmla="+- 0 2036 2026"/>
                    <a:gd name="T9" fmla="*/ T8 w 60"/>
                    <a:gd name="T10" fmla="+- 0 8767 8759"/>
                    <a:gd name="T11" fmla="*/ 8767 h 61"/>
                    <a:gd name="T12" fmla="+- 0 2027 2026"/>
                    <a:gd name="T13" fmla="*/ T12 w 60"/>
                    <a:gd name="T14" fmla="+- 0 8780 8759"/>
                    <a:gd name="T15" fmla="*/ 8780 h 61"/>
                    <a:gd name="T16" fmla="+- 0 2026 2026"/>
                    <a:gd name="T17" fmla="*/ T16 w 60"/>
                    <a:gd name="T18" fmla="+- 0 8787 8759"/>
                    <a:gd name="T19" fmla="*/ 8787 h 61"/>
                    <a:gd name="T20" fmla="+- 0 2029 2026"/>
                    <a:gd name="T21" fmla="*/ T20 w 60"/>
                    <a:gd name="T22" fmla="+- 0 8803 8759"/>
                    <a:gd name="T23" fmla="*/ 8803 h 61"/>
                    <a:gd name="T24" fmla="+- 0 2033 2026"/>
                    <a:gd name="T25" fmla="*/ T24 w 60"/>
                    <a:gd name="T26" fmla="+- 0 8809 8759"/>
                    <a:gd name="T27" fmla="*/ 8809 h 61"/>
                    <a:gd name="T28" fmla="+- 0 2040 2026"/>
                    <a:gd name="T29" fmla="*/ T28 w 60"/>
                    <a:gd name="T30" fmla="+- 0 8814 8759"/>
                    <a:gd name="T31" fmla="*/ 8814 h 61"/>
                    <a:gd name="T32" fmla="+- 0 2046 2026"/>
                    <a:gd name="T33" fmla="*/ T32 w 60"/>
                    <a:gd name="T34" fmla="+- 0 8818 8759"/>
                    <a:gd name="T35" fmla="*/ 8818 h 61"/>
                    <a:gd name="T36" fmla="+- 0 2086 2026"/>
                    <a:gd name="T37" fmla="*/ T36 w 60"/>
                    <a:gd name="T38" fmla="+- 0 8792 8759"/>
                    <a:gd name="T39" fmla="*/ 8792 h 61"/>
                    <a:gd name="T40" fmla="+- 0 2084 2026"/>
                    <a:gd name="T41" fmla="*/ T40 w 60"/>
                    <a:gd name="T42" fmla="+- 0 8784 8759"/>
                    <a:gd name="T43" fmla="*/ 8784 h 61"/>
                    <a:gd name="T44" fmla="+- 0 2083 2026"/>
                    <a:gd name="T45" fmla="*/ T44 w 60"/>
                    <a:gd name="T46" fmla="+- 0 8776 8759"/>
                    <a:gd name="T47" fmla="*/ 8776 h 61"/>
                    <a:gd name="T48" fmla="+- 0 2079 2026"/>
                    <a:gd name="T49" fmla="*/ T48 w 60"/>
                    <a:gd name="T50" fmla="+- 0 8770 8759"/>
                    <a:gd name="T51" fmla="*/ 8770 h 61"/>
                    <a:gd name="T52" fmla="+- 0 2072 2026"/>
                    <a:gd name="T53" fmla="*/ T52 w 60"/>
                    <a:gd name="T54" fmla="+- 0 8766 8759"/>
                    <a:gd name="T55" fmla="*/ 8766 h 61"/>
                    <a:gd name="T56" fmla="+- 0 2065 2026"/>
                    <a:gd name="T57" fmla="*/ T56 w 60"/>
                    <a:gd name="T58" fmla="+- 0 8761 8759"/>
                    <a:gd name="T59" fmla="*/ 8761 h 61"/>
                    <a:gd name="T60" fmla="+- 0 2058 2026"/>
                    <a:gd name="T61" fmla="*/ T60 w 60"/>
                    <a:gd name="T62" fmla="+- 0 8759 8759"/>
                    <a:gd name="T63" fmla="*/ 875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8"/>
                      </a:lnTo>
                      <a:lnTo>
                        <a:pt x="1" y="21"/>
                      </a:lnTo>
                      <a:lnTo>
                        <a:pt x="0" y="28"/>
                      </a:lnTo>
                      <a:lnTo>
                        <a:pt x="3" y="44"/>
                      </a:lnTo>
                      <a:lnTo>
                        <a:pt x="7" y="50"/>
                      </a:lnTo>
                      <a:lnTo>
                        <a:pt x="14" y="55"/>
                      </a:lnTo>
                      <a:lnTo>
                        <a:pt x="20" y="59"/>
                      </a:lnTo>
                      <a:lnTo>
                        <a:pt x="60" y="33"/>
                      </a:lnTo>
                      <a:lnTo>
                        <a:pt x="58" y="25"/>
                      </a:lnTo>
                      <a:lnTo>
                        <a:pt x="57" y="17"/>
                      </a:lnTo>
                      <a:lnTo>
                        <a:pt x="53" y="11"/>
                      </a:lnTo>
                      <a:lnTo>
                        <a:pt x="46" y="7"/>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1" name="Group 462"/>
              <p:cNvGrpSpPr>
                <a:grpSpLocks/>
              </p:cNvGrpSpPr>
              <p:nvPr/>
            </p:nvGrpSpPr>
            <p:grpSpPr bwMode="auto">
              <a:xfrm>
                <a:off x="1947" y="8876"/>
                <a:ext cx="60" cy="61"/>
                <a:chOff x="1947" y="8876"/>
                <a:chExt cx="60" cy="61"/>
              </a:xfrm>
            </p:grpSpPr>
            <p:sp>
              <p:nvSpPr>
                <p:cNvPr id="21784" name="Freeform 463"/>
                <p:cNvSpPr>
                  <a:spLocks/>
                </p:cNvSpPr>
                <p:nvPr/>
              </p:nvSpPr>
              <p:spPr bwMode="auto">
                <a:xfrm>
                  <a:off x="1947" y="8876"/>
                  <a:ext cx="60" cy="61"/>
                </a:xfrm>
                <a:custGeom>
                  <a:avLst/>
                  <a:gdLst>
                    <a:gd name="T0" fmla="+- 0 1979 1947"/>
                    <a:gd name="T1" fmla="*/ T0 w 60"/>
                    <a:gd name="T2" fmla="+- 0 8876 8876"/>
                    <a:gd name="T3" fmla="*/ 8876 h 61"/>
                    <a:gd name="T4" fmla="+- 0 1947 1947"/>
                    <a:gd name="T5" fmla="*/ T4 w 60"/>
                    <a:gd name="T6" fmla="+- 0 8903 8876"/>
                    <a:gd name="T7" fmla="*/ 8903 h 61"/>
                    <a:gd name="T8" fmla="+- 0 1948 1947"/>
                    <a:gd name="T9" fmla="*/ T8 w 60"/>
                    <a:gd name="T10" fmla="+- 0 8911 8876"/>
                    <a:gd name="T11" fmla="*/ 8911 h 61"/>
                    <a:gd name="T12" fmla="+- 0 1974 1947"/>
                    <a:gd name="T13" fmla="*/ T12 w 60"/>
                    <a:gd name="T14" fmla="+- 0 8936 8876"/>
                    <a:gd name="T15" fmla="*/ 8936 h 61"/>
                    <a:gd name="T16" fmla="+- 0 1990 1947"/>
                    <a:gd name="T17" fmla="*/ T16 w 60"/>
                    <a:gd name="T18" fmla="+- 0 8933 8876"/>
                    <a:gd name="T19" fmla="*/ 8933 h 61"/>
                    <a:gd name="T20" fmla="+- 0 1996 1947"/>
                    <a:gd name="T21" fmla="*/ T20 w 60"/>
                    <a:gd name="T22" fmla="+- 0 8929 8876"/>
                    <a:gd name="T23" fmla="*/ 8929 h 61"/>
                    <a:gd name="T24" fmla="+- 0 2005 1947"/>
                    <a:gd name="T25" fmla="*/ T24 w 60"/>
                    <a:gd name="T26" fmla="+- 0 8916 8876"/>
                    <a:gd name="T27" fmla="*/ 8916 h 61"/>
                    <a:gd name="T28" fmla="+- 0 2007 1947"/>
                    <a:gd name="T29" fmla="*/ T28 w 60"/>
                    <a:gd name="T30" fmla="+- 0 8908 8876"/>
                    <a:gd name="T31" fmla="*/ 8908 h 61"/>
                    <a:gd name="T32" fmla="+- 0 2005 1947"/>
                    <a:gd name="T33" fmla="*/ T32 w 60"/>
                    <a:gd name="T34" fmla="+- 0 8900 8876"/>
                    <a:gd name="T35" fmla="*/ 8900 h 61"/>
                    <a:gd name="T36" fmla="+- 0 2004 1947"/>
                    <a:gd name="T37" fmla="*/ T36 w 60"/>
                    <a:gd name="T38" fmla="+- 0 8892 8876"/>
                    <a:gd name="T39" fmla="*/ 8892 h 61"/>
                    <a:gd name="T40" fmla="+- 0 2000 1947"/>
                    <a:gd name="T41" fmla="*/ T40 w 60"/>
                    <a:gd name="T42" fmla="+- 0 8886 8876"/>
                    <a:gd name="T43" fmla="*/ 8886 h 61"/>
                    <a:gd name="T44" fmla="+- 0 1987 1947"/>
                    <a:gd name="T45" fmla="*/ T44 w 60"/>
                    <a:gd name="T46" fmla="+- 0 8877 8876"/>
                    <a:gd name="T47" fmla="*/ 8877 h 61"/>
                    <a:gd name="T48" fmla="+- 0 1979 1947"/>
                    <a:gd name="T49" fmla="*/ T48 w 60"/>
                    <a:gd name="T50" fmla="+- 0 8876 8876"/>
                    <a:gd name="T51" fmla="*/ 887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0" h="61">
                      <a:moveTo>
                        <a:pt x="32" y="0"/>
                      </a:moveTo>
                      <a:lnTo>
                        <a:pt x="0" y="27"/>
                      </a:lnTo>
                      <a:lnTo>
                        <a:pt x="1" y="35"/>
                      </a:lnTo>
                      <a:lnTo>
                        <a:pt x="27" y="60"/>
                      </a:lnTo>
                      <a:lnTo>
                        <a:pt x="43" y="57"/>
                      </a:lnTo>
                      <a:lnTo>
                        <a:pt x="49"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2" name="Group 464"/>
              <p:cNvGrpSpPr>
                <a:grpSpLocks/>
              </p:cNvGrpSpPr>
              <p:nvPr/>
            </p:nvGrpSpPr>
            <p:grpSpPr bwMode="auto">
              <a:xfrm>
                <a:off x="1868" y="8992"/>
                <a:ext cx="60" cy="61"/>
                <a:chOff x="1868" y="8992"/>
                <a:chExt cx="60" cy="61"/>
              </a:xfrm>
            </p:grpSpPr>
            <p:sp>
              <p:nvSpPr>
                <p:cNvPr id="21783" name="Freeform 465"/>
                <p:cNvSpPr>
                  <a:spLocks/>
                </p:cNvSpPr>
                <p:nvPr/>
              </p:nvSpPr>
              <p:spPr bwMode="auto">
                <a:xfrm>
                  <a:off x="1868" y="8992"/>
                  <a:ext cx="60" cy="61"/>
                </a:xfrm>
                <a:custGeom>
                  <a:avLst/>
                  <a:gdLst>
                    <a:gd name="T0" fmla="+- 0 1900 1868"/>
                    <a:gd name="T1" fmla="*/ T0 w 60"/>
                    <a:gd name="T2" fmla="+- 0 8992 8992"/>
                    <a:gd name="T3" fmla="*/ 8992 h 61"/>
                    <a:gd name="T4" fmla="+- 0 1868 1868"/>
                    <a:gd name="T5" fmla="*/ T4 w 60"/>
                    <a:gd name="T6" fmla="+- 0 9020 8992"/>
                    <a:gd name="T7" fmla="*/ 9020 h 61"/>
                    <a:gd name="T8" fmla="+- 0 1869 1868"/>
                    <a:gd name="T9" fmla="*/ T8 w 60"/>
                    <a:gd name="T10" fmla="+- 0 9027 8992"/>
                    <a:gd name="T11" fmla="*/ 9027 h 61"/>
                    <a:gd name="T12" fmla="+- 0 1871 1868"/>
                    <a:gd name="T13" fmla="*/ T12 w 60"/>
                    <a:gd name="T14" fmla="+- 0 9035 8992"/>
                    <a:gd name="T15" fmla="*/ 9035 h 61"/>
                    <a:gd name="T16" fmla="+- 0 1875 1868"/>
                    <a:gd name="T17" fmla="*/ T16 w 60"/>
                    <a:gd name="T18" fmla="+- 0 9042 8992"/>
                    <a:gd name="T19" fmla="*/ 9042 h 61"/>
                    <a:gd name="T20" fmla="+- 0 1882 1868"/>
                    <a:gd name="T21" fmla="*/ T20 w 60"/>
                    <a:gd name="T22" fmla="+- 0 9046 8992"/>
                    <a:gd name="T23" fmla="*/ 9046 h 61"/>
                    <a:gd name="T24" fmla="+- 0 1888 1868"/>
                    <a:gd name="T25" fmla="*/ T24 w 60"/>
                    <a:gd name="T26" fmla="+- 0 9050 8992"/>
                    <a:gd name="T27" fmla="*/ 9050 h 61"/>
                    <a:gd name="T28" fmla="+- 0 1928 1868"/>
                    <a:gd name="T29" fmla="*/ T28 w 60"/>
                    <a:gd name="T30" fmla="+- 0 9025 8992"/>
                    <a:gd name="T31" fmla="*/ 9025 h 61"/>
                    <a:gd name="T32" fmla="+- 0 1926 1868"/>
                    <a:gd name="T33" fmla="*/ T32 w 60"/>
                    <a:gd name="T34" fmla="+- 0 9017 8992"/>
                    <a:gd name="T35" fmla="*/ 9017 h 61"/>
                    <a:gd name="T36" fmla="+- 0 1925 1868"/>
                    <a:gd name="T37" fmla="*/ T36 w 60"/>
                    <a:gd name="T38" fmla="+- 0 9009 8992"/>
                    <a:gd name="T39" fmla="*/ 9009 h 61"/>
                    <a:gd name="T40" fmla="+- 0 1921 1868"/>
                    <a:gd name="T41" fmla="*/ T40 w 60"/>
                    <a:gd name="T42" fmla="+- 0 9002 8992"/>
                    <a:gd name="T43" fmla="*/ 9002 h 61"/>
                    <a:gd name="T44" fmla="+- 0 1915 1868"/>
                    <a:gd name="T45" fmla="*/ T44 w 60"/>
                    <a:gd name="T46" fmla="+- 0 8998 8992"/>
                    <a:gd name="T47" fmla="*/ 8998 h 61"/>
                    <a:gd name="T48" fmla="+- 0 1908 1868"/>
                    <a:gd name="T49" fmla="*/ T48 w 60"/>
                    <a:gd name="T50" fmla="+- 0 8993 8992"/>
                    <a:gd name="T51" fmla="*/ 8993 h 61"/>
                    <a:gd name="T52" fmla="+- 0 1900 1868"/>
                    <a:gd name="T53" fmla="*/ T52 w 60"/>
                    <a:gd name="T54" fmla="+- 0 8992 8992"/>
                    <a:gd name="T55" fmla="*/ 899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0" h="61">
                      <a:moveTo>
                        <a:pt x="32" y="0"/>
                      </a:moveTo>
                      <a:lnTo>
                        <a:pt x="0" y="28"/>
                      </a:lnTo>
                      <a:lnTo>
                        <a:pt x="1" y="35"/>
                      </a:lnTo>
                      <a:lnTo>
                        <a:pt x="3" y="43"/>
                      </a:lnTo>
                      <a:lnTo>
                        <a:pt x="7" y="50"/>
                      </a:lnTo>
                      <a:lnTo>
                        <a:pt x="14" y="54"/>
                      </a:lnTo>
                      <a:lnTo>
                        <a:pt x="20" y="58"/>
                      </a:lnTo>
                      <a:lnTo>
                        <a:pt x="60" y="33"/>
                      </a:lnTo>
                      <a:lnTo>
                        <a:pt x="58"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3" name="Group 466"/>
              <p:cNvGrpSpPr>
                <a:grpSpLocks/>
              </p:cNvGrpSpPr>
              <p:nvPr/>
            </p:nvGrpSpPr>
            <p:grpSpPr bwMode="auto">
              <a:xfrm>
                <a:off x="1789" y="9108"/>
                <a:ext cx="60" cy="61"/>
                <a:chOff x="1789" y="9108"/>
                <a:chExt cx="60" cy="61"/>
              </a:xfrm>
            </p:grpSpPr>
            <p:sp>
              <p:nvSpPr>
                <p:cNvPr id="21782" name="Freeform 467"/>
                <p:cNvSpPr>
                  <a:spLocks/>
                </p:cNvSpPr>
                <p:nvPr/>
              </p:nvSpPr>
              <p:spPr bwMode="auto">
                <a:xfrm>
                  <a:off x="1789" y="9108"/>
                  <a:ext cx="60" cy="61"/>
                </a:xfrm>
                <a:custGeom>
                  <a:avLst/>
                  <a:gdLst>
                    <a:gd name="T0" fmla="+- 0 1821 1789"/>
                    <a:gd name="T1" fmla="*/ T0 w 60"/>
                    <a:gd name="T2" fmla="+- 0 9108 9108"/>
                    <a:gd name="T3" fmla="*/ 9108 h 61"/>
                    <a:gd name="T4" fmla="+- 0 1806 1789"/>
                    <a:gd name="T5" fmla="*/ T4 w 60"/>
                    <a:gd name="T6" fmla="+- 0 9111 9108"/>
                    <a:gd name="T7" fmla="*/ 9111 h 61"/>
                    <a:gd name="T8" fmla="+- 0 1800 1789"/>
                    <a:gd name="T9" fmla="*/ T8 w 60"/>
                    <a:gd name="T10" fmla="+- 0 9115 9108"/>
                    <a:gd name="T11" fmla="*/ 9115 h 61"/>
                    <a:gd name="T12" fmla="+- 0 1791 1789"/>
                    <a:gd name="T13" fmla="*/ T12 w 60"/>
                    <a:gd name="T14" fmla="+- 0 9129 9108"/>
                    <a:gd name="T15" fmla="*/ 9129 h 61"/>
                    <a:gd name="T16" fmla="+- 0 1789 1789"/>
                    <a:gd name="T17" fmla="*/ T16 w 60"/>
                    <a:gd name="T18" fmla="+- 0 9136 9108"/>
                    <a:gd name="T19" fmla="*/ 9136 h 61"/>
                    <a:gd name="T20" fmla="+- 0 1791 1789"/>
                    <a:gd name="T21" fmla="*/ T20 w 60"/>
                    <a:gd name="T22" fmla="+- 0 9144 9108"/>
                    <a:gd name="T23" fmla="*/ 9144 h 61"/>
                    <a:gd name="T24" fmla="+- 0 1792 1789"/>
                    <a:gd name="T25" fmla="*/ T24 w 60"/>
                    <a:gd name="T26" fmla="+- 0 9151 9108"/>
                    <a:gd name="T27" fmla="*/ 9151 h 61"/>
                    <a:gd name="T28" fmla="+- 0 1796 1789"/>
                    <a:gd name="T29" fmla="*/ T28 w 60"/>
                    <a:gd name="T30" fmla="+- 0 9158 9108"/>
                    <a:gd name="T31" fmla="*/ 9158 h 61"/>
                    <a:gd name="T32" fmla="+- 0 1809 1789"/>
                    <a:gd name="T33" fmla="*/ T32 w 60"/>
                    <a:gd name="T34" fmla="+- 0 9167 9108"/>
                    <a:gd name="T35" fmla="*/ 9167 h 61"/>
                    <a:gd name="T36" fmla="+- 0 1817 1789"/>
                    <a:gd name="T37" fmla="*/ T36 w 60"/>
                    <a:gd name="T38" fmla="+- 0 9168 9108"/>
                    <a:gd name="T39" fmla="*/ 9168 h 61"/>
                    <a:gd name="T40" fmla="+- 0 1833 1789"/>
                    <a:gd name="T41" fmla="*/ T40 w 60"/>
                    <a:gd name="T42" fmla="+- 0 9165 9108"/>
                    <a:gd name="T43" fmla="*/ 9165 h 61"/>
                    <a:gd name="T44" fmla="+- 0 1839 1789"/>
                    <a:gd name="T45" fmla="*/ T44 w 60"/>
                    <a:gd name="T46" fmla="+- 0 9161 9108"/>
                    <a:gd name="T47" fmla="*/ 9161 h 61"/>
                    <a:gd name="T48" fmla="+- 0 1848 1789"/>
                    <a:gd name="T49" fmla="*/ T48 w 60"/>
                    <a:gd name="T50" fmla="+- 0 9148 9108"/>
                    <a:gd name="T51" fmla="*/ 9148 h 61"/>
                    <a:gd name="T52" fmla="+- 0 1849 1789"/>
                    <a:gd name="T53" fmla="*/ T52 w 60"/>
                    <a:gd name="T54" fmla="+- 0 9141 9108"/>
                    <a:gd name="T55" fmla="*/ 9141 h 61"/>
                    <a:gd name="T56" fmla="+- 0 1848 1789"/>
                    <a:gd name="T57" fmla="*/ T56 w 60"/>
                    <a:gd name="T58" fmla="+- 0 9133 9108"/>
                    <a:gd name="T59" fmla="*/ 9133 h 61"/>
                    <a:gd name="T60" fmla="+- 0 1846 1789"/>
                    <a:gd name="T61" fmla="*/ T60 w 60"/>
                    <a:gd name="T62" fmla="+- 0 9125 9108"/>
                    <a:gd name="T63" fmla="*/ 9125 h 61"/>
                    <a:gd name="T64" fmla="+- 0 1842 1789"/>
                    <a:gd name="T65" fmla="*/ T64 w 60"/>
                    <a:gd name="T66" fmla="+- 0 9119 9108"/>
                    <a:gd name="T67" fmla="*/ 9119 h 61"/>
                    <a:gd name="T68" fmla="+- 0 1829 1789"/>
                    <a:gd name="T69" fmla="*/ T68 w 60"/>
                    <a:gd name="T70" fmla="+- 0 9110 9108"/>
                    <a:gd name="T71" fmla="*/ 9110 h 61"/>
                    <a:gd name="T72" fmla="+- 0 1821 1789"/>
                    <a:gd name="T73" fmla="*/ T72 w 60"/>
                    <a:gd name="T74" fmla="+- 0 9108 9108"/>
                    <a:gd name="T75" fmla="*/ 910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2" y="0"/>
                      </a:moveTo>
                      <a:lnTo>
                        <a:pt x="17" y="3"/>
                      </a:lnTo>
                      <a:lnTo>
                        <a:pt x="11" y="7"/>
                      </a:lnTo>
                      <a:lnTo>
                        <a:pt x="2" y="21"/>
                      </a:lnTo>
                      <a:lnTo>
                        <a:pt x="0" y="28"/>
                      </a:lnTo>
                      <a:lnTo>
                        <a:pt x="2" y="36"/>
                      </a:lnTo>
                      <a:lnTo>
                        <a:pt x="3" y="43"/>
                      </a:lnTo>
                      <a:lnTo>
                        <a:pt x="7" y="50"/>
                      </a:lnTo>
                      <a:lnTo>
                        <a:pt x="20" y="59"/>
                      </a:lnTo>
                      <a:lnTo>
                        <a:pt x="28" y="60"/>
                      </a:lnTo>
                      <a:lnTo>
                        <a:pt x="44" y="57"/>
                      </a:lnTo>
                      <a:lnTo>
                        <a:pt x="50" y="53"/>
                      </a:lnTo>
                      <a:lnTo>
                        <a:pt x="59" y="40"/>
                      </a:lnTo>
                      <a:lnTo>
                        <a:pt x="60" y="33"/>
                      </a:lnTo>
                      <a:lnTo>
                        <a:pt x="59" y="25"/>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4" name="Group 468"/>
              <p:cNvGrpSpPr>
                <a:grpSpLocks/>
              </p:cNvGrpSpPr>
              <p:nvPr/>
            </p:nvGrpSpPr>
            <p:grpSpPr bwMode="auto">
              <a:xfrm>
                <a:off x="1710" y="9224"/>
                <a:ext cx="60" cy="61"/>
                <a:chOff x="1710" y="9224"/>
                <a:chExt cx="60" cy="61"/>
              </a:xfrm>
            </p:grpSpPr>
            <p:sp>
              <p:nvSpPr>
                <p:cNvPr id="21781" name="Freeform 469"/>
                <p:cNvSpPr>
                  <a:spLocks/>
                </p:cNvSpPr>
                <p:nvPr/>
              </p:nvSpPr>
              <p:spPr bwMode="auto">
                <a:xfrm>
                  <a:off x="1710" y="9224"/>
                  <a:ext cx="60" cy="61"/>
                </a:xfrm>
                <a:custGeom>
                  <a:avLst/>
                  <a:gdLst>
                    <a:gd name="T0" fmla="+- 0 1743 1710"/>
                    <a:gd name="T1" fmla="*/ T0 w 60"/>
                    <a:gd name="T2" fmla="+- 0 9224 9224"/>
                    <a:gd name="T3" fmla="*/ 9224 h 61"/>
                    <a:gd name="T4" fmla="+- 0 1727 1710"/>
                    <a:gd name="T5" fmla="*/ T4 w 60"/>
                    <a:gd name="T6" fmla="+- 0 9227 9224"/>
                    <a:gd name="T7" fmla="*/ 9227 h 61"/>
                    <a:gd name="T8" fmla="+- 0 1721 1710"/>
                    <a:gd name="T9" fmla="*/ T8 w 60"/>
                    <a:gd name="T10" fmla="+- 0 9231 9224"/>
                    <a:gd name="T11" fmla="*/ 9231 h 61"/>
                    <a:gd name="T12" fmla="+- 0 1712 1710"/>
                    <a:gd name="T13" fmla="*/ T12 w 60"/>
                    <a:gd name="T14" fmla="+- 0 9245 9224"/>
                    <a:gd name="T15" fmla="*/ 9245 h 61"/>
                    <a:gd name="T16" fmla="+- 0 1710 1710"/>
                    <a:gd name="T17" fmla="*/ T16 w 60"/>
                    <a:gd name="T18" fmla="+- 0 9252 9224"/>
                    <a:gd name="T19" fmla="*/ 9252 h 61"/>
                    <a:gd name="T20" fmla="+- 0 1713 1710"/>
                    <a:gd name="T21" fmla="*/ T20 w 60"/>
                    <a:gd name="T22" fmla="+- 0 9268 9224"/>
                    <a:gd name="T23" fmla="*/ 9268 h 61"/>
                    <a:gd name="T24" fmla="+- 0 1717 1710"/>
                    <a:gd name="T25" fmla="*/ T24 w 60"/>
                    <a:gd name="T26" fmla="+- 0 9274 9224"/>
                    <a:gd name="T27" fmla="*/ 9274 h 61"/>
                    <a:gd name="T28" fmla="+- 0 1731 1710"/>
                    <a:gd name="T29" fmla="*/ T28 w 60"/>
                    <a:gd name="T30" fmla="+- 0 9283 9224"/>
                    <a:gd name="T31" fmla="*/ 9283 h 61"/>
                    <a:gd name="T32" fmla="+- 0 1738 1710"/>
                    <a:gd name="T33" fmla="*/ T32 w 60"/>
                    <a:gd name="T34" fmla="+- 0 9284 9224"/>
                    <a:gd name="T35" fmla="*/ 9284 h 61"/>
                    <a:gd name="T36" fmla="+- 0 1754 1710"/>
                    <a:gd name="T37" fmla="*/ T36 w 60"/>
                    <a:gd name="T38" fmla="+- 0 9281 9224"/>
                    <a:gd name="T39" fmla="*/ 9281 h 61"/>
                    <a:gd name="T40" fmla="+- 0 1760 1710"/>
                    <a:gd name="T41" fmla="*/ T40 w 60"/>
                    <a:gd name="T42" fmla="+- 0 9277 9224"/>
                    <a:gd name="T43" fmla="*/ 9277 h 61"/>
                    <a:gd name="T44" fmla="+- 0 1764 1710"/>
                    <a:gd name="T45" fmla="*/ T44 w 60"/>
                    <a:gd name="T46" fmla="+- 0 9271 9224"/>
                    <a:gd name="T47" fmla="*/ 9271 h 61"/>
                    <a:gd name="T48" fmla="+- 0 1769 1710"/>
                    <a:gd name="T49" fmla="*/ T48 w 60"/>
                    <a:gd name="T50" fmla="+- 0 9264 9224"/>
                    <a:gd name="T51" fmla="*/ 9264 h 61"/>
                    <a:gd name="T52" fmla="+- 0 1770 1710"/>
                    <a:gd name="T53" fmla="*/ T52 w 60"/>
                    <a:gd name="T54" fmla="+- 0 9257 9224"/>
                    <a:gd name="T55" fmla="*/ 9257 h 61"/>
                    <a:gd name="T56" fmla="+- 0 1767 1710"/>
                    <a:gd name="T57" fmla="*/ T56 w 60"/>
                    <a:gd name="T58" fmla="+- 0 9241 9224"/>
                    <a:gd name="T59" fmla="*/ 9241 h 61"/>
                    <a:gd name="T60" fmla="+- 0 1763 1710"/>
                    <a:gd name="T61" fmla="*/ T60 w 60"/>
                    <a:gd name="T62" fmla="+- 0 9235 9224"/>
                    <a:gd name="T63" fmla="*/ 9235 h 61"/>
                    <a:gd name="T64" fmla="+- 0 1750 1710"/>
                    <a:gd name="T65" fmla="*/ T64 w 60"/>
                    <a:gd name="T66" fmla="+- 0 9226 9224"/>
                    <a:gd name="T67" fmla="*/ 9226 h 61"/>
                    <a:gd name="T68" fmla="+- 0 1743 1710"/>
                    <a:gd name="T69" fmla="*/ T68 w 60"/>
                    <a:gd name="T70" fmla="+- 0 9224 9224"/>
                    <a:gd name="T71" fmla="*/ 92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3" y="0"/>
                      </a:moveTo>
                      <a:lnTo>
                        <a:pt x="17" y="3"/>
                      </a:lnTo>
                      <a:lnTo>
                        <a:pt x="11" y="7"/>
                      </a:lnTo>
                      <a:lnTo>
                        <a:pt x="2" y="21"/>
                      </a:lnTo>
                      <a:lnTo>
                        <a:pt x="0" y="28"/>
                      </a:lnTo>
                      <a:lnTo>
                        <a:pt x="3" y="44"/>
                      </a:lnTo>
                      <a:lnTo>
                        <a:pt x="7" y="50"/>
                      </a:lnTo>
                      <a:lnTo>
                        <a:pt x="21" y="59"/>
                      </a:lnTo>
                      <a:lnTo>
                        <a:pt x="28" y="60"/>
                      </a:lnTo>
                      <a:lnTo>
                        <a:pt x="44" y="57"/>
                      </a:lnTo>
                      <a:lnTo>
                        <a:pt x="50" y="53"/>
                      </a:lnTo>
                      <a:lnTo>
                        <a:pt x="54" y="47"/>
                      </a:lnTo>
                      <a:lnTo>
                        <a:pt x="59" y="40"/>
                      </a:lnTo>
                      <a:lnTo>
                        <a:pt x="60" y="33"/>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5" name="Group 470"/>
              <p:cNvGrpSpPr>
                <a:grpSpLocks/>
              </p:cNvGrpSpPr>
              <p:nvPr/>
            </p:nvGrpSpPr>
            <p:grpSpPr bwMode="auto">
              <a:xfrm>
                <a:off x="1631" y="9340"/>
                <a:ext cx="60" cy="61"/>
                <a:chOff x="1631" y="9340"/>
                <a:chExt cx="60" cy="61"/>
              </a:xfrm>
            </p:grpSpPr>
            <p:sp>
              <p:nvSpPr>
                <p:cNvPr id="21780" name="Freeform 471"/>
                <p:cNvSpPr>
                  <a:spLocks/>
                </p:cNvSpPr>
                <p:nvPr/>
              </p:nvSpPr>
              <p:spPr bwMode="auto">
                <a:xfrm>
                  <a:off x="1631" y="9340"/>
                  <a:ext cx="60" cy="61"/>
                </a:xfrm>
                <a:custGeom>
                  <a:avLst/>
                  <a:gdLst>
                    <a:gd name="T0" fmla="+- 0 1664 1631"/>
                    <a:gd name="T1" fmla="*/ T0 w 60"/>
                    <a:gd name="T2" fmla="+- 0 9340 9340"/>
                    <a:gd name="T3" fmla="*/ 9340 h 61"/>
                    <a:gd name="T4" fmla="+- 0 1648 1631"/>
                    <a:gd name="T5" fmla="*/ T4 w 60"/>
                    <a:gd name="T6" fmla="+- 0 9343 9340"/>
                    <a:gd name="T7" fmla="*/ 9343 h 61"/>
                    <a:gd name="T8" fmla="+- 0 1642 1631"/>
                    <a:gd name="T9" fmla="*/ T8 w 60"/>
                    <a:gd name="T10" fmla="+- 0 9348 9340"/>
                    <a:gd name="T11" fmla="*/ 9348 h 61"/>
                    <a:gd name="T12" fmla="+- 0 1633 1631"/>
                    <a:gd name="T13" fmla="*/ T12 w 60"/>
                    <a:gd name="T14" fmla="+- 0 9361 9340"/>
                    <a:gd name="T15" fmla="*/ 9361 h 61"/>
                    <a:gd name="T16" fmla="+- 0 1631 1631"/>
                    <a:gd name="T17" fmla="*/ T16 w 60"/>
                    <a:gd name="T18" fmla="+- 0 9368 9340"/>
                    <a:gd name="T19" fmla="*/ 9368 h 61"/>
                    <a:gd name="T20" fmla="+- 0 1633 1631"/>
                    <a:gd name="T21" fmla="*/ T20 w 60"/>
                    <a:gd name="T22" fmla="+- 0 9376 9340"/>
                    <a:gd name="T23" fmla="*/ 9376 h 61"/>
                    <a:gd name="T24" fmla="+- 0 1634 1631"/>
                    <a:gd name="T25" fmla="*/ T24 w 60"/>
                    <a:gd name="T26" fmla="+- 0 9384 9340"/>
                    <a:gd name="T27" fmla="*/ 9384 h 61"/>
                    <a:gd name="T28" fmla="+- 0 1638 1631"/>
                    <a:gd name="T29" fmla="*/ T28 w 60"/>
                    <a:gd name="T30" fmla="+- 0 9390 9340"/>
                    <a:gd name="T31" fmla="*/ 9390 h 61"/>
                    <a:gd name="T32" fmla="+- 0 1652 1631"/>
                    <a:gd name="T33" fmla="*/ T32 w 60"/>
                    <a:gd name="T34" fmla="+- 0 9399 9340"/>
                    <a:gd name="T35" fmla="*/ 9399 h 61"/>
                    <a:gd name="T36" fmla="+- 0 1659 1631"/>
                    <a:gd name="T37" fmla="*/ T36 w 60"/>
                    <a:gd name="T38" fmla="+- 0 9401 9340"/>
                    <a:gd name="T39" fmla="*/ 9401 h 61"/>
                    <a:gd name="T40" fmla="+- 0 1675 1631"/>
                    <a:gd name="T41" fmla="*/ T40 w 60"/>
                    <a:gd name="T42" fmla="+- 0 9397 9340"/>
                    <a:gd name="T43" fmla="*/ 9397 h 61"/>
                    <a:gd name="T44" fmla="+- 0 1681 1631"/>
                    <a:gd name="T45" fmla="*/ T44 w 60"/>
                    <a:gd name="T46" fmla="+- 0 9393 9340"/>
                    <a:gd name="T47" fmla="*/ 9393 h 61"/>
                    <a:gd name="T48" fmla="+- 0 1690 1631"/>
                    <a:gd name="T49" fmla="*/ T48 w 60"/>
                    <a:gd name="T50" fmla="+- 0 9380 9340"/>
                    <a:gd name="T51" fmla="*/ 9380 h 61"/>
                    <a:gd name="T52" fmla="+- 0 1691 1631"/>
                    <a:gd name="T53" fmla="*/ T52 w 60"/>
                    <a:gd name="T54" fmla="+- 0 9373 9340"/>
                    <a:gd name="T55" fmla="*/ 9373 h 61"/>
                    <a:gd name="T56" fmla="+- 0 1690 1631"/>
                    <a:gd name="T57" fmla="*/ T56 w 60"/>
                    <a:gd name="T58" fmla="+- 0 9365 9340"/>
                    <a:gd name="T59" fmla="*/ 9365 h 61"/>
                    <a:gd name="T60" fmla="+- 0 1688 1631"/>
                    <a:gd name="T61" fmla="*/ T60 w 60"/>
                    <a:gd name="T62" fmla="+- 0 9357 9340"/>
                    <a:gd name="T63" fmla="*/ 9357 h 61"/>
                    <a:gd name="T64" fmla="+- 0 1684 1631"/>
                    <a:gd name="T65" fmla="*/ T64 w 60"/>
                    <a:gd name="T66" fmla="+- 0 9351 9340"/>
                    <a:gd name="T67" fmla="*/ 9351 h 61"/>
                    <a:gd name="T68" fmla="+- 0 1671 1631"/>
                    <a:gd name="T69" fmla="*/ T68 w 60"/>
                    <a:gd name="T70" fmla="+- 0 9342 9340"/>
                    <a:gd name="T71" fmla="*/ 9342 h 61"/>
                    <a:gd name="T72" fmla="+- 0 1664 1631"/>
                    <a:gd name="T73" fmla="*/ T72 w 60"/>
                    <a:gd name="T74" fmla="+- 0 9340 9340"/>
                    <a:gd name="T75" fmla="*/ 934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3" y="0"/>
                      </a:moveTo>
                      <a:lnTo>
                        <a:pt x="17" y="3"/>
                      </a:lnTo>
                      <a:lnTo>
                        <a:pt x="11" y="8"/>
                      </a:lnTo>
                      <a:lnTo>
                        <a:pt x="2" y="21"/>
                      </a:lnTo>
                      <a:lnTo>
                        <a:pt x="0" y="28"/>
                      </a:lnTo>
                      <a:lnTo>
                        <a:pt x="2" y="36"/>
                      </a:lnTo>
                      <a:lnTo>
                        <a:pt x="3" y="44"/>
                      </a:lnTo>
                      <a:lnTo>
                        <a:pt x="7" y="50"/>
                      </a:lnTo>
                      <a:lnTo>
                        <a:pt x="21" y="59"/>
                      </a:lnTo>
                      <a:lnTo>
                        <a:pt x="28" y="61"/>
                      </a:lnTo>
                      <a:lnTo>
                        <a:pt x="44" y="57"/>
                      </a:lnTo>
                      <a:lnTo>
                        <a:pt x="50" y="53"/>
                      </a:lnTo>
                      <a:lnTo>
                        <a:pt x="59" y="40"/>
                      </a:lnTo>
                      <a:lnTo>
                        <a:pt x="60" y="33"/>
                      </a:lnTo>
                      <a:lnTo>
                        <a:pt x="59" y="25"/>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6" name="Group 472"/>
              <p:cNvGrpSpPr>
                <a:grpSpLocks/>
              </p:cNvGrpSpPr>
              <p:nvPr/>
            </p:nvGrpSpPr>
            <p:grpSpPr bwMode="auto">
              <a:xfrm>
                <a:off x="1552" y="9457"/>
                <a:ext cx="60" cy="61"/>
                <a:chOff x="1552" y="9457"/>
                <a:chExt cx="60" cy="61"/>
              </a:xfrm>
            </p:grpSpPr>
            <p:sp>
              <p:nvSpPr>
                <p:cNvPr id="21779" name="Freeform 473"/>
                <p:cNvSpPr>
                  <a:spLocks/>
                </p:cNvSpPr>
                <p:nvPr/>
              </p:nvSpPr>
              <p:spPr bwMode="auto">
                <a:xfrm>
                  <a:off x="1552" y="9457"/>
                  <a:ext cx="60" cy="61"/>
                </a:xfrm>
                <a:custGeom>
                  <a:avLst/>
                  <a:gdLst>
                    <a:gd name="T0" fmla="+- 0 1585 1552"/>
                    <a:gd name="T1" fmla="*/ T0 w 60"/>
                    <a:gd name="T2" fmla="+- 0 9457 9457"/>
                    <a:gd name="T3" fmla="*/ 9457 h 61"/>
                    <a:gd name="T4" fmla="+- 0 1569 1552"/>
                    <a:gd name="T5" fmla="*/ T4 w 60"/>
                    <a:gd name="T6" fmla="+- 0 9460 9457"/>
                    <a:gd name="T7" fmla="*/ 9460 h 61"/>
                    <a:gd name="T8" fmla="+- 0 1563 1552"/>
                    <a:gd name="T9" fmla="*/ T8 w 60"/>
                    <a:gd name="T10" fmla="+- 0 9464 9457"/>
                    <a:gd name="T11" fmla="*/ 9464 h 61"/>
                    <a:gd name="T12" fmla="+- 0 1554 1552"/>
                    <a:gd name="T13" fmla="*/ T12 w 60"/>
                    <a:gd name="T14" fmla="+- 0 9477 9457"/>
                    <a:gd name="T15" fmla="*/ 9477 h 61"/>
                    <a:gd name="T16" fmla="+- 0 1552 1552"/>
                    <a:gd name="T17" fmla="*/ T16 w 60"/>
                    <a:gd name="T18" fmla="+- 0 9484 9457"/>
                    <a:gd name="T19" fmla="*/ 9484 h 61"/>
                    <a:gd name="T20" fmla="+- 0 1554 1552"/>
                    <a:gd name="T21" fmla="*/ T20 w 60"/>
                    <a:gd name="T22" fmla="+- 0 9492 9457"/>
                    <a:gd name="T23" fmla="*/ 9492 h 61"/>
                    <a:gd name="T24" fmla="+- 0 1555 1552"/>
                    <a:gd name="T25" fmla="*/ T24 w 60"/>
                    <a:gd name="T26" fmla="+- 0 9500 9457"/>
                    <a:gd name="T27" fmla="*/ 9500 h 61"/>
                    <a:gd name="T28" fmla="+- 0 1560 1552"/>
                    <a:gd name="T29" fmla="*/ T28 w 60"/>
                    <a:gd name="T30" fmla="+- 0 9506 9457"/>
                    <a:gd name="T31" fmla="*/ 9506 h 61"/>
                    <a:gd name="T32" fmla="+- 0 1573 1552"/>
                    <a:gd name="T33" fmla="*/ T32 w 60"/>
                    <a:gd name="T34" fmla="+- 0 9515 9457"/>
                    <a:gd name="T35" fmla="*/ 9515 h 61"/>
                    <a:gd name="T36" fmla="+- 0 1580 1552"/>
                    <a:gd name="T37" fmla="*/ T36 w 60"/>
                    <a:gd name="T38" fmla="+- 0 9517 9457"/>
                    <a:gd name="T39" fmla="*/ 9517 h 61"/>
                    <a:gd name="T40" fmla="+- 0 1596 1552"/>
                    <a:gd name="T41" fmla="*/ T40 w 60"/>
                    <a:gd name="T42" fmla="+- 0 9514 9457"/>
                    <a:gd name="T43" fmla="*/ 9514 h 61"/>
                    <a:gd name="T44" fmla="+- 0 1602 1552"/>
                    <a:gd name="T45" fmla="*/ T44 w 60"/>
                    <a:gd name="T46" fmla="+- 0 9510 9457"/>
                    <a:gd name="T47" fmla="*/ 9510 h 61"/>
                    <a:gd name="T48" fmla="+- 0 1611 1552"/>
                    <a:gd name="T49" fmla="*/ T48 w 60"/>
                    <a:gd name="T50" fmla="+- 0 9497 9457"/>
                    <a:gd name="T51" fmla="*/ 9497 h 61"/>
                    <a:gd name="T52" fmla="+- 0 1612 1552"/>
                    <a:gd name="T53" fmla="*/ T52 w 60"/>
                    <a:gd name="T54" fmla="+- 0 9489 9457"/>
                    <a:gd name="T55" fmla="*/ 9489 h 61"/>
                    <a:gd name="T56" fmla="+- 0 1611 1552"/>
                    <a:gd name="T57" fmla="*/ T56 w 60"/>
                    <a:gd name="T58" fmla="+- 0 9481 9457"/>
                    <a:gd name="T59" fmla="*/ 9481 h 61"/>
                    <a:gd name="T60" fmla="+- 0 1609 1552"/>
                    <a:gd name="T61" fmla="*/ T60 w 60"/>
                    <a:gd name="T62" fmla="+- 0 9473 9457"/>
                    <a:gd name="T63" fmla="*/ 9473 h 61"/>
                    <a:gd name="T64" fmla="+- 0 1605 1552"/>
                    <a:gd name="T65" fmla="*/ T64 w 60"/>
                    <a:gd name="T66" fmla="+- 0 9467 9457"/>
                    <a:gd name="T67" fmla="*/ 9467 h 61"/>
                    <a:gd name="T68" fmla="+- 0 1599 1552"/>
                    <a:gd name="T69" fmla="*/ T68 w 60"/>
                    <a:gd name="T70" fmla="+- 0 9463 9457"/>
                    <a:gd name="T71" fmla="*/ 9463 h 61"/>
                    <a:gd name="T72" fmla="+- 0 1592 1552"/>
                    <a:gd name="T73" fmla="*/ T72 w 60"/>
                    <a:gd name="T74" fmla="+- 0 9458 9457"/>
                    <a:gd name="T75" fmla="*/ 9458 h 61"/>
                    <a:gd name="T76" fmla="+- 0 1585 1552"/>
                    <a:gd name="T77" fmla="*/ T76 w 60"/>
                    <a:gd name="T78" fmla="+- 0 9457 9457"/>
                    <a:gd name="T79" fmla="*/ 94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0"/>
                      </a:lnTo>
                      <a:lnTo>
                        <a:pt x="0" y="27"/>
                      </a:lnTo>
                      <a:lnTo>
                        <a:pt x="2" y="35"/>
                      </a:lnTo>
                      <a:lnTo>
                        <a:pt x="3" y="43"/>
                      </a:lnTo>
                      <a:lnTo>
                        <a:pt x="8" y="49"/>
                      </a:lnTo>
                      <a:lnTo>
                        <a:pt x="21" y="58"/>
                      </a:lnTo>
                      <a:lnTo>
                        <a:pt x="28" y="60"/>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7" name="Group 474"/>
              <p:cNvGrpSpPr>
                <a:grpSpLocks/>
              </p:cNvGrpSpPr>
              <p:nvPr/>
            </p:nvGrpSpPr>
            <p:grpSpPr bwMode="auto">
              <a:xfrm>
                <a:off x="1474" y="9573"/>
                <a:ext cx="60" cy="61"/>
                <a:chOff x="1474" y="9573"/>
                <a:chExt cx="60" cy="61"/>
              </a:xfrm>
            </p:grpSpPr>
            <p:sp>
              <p:nvSpPr>
                <p:cNvPr id="21778" name="Freeform 475"/>
                <p:cNvSpPr>
                  <a:spLocks/>
                </p:cNvSpPr>
                <p:nvPr/>
              </p:nvSpPr>
              <p:spPr bwMode="auto">
                <a:xfrm>
                  <a:off x="1474" y="9573"/>
                  <a:ext cx="60" cy="61"/>
                </a:xfrm>
                <a:custGeom>
                  <a:avLst/>
                  <a:gdLst>
                    <a:gd name="T0" fmla="+- 0 1506 1474"/>
                    <a:gd name="T1" fmla="*/ T0 w 60"/>
                    <a:gd name="T2" fmla="+- 0 9573 9573"/>
                    <a:gd name="T3" fmla="*/ 9573 h 61"/>
                    <a:gd name="T4" fmla="+- 0 1490 1474"/>
                    <a:gd name="T5" fmla="*/ T4 w 60"/>
                    <a:gd name="T6" fmla="+- 0 9576 9573"/>
                    <a:gd name="T7" fmla="*/ 9576 h 61"/>
                    <a:gd name="T8" fmla="+- 0 1484 1474"/>
                    <a:gd name="T9" fmla="*/ T8 w 60"/>
                    <a:gd name="T10" fmla="+- 0 9580 9573"/>
                    <a:gd name="T11" fmla="*/ 9580 h 61"/>
                    <a:gd name="T12" fmla="+- 0 1480 1474"/>
                    <a:gd name="T13" fmla="*/ T12 w 60"/>
                    <a:gd name="T14" fmla="+- 0 9587 9573"/>
                    <a:gd name="T15" fmla="*/ 9587 h 61"/>
                    <a:gd name="T16" fmla="+- 0 1475 1474"/>
                    <a:gd name="T17" fmla="*/ T16 w 60"/>
                    <a:gd name="T18" fmla="+- 0 9593 9573"/>
                    <a:gd name="T19" fmla="*/ 9593 h 61"/>
                    <a:gd name="T20" fmla="+- 0 1474 1474"/>
                    <a:gd name="T21" fmla="*/ T20 w 60"/>
                    <a:gd name="T22" fmla="+- 0 9601 9573"/>
                    <a:gd name="T23" fmla="*/ 9601 h 61"/>
                    <a:gd name="T24" fmla="+- 0 1475 1474"/>
                    <a:gd name="T25" fmla="*/ T24 w 60"/>
                    <a:gd name="T26" fmla="+- 0 9608 9573"/>
                    <a:gd name="T27" fmla="*/ 9608 h 61"/>
                    <a:gd name="T28" fmla="+- 0 1477 1474"/>
                    <a:gd name="T29" fmla="*/ T28 w 60"/>
                    <a:gd name="T30" fmla="+- 0 9616 9573"/>
                    <a:gd name="T31" fmla="*/ 9616 h 61"/>
                    <a:gd name="T32" fmla="+- 0 1481 1474"/>
                    <a:gd name="T33" fmla="*/ T32 w 60"/>
                    <a:gd name="T34" fmla="+- 0 9622 9573"/>
                    <a:gd name="T35" fmla="*/ 9622 h 61"/>
                    <a:gd name="T36" fmla="+- 0 1494 1474"/>
                    <a:gd name="T37" fmla="*/ T36 w 60"/>
                    <a:gd name="T38" fmla="+- 0 9632 9573"/>
                    <a:gd name="T39" fmla="*/ 9632 h 61"/>
                    <a:gd name="T40" fmla="+- 0 1501 1474"/>
                    <a:gd name="T41" fmla="*/ T40 w 60"/>
                    <a:gd name="T42" fmla="+- 0 9633 9573"/>
                    <a:gd name="T43" fmla="*/ 9633 h 61"/>
                    <a:gd name="T44" fmla="+- 0 1517 1474"/>
                    <a:gd name="T45" fmla="*/ T44 w 60"/>
                    <a:gd name="T46" fmla="+- 0 9630 9573"/>
                    <a:gd name="T47" fmla="*/ 9630 h 61"/>
                    <a:gd name="T48" fmla="+- 0 1523 1474"/>
                    <a:gd name="T49" fmla="*/ T48 w 60"/>
                    <a:gd name="T50" fmla="+- 0 9626 9573"/>
                    <a:gd name="T51" fmla="*/ 9626 h 61"/>
                    <a:gd name="T52" fmla="+- 0 1532 1474"/>
                    <a:gd name="T53" fmla="*/ T52 w 60"/>
                    <a:gd name="T54" fmla="+- 0 9613 9573"/>
                    <a:gd name="T55" fmla="*/ 9613 h 61"/>
                    <a:gd name="T56" fmla="+- 0 1534 1474"/>
                    <a:gd name="T57" fmla="*/ T56 w 60"/>
                    <a:gd name="T58" fmla="+- 0 9606 9573"/>
                    <a:gd name="T59" fmla="*/ 9606 h 61"/>
                    <a:gd name="T60" fmla="+- 0 1532 1474"/>
                    <a:gd name="T61" fmla="*/ T60 w 60"/>
                    <a:gd name="T62" fmla="+- 0 9598 9573"/>
                    <a:gd name="T63" fmla="*/ 9598 h 61"/>
                    <a:gd name="T64" fmla="+- 0 1531 1474"/>
                    <a:gd name="T65" fmla="*/ T64 w 60"/>
                    <a:gd name="T66" fmla="+- 0 9590 9573"/>
                    <a:gd name="T67" fmla="*/ 9590 h 61"/>
                    <a:gd name="T68" fmla="+- 0 1527 1474"/>
                    <a:gd name="T69" fmla="*/ T68 w 60"/>
                    <a:gd name="T70" fmla="+- 0 9584 9573"/>
                    <a:gd name="T71" fmla="*/ 9584 h 61"/>
                    <a:gd name="T72" fmla="+- 0 1513 1474"/>
                    <a:gd name="T73" fmla="*/ T72 w 60"/>
                    <a:gd name="T74" fmla="+- 0 9574 9573"/>
                    <a:gd name="T75" fmla="*/ 9574 h 61"/>
                    <a:gd name="T76" fmla="+- 0 1506 1474"/>
                    <a:gd name="T77" fmla="*/ T76 w 60"/>
                    <a:gd name="T78" fmla="+- 0 9573 9573"/>
                    <a:gd name="T79" fmla="*/ 95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6" y="3"/>
                      </a:lnTo>
                      <a:lnTo>
                        <a:pt x="10" y="7"/>
                      </a:lnTo>
                      <a:lnTo>
                        <a:pt x="6" y="14"/>
                      </a:lnTo>
                      <a:lnTo>
                        <a:pt x="1" y="20"/>
                      </a:lnTo>
                      <a:lnTo>
                        <a:pt x="0" y="28"/>
                      </a:lnTo>
                      <a:lnTo>
                        <a:pt x="1" y="35"/>
                      </a:lnTo>
                      <a:lnTo>
                        <a:pt x="3" y="43"/>
                      </a:lnTo>
                      <a:lnTo>
                        <a:pt x="7" y="49"/>
                      </a:lnTo>
                      <a:lnTo>
                        <a:pt x="20" y="59"/>
                      </a:lnTo>
                      <a:lnTo>
                        <a:pt x="27" y="60"/>
                      </a:lnTo>
                      <a:lnTo>
                        <a:pt x="43" y="57"/>
                      </a:lnTo>
                      <a:lnTo>
                        <a:pt x="49" y="53"/>
                      </a:lnTo>
                      <a:lnTo>
                        <a:pt x="58" y="40"/>
                      </a:lnTo>
                      <a:lnTo>
                        <a:pt x="60" y="33"/>
                      </a:lnTo>
                      <a:lnTo>
                        <a:pt x="58" y="25"/>
                      </a:lnTo>
                      <a:lnTo>
                        <a:pt x="57" y="17"/>
                      </a:lnTo>
                      <a:lnTo>
                        <a:pt x="53" y="11"/>
                      </a:lnTo>
                      <a:lnTo>
                        <a:pt x="39"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8" name="Group 476"/>
              <p:cNvGrpSpPr>
                <a:grpSpLocks/>
              </p:cNvGrpSpPr>
              <p:nvPr/>
            </p:nvGrpSpPr>
            <p:grpSpPr bwMode="auto">
              <a:xfrm>
                <a:off x="1395" y="9689"/>
                <a:ext cx="60" cy="61"/>
                <a:chOff x="1395" y="9689"/>
                <a:chExt cx="60" cy="61"/>
              </a:xfrm>
            </p:grpSpPr>
            <p:sp>
              <p:nvSpPr>
                <p:cNvPr id="21777" name="Freeform 477"/>
                <p:cNvSpPr>
                  <a:spLocks/>
                </p:cNvSpPr>
                <p:nvPr/>
              </p:nvSpPr>
              <p:spPr bwMode="auto">
                <a:xfrm>
                  <a:off x="1395" y="9689"/>
                  <a:ext cx="60" cy="61"/>
                </a:xfrm>
                <a:custGeom>
                  <a:avLst/>
                  <a:gdLst>
                    <a:gd name="T0" fmla="+- 0 1427 1395"/>
                    <a:gd name="T1" fmla="*/ T0 w 60"/>
                    <a:gd name="T2" fmla="+- 0 9689 9689"/>
                    <a:gd name="T3" fmla="*/ 9689 h 61"/>
                    <a:gd name="T4" fmla="+- 0 1412 1395"/>
                    <a:gd name="T5" fmla="*/ T4 w 60"/>
                    <a:gd name="T6" fmla="+- 0 9692 9689"/>
                    <a:gd name="T7" fmla="*/ 9692 h 61"/>
                    <a:gd name="T8" fmla="+- 0 1405 1395"/>
                    <a:gd name="T9" fmla="*/ T8 w 60"/>
                    <a:gd name="T10" fmla="+- 0 9696 9689"/>
                    <a:gd name="T11" fmla="*/ 9696 h 61"/>
                    <a:gd name="T12" fmla="+- 0 1396 1395"/>
                    <a:gd name="T13" fmla="*/ T12 w 60"/>
                    <a:gd name="T14" fmla="+- 0 9710 9689"/>
                    <a:gd name="T15" fmla="*/ 9710 h 61"/>
                    <a:gd name="T16" fmla="+- 0 1395 1395"/>
                    <a:gd name="T17" fmla="*/ T16 w 60"/>
                    <a:gd name="T18" fmla="+- 0 9717 9689"/>
                    <a:gd name="T19" fmla="*/ 9717 h 61"/>
                    <a:gd name="T20" fmla="+- 0 1396 1395"/>
                    <a:gd name="T21" fmla="*/ T20 w 60"/>
                    <a:gd name="T22" fmla="+- 0 9725 9689"/>
                    <a:gd name="T23" fmla="*/ 9725 h 61"/>
                    <a:gd name="T24" fmla="+- 0 1398 1395"/>
                    <a:gd name="T25" fmla="*/ T24 w 60"/>
                    <a:gd name="T26" fmla="+- 0 9732 9689"/>
                    <a:gd name="T27" fmla="*/ 9732 h 61"/>
                    <a:gd name="T28" fmla="+- 0 1402 1395"/>
                    <a:gd name="T29" fmla="*/ T28 w 60"/>
                    <a:gd name="T30" fmla="+- 0 9739 9689"/>
                    <a:gd name="T31" fmla="*/ 9739 h 61"/>
                    <a:gd name="T32" fmla="+- 0 1415 1395"/>
                    <a:gd name="T33" fmla="*/ T32 w 60"/>
                    <a:gd name="T34" fmla="+- 0 9748 9689"/>
                    <a:gd name="T35" fmla="*/ 9748 h 61"/>
                    <a:gd name="T36" fmla="+- 0 1422 1395"/>
                    <a:gd name="T37" fmla="*/ T36 w 60"/>
                    <a:gd name="T38" fmla="+- 0 9749 9689"/>
                    <a:gd name="T39" fmla="*/ 9749 h 61"/>
                    <a:gd name="T40" fmla="+- 0 1438 1395"/>
                    <a:gd name="T41" fmla="*/ T40 w 60"/>
                    <a:gd name="T42" fmla="+- 0 9746 9689"/>
                    <a:gd name="T43" fmla="*/ 9746 h 61"/>
                    <a:gd name="T44" fmla="+- 0 1444 1395"/>
                    <a:gd name="T45" fmla="*/ T44 w 60"/>
                    <a:gd name="T46" fmla="+- 0 9742 9689"/>
                    <a:gd name="T47" fmla="*/ 9742 h 61"/>
                    <a:gd name="T48" fmla="+- 0 1449 1395"/>
                    <a:gd name="T49" fmla="*/ T48 w 60"/>
                    <a:gd name="T50" fmla="+- 0 9736 9689"/>
                    <a:gd name="T51" fmla="*/ 9736 h 61"/>
                    <a:gd name="T52" fmla="+- 0 1453 1395"/>
                    <a:gd name="T53" fmla="*/ T52 w 60"/>
                    <a:gd name="T54" fmla="+- 0 9729 9689"/>
                    <a:gd name="T55" fmla="*/ 9729 h 61"/>
                    <a:gd name="T56" fmla="+- 0 1455 1395"/>
                    <a:gd name="T57" fmla="*/ T56 w 60"/>
                    <a:gd name="T58" fmla="+- 0 9722 9689"/>
                    <a:gd name="T59" fmla="*/ 9722 h 61"/>
                    <a:gd name="T60" fmla="+- 0 1453 1395"/>
                    <a:gd name="T61" fmla="*/ T60 w 60"/>
                    <a:gd name="T62" fmla="+- 0 9714 9689"/>
                    <a:gd name="T63" fmla="*/ 9714 h 61"/>
                    <a:gd name="T64" fmla="+- 0 1452 1395"/>
                    <a:gd name="T65" fmla="*/ T64 w 60"/>
                    <a:gd name="T66" fmla="+- 0 9706 9689"/>
                    <a:gd name="T67" fmla="*/ 9706 h 61"/>
                    <a:gd name="T68" fmla="+- 0 1448 1395"/>
                    <a:gd name="T69" fmla="*/ T68 w 60"/>
                    <a:gd name="T70" fmla="+- 0 9700 9689"/>
                    <a:gd name="T71" fmla="*/ 9700 h 61"/>
                    <a:gd name="T72" fmla="+- 0 1434 1395"/>
                    <a:gd name="T73" fmla="*/ T72 w 60"/>
                    <a:gd name="T74" fmla="+- 0 9691 9689"/>
                    <a:gd name="T75" fmla="*/ 9691 h 61"/>
                    <a:gd name="T76" fmla="+- 0 1427 1395"/>
                    <a:gd name="T77" fmla="*/ T76 w 60"/>
                    <a:gd name="T78" fmla="+- 0 9689 9689"/>
                    <a:gd name="T79" fmla="*/ 96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0" y="7"/>
                      </a:lnTo>
                      <a:lnTo>
                        <a:pt x="1" y="21"/>
                      </a:lnTo>
                      <a:lnTo>
                        <a:pt x="0" y="28"/>
                      </a:lnTo>
                      <a:lnTo>
                        <a:pt x="1" y="36"/>
                      </a:lnTo>
                      <a:lnTo>
                        <a:pt x="3" y="43"/>
                      </a:lnTo>
                      <a:lnTo>
                        <a:pt x="7" y="50"/>
                      </a:lnTo>
                      <a:lnTo>
                        <a:pt x="20" y="59"/>
                      </a:lnTo>
                      <a:lnTo>
                        <a:pt x="27" y="60"/>
                      </a:lnTo>
                      <a:lnTo>
                        <a:pt x="43" y="57"/>
                      </a:lnTo>
                      <a:lnTo>
                        <a:pt x="49" y="53"/>
                      </a:lnTo>
                      <a:lnTo>
                        <a:pt x="54" y="47"/>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69" name="Group 478"/>
              <p:cNvGrpSpPr>
                <a:grpSpLocks/>
              </p:cNvGrpSpPr>
              <p:nvPr/>
            </p:nvGrpSpPr>
            <p:grpSpPr bwMode="auto">
              <a:xfrm>
                <a:off x="1316" y="9805"/>
                <a:ext cx="60" cy="61"/>
                <a:chOff x="1316" y="9805"/>
                <a:chExt cx="60" cy="61"/>
              </a:xfrm>
            </p:grpSpPr>
            <p:sp>
              <p:nvSpPr>
                <p:cNvPr id="21776" name="Freeform 479"/>
                <p:cNvSpPr>
                  <a:spLocks/>
                </p:cNvSpPr>
                <p:nvPr/>
              </p:nvSpPr>
              <p:spPr bwMode="auto">
                <a:xfrm>
                  <a:off x="1316" y="9805"/>
                  <a:ext cx="60" cy="61"/>
                </a:xfrm>
                <a:custGeom>
                  <a:avLst/>
                  <a:gdLst>
                    <a:gd name="T0" fmla="+- 0 1348 1316"/>
                    <a:gd name="T1" fmla="*/ T0 w 60"/>
                    <a:gd name="T2" fmla="+- 0 9805 9805"/>
                    <a:gd name="T3" fmla="*/ 9805 h 61"/>
                    <a:gd name="T4" fmla="+- 0 1333 1316"/>
                    <a:gd name="T5" fmla="*/ T4 w 60"/>
                    <a:gd name="T6" fmla="+- 0 9808 9805"/>
                    <a:gd name="T7" fmla="*/ 9808 h 61"/>
                    <a:gd name="T8" fmla="+- 0 1326 1316"/>
                    <a:gd name="T9" fmla="*/ T8 w 60"/>
                    <a:gd name="T10" fmla="+- 0 9812 9805"/>
                    <a:gd name="T11" fmla="*/ 9812 h 61"/>
                    <a:gd name="T12" fmla="+- 0 1317 1316"/>
                    <a:gd name="T13" fmla="*/ T12 w 60"/>
                    <a:gd name="T14" fmla="+- 0 9826 9805"/>
                    <a:gd name="T15" fmla="*/ 9826 h 61"/>
                    <a:gd name="T16" fmla="+- 0 1316 1316"/>
                    <a:gd name="T17" fmla="*/ T16 w 60"/>
                    <a:gd name="T18" fmla="+- 0 9833 9805"/>
                    <a:gd name="T19" fmla="*/ 9833 h 61"/>
                    <a:gd name="T20" fmla="+- 0 1319 1316"/>
                    <a:gd name="T21" fmla="*/ T20 w 60"/>
                    <a:gd name="T22" fmla="+- 0 9849 9805"/>
                    <a:gd name="T23" fmla="*/ 9849 h 61"/>
                    <a:gd name="T24" fmla="+- 0 1323 1316"/>
                    <a:gd name="T25" fmla="*/ T24 w 60"/>
                    <a:gd name="T26" fmla="+- 0 9855 9805"/>
                    <a:gd name="T27" fmla="*/ 9855 h 61"/>
                    <a:gd name="T28" fmla="+- 0 1336 1316"/>
                    <a:gd name="T29" fmla="*/ T28 w 60"/>
                    <a:gd name="T30" fmla="+- 0 9864 9805"/>
                    <a:gd name="T31" fmla="*/ 9864 h 61"/>
                    <a:gd name="T32" fmla="+- 0 1343 1316"/>
                    <a:gd name="T33" fmla="*/ T32 w 60"/>
                    <a:gd name="T34" fmla="+- 0 9865 9805"/>
                    <a:gd name="T35" fmla="*/ 9865 h 61"/>
                    <a:gd name="T36" fmla="+- 0 1359 1316"/>
                    <a:gd name="T37" fmla="*/ T36 w 60"/>
                    <a:gd name="T38" fmla="+- 0 9862 9805"/>
                    <a:gd name="T39" fmla="*/ 9862 h 61"/>
                    <a:gd name="T40" fmla="+- 0 1365 1316"/>
                    <a:gd name="T41" fmla="*/ T40 w 60"/>
                    <a:gd name="T42" fmla="+- 0 9858 9805"/>
                    <a:gd name="T43" fmla="*/ 9858 h 61"/>
                    <a:gd name="T44" fmla="+- 0 1374 1316"/>
                    <a:gd name="T45" fmla="*/ T44 w 60"/>
                    <a:gd name="T46" fmla="+- 0 9845 9805"/>
                    <a:gd name="T47" fmla="*/ 9845 h 61"/>
                    <a:gd name="T48" fmla="+- 0 1376 1316"/>
                    <a:gd name="T49" fmla="*/ T48 w 60"/>
                    <a:gd name="T50" fmla="+- 0 9838 9805"/>
                    <a:gd name="T51" fmla="*/ 9838 h 61"/>
                    <a:gd name="T52" fmla="+- 0 1374 1316"/>
                    <a:gd name="T53" fmla="*/ T52 w 60"/>
                    <a:gd name="T54" fmla="+- 0 9830 9805"/>
                    <a:gd name="T55" fmla="*/ 9830 h 61"/>
                    <a:gd name="T56" fmla="+- 0 1373 1316"/>
                    <a:gd name="T57" fmla="*/ T56 w 60"/>
                    <a:gd name="T58" fmla="+- 0 9822 9805"/>
                    <a:gd name="T59" fmla="*/ 9822 h 61"/>
                    <a:gd name="T60" fmla="+- 0 1369 1316"/>
                    <a:gd name="T61" fmla="*/ T60 w 60"/>
                    <a:gd name="T62" fmla="+- 0 9816 9805"/>
                    <a:gd name="T63" fmla="*/ 9816 h 61"/>
                    <a:gd name="T64" fmla="+- 0 1355 1316"/>
                    <a:gd name="T65" fmla="*/ T64 w 60"/>
                    <a:gd name="T66" fmla="+- 0 9807 9805"/>
                    <a:gd name="T67" fmla="*/ 9807 h 61"/>
                    <a:gd name="T68" fmla="+- 0 1348 1316"/>
                    <a:gd name="T69" fmla="*/ T68 w 60"/>
                    <a:gd name="T70" fmla="+- 0 9805 9805"/>
                    <a:gd name="T71" fmla="*/ 980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0" y="7"/>
                      </a:lnTo>
                      <a:lnTo>
                        <a:pt x="1" y="21"/>
                      </a:lnTo>
                      <a:lnTo>
                        <a:pt x="0" y="28"/>
                      </a:lnTo>
                      <a:lnTo>
                        <a:pt x="3" y="44"/>
                      </a:lnTo>
                      <a:lnTo>
                        <a:pt x="7" y="50"/>
                      </a:lnTo>
                      <a:lnTo>
                        <a:pt x="20" y="59"/>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70" name="Group 480"/>
              <p:cNvGrpSpPr>
                <a:grpSpLocks/>
              </p:cNvGrpSpPr>
              <p:nvPr/>
            </p:nvGrpSpPr>
            <p:grpSpPr bwMode="auto">
              <a:xfrm>
                <a:off x="1237" y="9921"/>
                <a:ext cx="60" cy="61"/>
                <a:chOff x="1237" y="9921"/>
                <a:chExt cx="60" cy="61"/>
              </a:xfrm>
            </p:grpSpPr>
            <p:sp>
              <p:nvSpPr>
                <p:cNvPr id="21775" name="Freeform 481"/>
                <p:cNvSpPr>
                  <a:spLocks/>
                </p:cNvSpPr>
                <p:nvPr/>
              </p:nvSpPr>
              <p:spPr bwMode="auto">
                <a:xfrm>
                  <a:off x="1237" y="9921"/>
                  <a:ext cx="60" cy="61"/>
                </a:xfrm>
                <a:custGeom>
                  <a:avLst/>
                  <a:gdLst>
                    <a:gd name="T0" fmla="+- 0 1269 1237"/>
                    <a:gd name="T1" fmla="*/ T0 w 60"/>
                    <a:gd name="T2" fmla="+- 0 9921 9921"/>
                    <a:gd name="T3" fmla="*/ 9921 h 61"/>
                    <a:gd name="T4" fmla="+- 0 1254 1237"/>
                    <a:gd name="T5" fmla="*/ T4 w 60"/>
                    <a:gd name="T6" fmla="+- 0 9924 9921"/>
                    <a:gd name="T7" fmla="*/ 9924 h 61"/>
                    <a:gd name="T8" fmla="+- 0 1248 1237"/>
                    <a:gd name="T9" fmla="*/ T8 w 60"/>
                    <a:gd name="T10" fmla="+- 0 9929 9921"/>
                    <a:gd name="T11" fmla="*/ 9929 h 61"/>
                    <a:gd name="T12" fmla="+- 0 1238 1237"/>
                    <a:gd name="T13" fmla="*/ T12 w 60"/>
                    <a:gd name="T14" fmla="+- 0 9942 9921"/>
                    <a:gd name="T15" fmla="*/ 9942 h 61"/>
                    <a:gd name="T16" fmla="+- 0 1237 1237"/>
                    <a:gd name="T17" fmla="*/ T16 w 60"/>
                    <a:gd name="T18" fmla="+- 0 9949 9921"/>
                    <a:gd name="T19" fmla="*/ 9949 h 61"/>
                    <a:gd name="T20" fmla="+- 0 1238 1237"/>
                    <a:gd name="T21" fmla="*/ T20 w 60"/>
                    <a:gd name="T22" fmla="+- 0 9957 9921"/>
                    <a:gd name="T23" fmla="*/ 9957 h 61"/>
                    <a:gd name="T24" fmla="+- 0 1240 1237"/>
                    <a:gd name="T25" fmla="*/ T24 w 60"/>
                    <a:gd name="T26" fmla="+- 0 9965 9921"/>
                    <a:gd name="T27" fmla="*/ 9965 h 61"/>
                    <a:gd name="T28" fmla="+- 0 1244 1237"/>
                    <a:gd name="T29" fmla="*/ T28 w 60"/>
                    <a:gd name="T30" fmla="+- 0 9971 9921"/>
                    <a:gd name="T31" fmla="*/ 9971 h 61"/>
                    <a:gd name="T32" fmla="+- 0 1257 1237"/>
                    <a:gd name="T33" fmla="*/ T32 w 60"/>
                    <a:gd name="T34" fmla="+- 0 9980 9921"/>
                    <a:gd name="T35" fmla="*/ 9980 h 61"/>
                    <a:gd name="T36" fmla="+- 0 1264 1237"/>
                    <a:gd name="T37" fmla="*/ T36 w 60"/>
                    <a:gd name="T38" fmla="+- 0 9982 9921"/>
                    <a:gd name="T39" fmla="*/ 9982 h 61"/>
                    <a:gd name="T40" fmla="+- 0 1272 1237"/>
                    <a:gd name="T41" fmla="*/ T40 w 60"/>
                    <a:gd name="T42" fmla="+- 0 9980 9921"/>
                    <a:gd name="T43" fmla="*/ 9980 h 61"/>
                    <a:gd name="T44" fmla="+- 0 1280 1237"/>
                    <a:gd name="T45" fmla="*/ T44 w 60"/>
                    <a:gd name="T46" fmla="+- 0 9978 9921"/>
                    <a:gd name="T47" fmla="*/ 9978 h 61"/>
                    <a:gd name="T48" fmla="+- 0 1286 1237"/>
                    <a:gd name="T49" fmla="*/ T48 w 60"/>
                    <a:gd name="T50" fmla="+- 0 9974 9921"/>
                    <a:gd name="T51" fmla="*/ 9974 h 61"/>
                    <a:gd name="T52" fmla="+- 0 1295 1237"/>
                    <a:gd name="T53" fmla="*/ T52 w 60"/>
                    <a:gd name="T54" fmla="+- 0 9961 9921"/>
                    <a:gd name="T55" fmla="*/ 9961 h 61"/>
                    <a:gd name="T56" fmla="+- 0 1297 1237"/>
                    <a:gd name="T57" fmla="*/ T56 w 60"/>
                    <a:gd name="T58" fmla="+- 0 9954 9921"/>
                    <a:gd name="T59" fmla="*/ 9954 h 61"/>
                    <a:gd name="T60" fmla="+- 0 1295 1237"/>
                    <a:gd name="T61" fmla="*/ T60 w 60"/>
                    <a:gd name="T62" fmla="+- 0 9946 9921"/>
                    <a:gd name="T63" fmla="*/ 9946 h 61"/>
                    <a:gd name="T64" fmla="+- 0 1294 1237"/>
                    <a:gd name="T65" fmla="*/ T64 w 60"/>
                    <a:gd name="T66" fmla="+- 0 9938 9921"/>
                    <a:gd name="T67" fmla="*/ 9938 h 61"/>
                    <a:gd name="T68" fmla="+- 0 1290 1237"/>
                    <a:gd name="T69" fmla="*/ T68 w 60"/>
                    <a:gd name="T70" fmla="+- 0 9932 9921"/>
                    <a:gd name="T71" fmla="*/ 9932 h 61"/>
                    <a:gd name="T72" fmla="+- 0 1283 1237"/>
                    <a:gd name="T73" fmla="*/ T72 w 60"/>
                    <a:gd name="T74" fmla="+- 0 9928 9921"/>
                    <a:gd name="T75" fmla="*/ 9928 h 61"/>
                    <a:gd name="T76" fmla="+- 0 1277 1237"/>
                    <a:gd name="T77" fmla="*/ T76 w 60"/>
                    <a:gd name="T78" fmla="+- 0 9923 9921"/>
                    <a:gd name="T79" fmla="*/ 9923 h 61"/>
                    <a:gd name="T80" fmla="+- 0 1269 1237"/>
                    <a:gd name="T81" fmla="*/ T80 w 60"/>
                    <a:gd name="T82" fmla="+- 0 9921 9921"/>
                    <a:gd name="T83" fmla="*/ 99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2" y="0"/>
                      </a:moveTo>
                      <a:lnTo>
                        <a:pt x="17" y="3"/>
                      </a:lnTo>
                      <a:lnTo>
                        <a:pt x="11" y="8"/>
                      </a:lnTo>
                      <a:lnTo>
                        <a:pt x="1" y="21"/>
                      </a:lnTo>
                      <a:lnTo>
                        <a:pt x="0" y="28"/>
                      </a:lnTo>
                      <a:lnTo>
                        <a:pt x="1" y="36"/>
                      </a:lnTo>
                      <a:lnTo>
                        <a:pt x="3" y="44"/>
                      </a:lnTo>
                      <a:lnTo>
                        <a:pt x="7" y="50"/>
                      </a:lnTo>
                      <a:lnTo>
                        <a:pt x="20" y="59"/>
                      </a:lnTo>
                      <a:lnTo>
                        <a:pt x="27" y="61"/>
                      </a:lnTo>
                      <a:lnTo>
                        <a:pt x="35" y="59"/>
                      </a:lnTo>
                      <a:lnTo>
                        <a:pt x="43" y="57"/>
                      </a:lnTo>
                      <a:lnTo>
                        <a:pt x="49" y="53"/>
                      </a:lnTo>
                      <a:lnTo>
                        <a:pt x="58" y="40"/>
                      </a:lnTo>
                      <a:lnTo>
                        <a:pt x="60" y="33"/>
                      </a:lnTo>
                      <a:lnTo>
                        <a:pt x="58" y="25"/>
                      </a:lnTo>
                      <a:lnTo>
                        <a:pt x="57" y="17"/>
                      </a:lnTo>
                      <a:lnTo>
                        <a:pt x="53" y="11"/>
                      </a:lnTo>
                      <a:lnTo>
                        <a:pt x="46" y="7"/>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71" name="Group 482"/>
              <p:cNvGrpSpPr>
                <a:grpSpLocks/>
              </p:cNvGrpSpPr>
              <p:nvPr/>
            </p:nvGrpSpPr>
            <p:grpSpPr bwMode="auto">
              <a:xfrm>
                <a:off x="1158" y="10038"/>
                <a:ext cx="60" cy="61"/>
                <a:chOff x="1158" y="10038"/>
                <a:chExt cx="60" cy="61"/>
              </a:xfrm>
            </p:grpSpPr>
            <p:sp>
              <p:nvSpPr>
                <p:cNvPr id="21774" name="Freeform 483"/>
                <p:cNvSpPr>
                  <a:spLocks/>
                </p:cNvSpPr>
                <p:nvPr/>
              </p:nvSpPr>
              <p:spPr bwMode="auto">
                <a:xfrm>
                  <a:off x="1158" y="10038"/>
                  <a:ext cx="60" cy="61"/>
                </a:xfrm>
                <a:custGeom>
                  <a:avLst/>
                  <a:gdLst>
                    <a:gd name="T0" fmla="+- 0 1190 1158"/>
                    <a:gd name="T1" fmla="*/ T0 w 60"/>
                    <a:gd name="T2" fmla="+- 0 10038 10038"/>
                    <a:gd name="T3" fmla="*/ 10038 h 61"/>
                    <a:gd name="T4" fmla="+- 0 1175 1158"/>
                    <a:gd name="T5" fmla="*/ T4 w 60"/>
                    <a:gd name="T6" fmla="+- 0 10041 10038"/>
                    <a:gd name="T7" fmla="*/ 10041 h 61"/>
                    <a:gd name="T8" fmla="+- 0 1169 1158"/>
                    <a:gd name="T9" fmla="*/ T8 w 60"/>
                    <a:gd name="T10" fmla="+- 0 10045 10038"/>
                    <a:gd name="T11" fmla="*/ 10045 h 61"/>
                    <a:gd name="T12" fmla="+- 0 1164 1158"/>
                    <a:gd name="T13" fmla="*/ T12 w 60"/>
                    <a:gd name="T14" fmla="+- 0 10052 10038"/>
                    <a:gd name="T15" fmla="*/ 10052 h 61"/>
                    <a:gd name="T16" fmla="+- 0 1159 1158"/>
                    <a:gd name="T17" fmla="*/ T16 w 60"/>
                    <a:gd name="T18" fmla="+- 0 10058 10038"/>
                    <a:gd name="T19" fmla="*/ 10058 h 61"/>
                    <a:gd name="T20" fmla="+- 0 1158 1158"/>
                    <a:gd name="T21" fmla="*/ T20 w 60"/>
                    <a:gd name="T22" fmla="+- 0 10065 10038"/>
                    <a:gd name="T23" fmla="*/ 10065 h 61"/>
                    <a:gd name="T24" fmla="+- 0 1159 1158"/>
                    <a:gd name="T25" fmla="*/ T24 w 60"/>
                    <a:gd name="T26" fmla="+- 0 10073 10038"/>
                    <a:gd name="T27" fmla="*/ 10073 h 61"/>
                    <a:gd name="T28" fmla="+- 0 1161 1158"/>
                    <a:gd name="T29" fmla="*/ T28 w 60"/>
                    <a:gd name="T30" fmla="+- 0 10081 10038"/>
                    <a:gd name="T31" fmla="*/ 10081 h 61"/>
                    <a:gd name="T32" fmla="+- 0 1165 1158"/>
                    <a:gd name="T33" fmla="*/ T32 w 60"/>
                    <a:gd name="T34" fmla="+- 0 10087 10038"/>
                    <a:gd name="T35" fmla="*/ 10087 h 61"/>
                    <a:gd name="T36" fmla="+- 0 1178 1158"/>
                    <a:gd name="T37" fmla="*/ T36 w 60"/>
                    <a:gd name="T38" fmla="+- 0 10096 10038"/>
                    <a:gd name="T39" fmla="*/ 10096 h 61"/>
                    <a:gd name="T40" fmla="+- 0 1186 1158"/>
                    <a:gd name="T41" fmla="*/ T40 w 60"/>
                    <a:gd name="T42" fmla="+- 0 10098 10038"/>
                    <a:gd name="T43" fmla="*/ 10098 h 61"/>
                    <a:gd name="T44" fmla="+- 0 1201 1158"/>
                    <a:gd name="T45" fmla="*/ T44 w 60"/>
                    <a:gd name="T46" fmla="+- 0 10095 10038"/>
                    <a:gd name="T47" fmla="*/ 10095 h 61"/>
                    <a:gd name="T48" fmla="+- 0 1208 1158"/>
                    <a:gd name="T49" fmla="*/ T48 w 60"/>
                    <a:gd name="T50" fmla="+- 0 10091 10038"/>
                    <a:gd name="T51" fmla="*/ 10091 h 61"/>
                    <a:gd name="T52" fmla="+- 0 1216 1158"/>
                    <a:gd name="T53" fmla="*/ T52 w 60"/>
                    <a:gd name="T54" fmla="+- 0 10078 10038"/>
                    <a:gd name="T55" fmla="*/ 10078 h 61"/>
                    <a:gd name="T56" fmla="+- 0 1218 1158"/>
                    <a:gd name="T57" fmla="*/ T56 w 60"/>
                    <a:gd name="T58" fmla="+- 0 10070 10038"/>
                    <a:gd name="T59" fmla="*/ 10070 h 61"/>
                    <a:gd name="T60" fmla="+- 0 1216 1158"/>
                    <a:gd name="T61" fmla="*/ T60 w 60"/>
                    <a:gd name="T62" fmla="+- 0 10062 10038"/>
                    <a:gd name="T63" fmla="*/ 10062 h 61"/>
                    <a:gd name="T64" fmla="+- 0 1215 1158"/>
                    <a:gd name="T65" fmla="*/ T64 w 60"/>
                    <a:gd name="T66" fmla="+- 0 10054 10038"/>
                    <a:gd name="T67" fmla="*/ 10054 h 61"/>
                    <a:gd name="T68" fmla="+- 0 1211 1158"/>
                    <a:gd name="T69" fmla="*/ T68 w 60"/>
                    <a:gd name="T70" fmla="+- 0 10048 10038"/>
                    <a:gd name="T71" fmla="*/ 10048 h 61"/>
                    <a:gd name="T72" fmla="+- 0 1198 1158"/>
                    <a:gd name="T73" fmla="*/ T72 w 60"/>
                    <a:gd name="T74" fmla="+- 0 10039 10038"/>
                    <a:gd name="T75" fmla="*/ 10039 h 61"/>
                    <a:gd name="T76" fmla="+- 0 1190 1158"/>
                    <a:gd name="T77" fmla="*/ T76 w 60"/>
                    <a:gd name="T78" fmla="+- 0 10038 10038"/>
                    <a:gd name="T79" fmla="*/ 10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6" y="14"/>
                      </a:lnTo>
                      <a:lnTo>
                        <a:pt x="1" y="20"/>
                      </a:lnTo>
                      <a:lnTo>
                        <a:pt x="0" y="27"/>
                      </a:lnTo>
                      <a:lnTo>
                        <a:pt x="1" y="35"/>
                      </a:lnTo>
                      <a:lnTo>
                        <a:pt x="3" y="43"/>
                      </a:lnTo>
                      <a:lnTo>
                        <a:pt x="7" y="49"/>
                      </a:lnTo>
                      <a:lnTo>
                        <a:pt x="20" y="58"/>
                      </a:lnTo>
                      <a:lnTo>
                        <a:pt x="28" y="60"/>
                      </a:lnTo>
                      <a:lnTo>
                        <a:pt x="43" y="57"/>
                      </a:lnTo>
                      <a:lnTo>
                        <a:pt x="50"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72" name="Group 484"/>
              <p:cNvGrpSpPr>
                <a:grpSpLocks/>
              </p:cNvGrpSpPr>
              <p:nvPr/>
            </p:nvGrpSpPr>
            <p:grpSpPr bwMode="auto">
              <a:xfrm>
                <a:off x="1079" y="10154"/>
                <a:ext cx="61" cy="61"/>
                <a:chOff x="1079" y="10154"/>
                <a:chExt cx="61" cy="61"/>
              </a:xfrm>
            </p:grpSpPr>
            <p:sp>
              <p:nvSpPr>
                <p:cNvPr id="21773" name="Freeform 485"/>
                <p:cNvSpPr>
                  <a:spLocks/>
                </p:cNvSpPr>
                <p:nvPr/>
              </p:nvSpPr>
              <p:spPr bwMode="auto">
                <a:xfrm>
                  <a:off x="1079" y="10154"/>
                  <a:ext cx="61" cy="61"/>
                </a:xfrm>
                <a:custGeom>
                  <a:avLst/>
                  <a:gdLst>
                    <a:gd name="T0" fmla="+- 0 1111 1079"/>
                    <a:gd name="T1" fmla="*/ T0 w 61"/>
                    <a:gd name="T2" fmla="+- 0 10154 10154"/>
                    <a:gd name="T3" fmla="*/ 10154 h 61"/>
                    <a:gd name="T4" fmla="+- 0 1096 1079"/>
                    <a:gd name="T5" fmla="*/ T4 w 61"/>
                    <a:gd name="T6" fmla="+- 0 10157 10154"/>
                    <a:gd name="T7" fmla="*/ 10157 h 61"/>
                    <a:gd name="T8" fmla="+- 0 1090 1079"/>
                    <a:gd name="T9" fmla="*/ T8 w 61"/>
                    <a:gd name="T10" fmla="+- 0 10161 10154"/>
                    <a:gd name="T11" fmla="*/ 10161 h 61"/>
                    <a:gd name="T12" fmla="+- 0 1085 1079"/>
                    <a:gd name="T13" fmla="*/ T12 w 61"/>
                    <a:gd name="T14" fmla="+- 0 10168 10154"/>
                    <a:gd name="T15" fmla="*/ 10168 h 61"/>
                    <a:gd name="T16" fmla="+- 0 1081 1079"/>
                    <a:gd name="T17" fmla="*/ T16 w 61"/>
                    <a:gd name="T18" fmla="+- 0 10174 10154"/>
                    <a:gd name="T19" fmla="*/ 10174 h 61"/>
                    <a:gd name="T20" fmla="+- 0 1107 1079"/>
                    <a:gd name="T21" fmla="*/ T20 w 61"/>
                    <a:gd name="T22" fmla="+- 0 10214 10154"/>
                    <a:gd name="T23" fmla="*/ 10214 h 61"/>
                    <a:gd name="T24" fmla="+- 0 1122 1079"/>
                    <a:gd name="T25" fmla="*/ T24 w 61"/>
                    <a:gd name="T26" fmla="+- 0 10211 10154"/>
                    <a:gd name="T27" fmla="*/ 10211 h 61"/>
                    <a:gd name="T28" fmla="+- 0 1129 1079"/>
                    <a:gd name="T29" fmla="*/ T28 w 61"/>
                    <a:gd name="T30" fmla="+- 0 10207 10154"/>
                    <a:gd name="T31" fmla="*/ 10207 h 61"/>
                    <a:gd name="T32" fmla="+- 0 1138 1079"/>
                    <a:gd name="T33" fmla="*/ T32 w 61"/>
                    <a:gd name="T34" fmla="+- 0 10194 10154"/>
                    <a:gd name="T35" fmla="*/ 10194 h 61"/>
                    <a:gd name="T36" fmla="+- 0 1139 1079"/>
                    <a:gd name="T37" fmla="*/ T36 w 61"/>
                    <a:gd name="T38" fmla="+- 0 10187 10154"/>
                    <a:gd name="T39" fmla="*/ 10187 h 61"/>
                    <a:gd name="T40" fmla="+- 0 1138 1079"/>
                    <a:gd name="T41" fmla="*/ T40 w 61"/>
                    <a:gd name="T42" fmla="+- 0 10179 10154"/>
                    <a:gd name="T43" fmla="*/ 10179 h 61"/>
                    <a:gd name="T44" fmla="+- 0 1136 1079"/>
                    <a:gd name="T45" fmla="*/ T44 w 61"/>
                    <a:gd name="T46" fmla="+- 0 10171 10154"/>
                    <a:gd name="T47" fmla="*/ 10171 h 61"/>
                    <a:gd name="T48" fmla="+- 0 1132 1079"/>
                    <a:gd name="T49" fmla="*/ T48 w 61"/>
                    <a:gd name="T50" fmla="+- 0 10164 10154"/>
                    <a:gd name="T51" fmla="*/ 10164 h 61"/>
                    <a:gd name="T52" fmla="+- 0 1126 1079"/>
                    <a:gd name="T53" fmla="*/ T52 w 61"/>
                    <a:gd name="T54" fmla="+- 0 10160 10154"/>
                    <a:gd name="T55" fmla="*/ 10160 h 61"/>
                    <a:gd name="T56" fmla="+- 0 1119 1079"/>
                    <a:gd name="T57" fmla="*/ T56 w 61"/>
                    <a:gd name="T58" fmla="+- 0 10155 10154"/>
                    <a:gd name="T59" fmla="*/ 10155 h 61"/>
                    <a:gd name="T60" fmla="+- 0 1111 1079"/>
                    <a:gd name="T61" fmla="*/ T60 w 61"/>
                    <a:gd name="T62" fmla="+- 0 10154 10154"/>
                    <a:gd name="T63" fmla="*/ 101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2" y="0"/>
                      </a:moveTo>
                      <a:lnTo>
                        <a:pt x="17" y="3"/>
                      </a:lnTo>
                      <a:lnTo>
                        <a:pt x="11" y="7"/>
                      </a:lnTo>
                      <a:lnTo>
                        <a:pt x="6" y="14"/>
                      </a:lnTo>
                      <a:lnTo>
                        <a:pt x="2" y="20"/>
                      </a:lnTo>
                      <a:lnTo>
                        <a:pt x="28" y="60"/>
                      </a:lnTo>
                      <a:lnTo>
                        <a:pt x="43" y="57"/>
                      </a:lnTo>
                      <a:lnTo>
                        <a:pt x="50" y="53"/>
                      </a:lnTo>
                      <a:lnTo>
                        <a:pt x="59" y="40"/>
                      </a:lnTo>
                      <a:lnTo>
                        <a:pt x="60" y="33"/>
                      </a:lnTo>
                      <a:lnTo>
                        <a:pt x="59"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 name="TextBox 1"/>
          <p:cNvSpPr txBox="1"/>
          <p:nvPr/>
        </p:nvSpPr>
        <p:spPr>
          <a:xfrm>
            <a:off x="5410200" y="6488668"/>
            <a:ext cx="3186963" cy="338554"/>
          </a:xfrm>
          <a:prstGeom prst="rect">
            <a:avLst/>
          </a:prstGeom>
          <a:noFill/>
        </p:spPr>
        <p:txBody>
          <a:bodyPr wrap="none" rtlCol="0">
            <a:spAutoFit/>
          </a:bodyPr>
          <a:lstStyle/>
          <a:p>
            <a:r>
              <a:rPr lang="en-US" dirty="0"/>
              <a:t>Graphic from Dr. Cook-Greuter</a:t>
            </a:r>
          </a:p>
        </p:txBody>
      </p:sp>
      <p:sp>
        <p:nvSpPr>
          <p:cNvPr id="254" name="Rectangle 2">
            <a:extLst>
              <a:ext uri="{FF2B5EF4-FFF2-40B4-BE49-F238E27FC236}">
                <a16:creationId xmlns:a16="http://schemas.microsoft.com/office/drawing/2014/main" id="{5E608CE9-4990-4548-8C20-AAD70C029618}"/>
              </a:ext>
            </a:extLst>
          </p:cNvPr>
          <p:cNvSpPr txBox="1">
            <a:spLocks noChangeArrowheads="1"/>
          </p:cNvSpPr>
          <p:nvPr/>
        </p:nvSpPr>
        <p:spPr bwMode="gray">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Nine Stages of Leadership Maturity</a:t>
            </a:r>
          </a:p>
        </p:txBody>
      </p:sp>
    </p:spTree>
    <p:extLst>
      <p:ext uri="{BB962C8B-B14F-4D97-AF65-F5344CB8AC3E}">
        <p14:creationId xmlns:p14="http://schemas.microsoft.com/office/powerpoint/2010/main" val="312953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t>Current Statistics</a:t>
            </a:r>
          </a:p>
          <a:p>
            <a:r>
              <a:rPr lang="en-US" sz="2800" dirty="0"/>
              <a:t>Wisdoms about Change</a:t>
            </a:r>
          </a:p>
          <a:p>
            <a:r>
              <a:rPr lang="en-US" sz="2800" dirty="0"/>
              <a:t>Facilitating Change</a:t>
            </a:r>
          </a:p>
          <a:p>
            <a:r>
              <a:rPr lang="en-US" sz="2800" dirty="0"/>
              <a:t>Combining Leadership Maturity and Stages of Change</a:t>
            </a:r>
          </a:p>
          <a:p>
            <a:r>
              <a:rPr lang="en-US" sz="2800" dirty="0"/>
              <a:t>The ”Righting Reflex”</a:t>
            </a:r>
          </a:p>
          <a:p>
            <a:r>
              <a:rPr lang="en-US" sz="2800" dirty="0"/>
              <a:t>Conversation Methodologies</a:t>
            </a:r>
          </a:p>
          <a:p>
            <a:r>
              <a:rPr lang="en-US" sz="2800" dirty="0"/>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364565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228600" y="1524000"/>
            <a:ext cx="64008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marL="688975" indent="-457200">
              <a:lnSpc>
                <a:spcPct val="115000"/>
              </a:lnSpc>
              <a:spcBef>
                <a:spcPts val="400"/>
              </a:spcBef>
              <a:spcAft>
                <a:spcPct val="20000"/>
              </a:spcAft>
              <a:buClr>
                <a:schemeClr val="accent1"/>
              </a:buClr>
              <a:buSzPct val="68000"/>
              <a:buFont typeface="Wingdings" charset="2"/>
              <a:buChar char="u"/>
              <a:defRPr/>
            </a:pPr>
            <a:r>
              <a:rPr lang="en-US" altLang="en-US" sz="3600" dirty="0">
                <a:solidFill>
                  <a:schemeClr val="tx2"/>
                </a:solidFill>
                <a:latin typeface="Calibri" panose="020F0502020204030204" pitchFamily="34" charset="0"/>
              </a:rPr>
              <a:t>Postconventional</a:t>
            </a:r>
          </a:p>
          <a:p>
            <a:pPr marL="688975" indent="-457200">
              <a:lnSpc>
                <a:spcPct val="115000"/>
              </a:lnSpc>
              <a:spcBef>
                <a:spcPts val="400"/>
              </a:spcBef>
              <a:spcAft>
                <a:spcPct val="20000"/>
              </a:spcAft>
              <a:buClr>
                <a:schemeClr val="accent1"/>
              </a:buClr>
              <a:buSzPct val="68000"/>
              <a:buFont typeface="Wingdings" charset="2"/>
              <a:buChar char="u"/>
              <a:defRPr/>
            </a:pPr>
            <a:endParaRPr lang="en-US" altLang="en-US" sz="3600" dirty="0">
              <a:solidFill>
                <a:schemeClr val="tx2"/>
              </a:solidFill>
              <a:latin typeface="Calibri" panose="020F0502020204030204" pitchFamily="34" charset="0"/>
            </a:endParaRPr>
          </a:p>
          <a:p>
            <a:pPr marL="688975" indent="-457200">
              <a:lnSpc>
                <a:spcPct val="115000"/>
              </a:lnSpc>
              <a:spcBef>
                <a:spcPts val="400"/>
              </a:spcBef>
              <a:spcAft>
                <a:spcPct val="20000"/>
              </a:spcAft>
              <a:buClr>
                <a:schemeClr val="accent1"/>
              </a:buClr>
              <a:buSzPct val="68000"/>
              <a:buFont typeface="Wingdings" charset="2"/>
              <a:buChar char="u"/>
              <a:defRPr/>
            </a:pPr>
            <a:r>
              <a:rPr lang="en-US" altLang="en-US" sz="3600" dirty="0">
                <a:solidFill>
                  <a:schemeClr val="tx2"/>
                </a:solidFill>
                <a:latin typeface="Calibri" panose="020F0502020204030204" pitchFamily="34" charset="0"/>
              </a:rPr>
              <a:t>Conventional</a:t>
            </a:r>
          </a:p>
          <a:p>
            <a:pPr marL="688975" indent="-457200">
              <a:lnSpc>
                <a:spcPct val="115000"/>
              </a:lnSpc>
              <a:spcBef>
                <a:spcPts val="400"/>
              </a:spcBef>
              <a:spcAft>
                <a:spcPct val="20000"/>
              </a:spcAft>
              <a:buClr>
                <a:schemeClr val="accent1"/>
              </a:buClr>
              <a:buSzPct val="68000"/>
              <a:buFont typeface="Wingdings" charset="2"/>
              <a:buChar char="u"/>
              <a:defRPr/>
            </a:pPr>
            <a:endParaRPr lang="en-US" altLang="en-US" sz="3600" dirty="0">
              <a:solidFill>
                <a:schemeClr val="tx2"/>
              </a:solidFill>
              <a:latin typeface="Calibri" panose="020F0502020204030204" pitchFamily="34" charset="0"/>
            </a:endParaRPr>
          </a:p>
          <a:p>
            <a:pPr marL="688975" indent="-457200">
              <a:lnSpc>
                <a:spcPct val="115000"/>
              </a:lnSpc>
              <a:spcBef>
                <a:spcPts val="400"/>
              </a:spcBef>
              <a:spcAft>
                <a:spcPct val="20000"/>
              </a:spcAft>
              <a:buClr>
                <a:schemeClr val="accent1"/>
              </a:buClr>
              <a:buSzPct val="68000"/>
              <a:buFont typeface="Wingdings" charset="2"/>
              <a:buChar char="u"/>
              <a:defRPr/>
            </a:pPr>
            <a:r>
              <a:rPr lang="en-US" altLang="en-US" sz="3600" dirty="0" err="1">
                <a:solidFill>
                  <a:schemeClr val="tx2"/>
                </a:solidFill>
                <a:latin typeface="Calibri" panose="020F0502020204030204" pitchFamily="34" charset="0"/>
              </a:rPr>
              <a:t>Pretconventional</a:t>
            </a:r>
            <a:endParaRPr lang="en-US" altLang="en-US" sz="3600" dirty="0">
              <a:solidFill>
                <a:schemeClr val="tx2"/>
              </a:solidFill>
              <a:latin typeface="Calibri" panose="020F0502020204030204" pitchFamily="34" charset="0"/>
            </a:endParaRPr>
          </a:p>
        </p:txBody>
      </p:sp>
      <p:sp>
        <p:nvSpPr>
          <p:cNvPr id="7" name="Rectangle 2">
            <a:extLst>
              <a:ext uri="{FF2B5EF4-FFF2-40B4-BE49-F238E27FC236}">
                <a16:creationId xmlns:a16="http://schemas.microsoft.com/office/drawing/2014/main" id="{F47419AC-19F4-624B-903A-B014DFB0314B}"/>
              </a:ext>
            </a:extLst>
          </p:cNvPr>
          <p:cNvSpPr>
            <a:spLocks noGrp="1" noChangeArrowheads="1"/>
          </p:cNvSpPr>
          <p:nvPr>
            <p:ph type="title"/>
          </p:nvPr>
        </p:nvSpPr>
        <p:spPr>
          <a:xfrm>
            <a:off x="304800" y="76200"/>
            <a:ext cx="8534400" cy="703263"/>
          </a:xfr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a:t>Tiers of Development</a:t>
            </a:r>
          </a:p>
        </p:txBody>
      </p:sp>
      <p:pic>
        <p:nvPicPr>
          <p:cNvPr id="5" name="Picture 4">
            <a:extLst>
              <a:ext uri="{FF2B5EF4-FFF2-40B4-BE49-F238E27FC236}">
                <a16:creationId xmlns:a16="http://schemas.microsoft.com/office/drawing/2014/main" id="{06D3E981-3D21-2F41-99CD-1B2839E0A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4000"/>
            <a:ext cx="3499676" cy="3841750"/>
          </a:xfrm>
          <a:prstGeom prst="rect">
            <a:avLst/>
          </a:prstGeom>
        </p:spPr>
      </p:pic>
      <p:pic>
        <p:nvPicPr>
          <p:cNvPr id="8" name="Picture 7">
            <a:extLst>
              <a:ext uri="{FF2B5EF4-FFF2-40B4-BE49-F238E27FC236}">
                <a16:creationId xmlns:a16="http://schemas.microsoft.com/office/drawing/2014/main" id="{6A27AB84-2B6A-9E4E-9654-2E0F8C46BE5D}"/>
              </a:ext>
            </a:extLst>
          </p:cNvPr>
          <p:cNvPicPr>
            <a:picLocks noChangeAspect="1"/>
          </p:cNvPicPr>
          <p:nvPr/>
        </p:nvPicPr>
        <p:blipFill rotWithShape="1">
          <a:blip r:embed="rId3">
            <a:extLst>
              <a:ext uri="{28A0092B-C50C-407E-A947-70E740481C1C}">
                <a14:useLocalDpi xmlns:a14="http://schemas.microsoft.com/office/drawing/2010/main" val="0"/>
              </a:ext>
            </a:extLst>
          </a:blip>
          <a:srcRect l="17187" r="17187"/>
          <a:stretch/>
        </p:blipFill>
        <p:spPr>
          <a:xfrm>
            <a:off x="6075363" y="5085567"/>
            <a:ext cx="772764" cy="901558"/>
          </a:xfrm>
          <a:prstGeom prst="rect">
            <a:avLst/>
          </a:prstGeom>
        </p:spPr>
      </p:pic>
      <p:pic>
        <p:nvPicPr>
          <p:cNvPr id="10" name="Picture 9">
            <a:extLst>
              <a:ext uri="{FF2B5EF4-FFF2-40B4-BE49-F238E27FC236}">
                <a16:creationId xmlns:a16="http://schemas.microsoft.com/office/drawing/2014/main" id="{09FDC593-BA5F-F540-9265-A6409D1BA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1320800"/>
            <a:ext cx="914400" cy="584200"/>
          </a:xfrm>
          <a:prstGeom prst="rect">
            <a:avLst/>
          </a:prstGeom>
        </p:spPr>
      </p:pic>
      <p:pic>
        <p:nvPicPr>
          <p:cNvPr id="12" name="Picture 11">
            <a:extLst>
              <a:ext uri="{FF2B5EF4-FFF2-40B4-BE49-F238E27FC236}">
                <a16:creationId xmlns:a16="http://schemas.microsoft.com/office/drawing/2014/main" id="{708D2F4C-78FB-5948-91D7-49C2A4AD2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130" y="793033"/>
            <a:ext cx="876300" cy="876300"/>
          </a:xfrm>
          <a:prstGeom prst="rect">
            <a:avLst/>
          </a:prstGeom>
        </p:spPr>
      </p:pic>
      <p:pic>
        <p:nvPicPr>
          <p:cNvPr id="14" name="Picture 13">
            <a:extLst>
              <a:ext uri="{FF2B5EF4-FFF2-40B4-BE49-F238E27FC236}">
                <a16:creationId xmlns:a16="http://schemas.microsoft.com/office/drawing/2014/main" id="{BB740A7B-2B7D-3C42-930E-1AE2793E85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360" y="5130800"/>
            <a:ext cx="711200" cy="711200"/>
          </a:xfrm>
          <a:prstGeom prst="rect">
            <a:avLst/>
          </a:prstGeom>
        </p:spPr>
      </p:pic>
    </p:spTree>
    <p:extLst>
      <p:ext uri="{BB962C8B-B14F-4D97-AF65-F5344CB8AC3E}">
        <p14:creationId xmlns:p14="http://schemas.microsoft.com/office/powerpoint/2010/main" val="142194578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9">
            <a:extLst>
              <a:ext uri="{FF2B5EF4-FFF2-40B4-BE49-F238E27FC236}">
                <a16:creationId xmlns:a16="http://schemas.microsoft.com/office/drawing/2014/main" id="{08886F81-0BFF-264F-A4B8-9A278A0373F1}"/>
              </a:ext>
            </a:extLst>
          </p:cNvPr>
          <p:cNvGrpSpPr>
            <a:grpSpLocks/>
          </p:cNvGrpSpPr>
          <p:nvPr/>
        </p:nvGrpSpPr>
        <p:grpSpPr bwMode="auto">
          <a:xfrm>
            <a:off x="5329039" y="306766"/>
            <a:ext cx="3236824" cy="3660236"/>
            <a:chOff x="1079" y="2520"/>
            <a:chExt cx="6497" cy="7940"/>
          </a:xfrm>
        </p:grpSpPr>
        <p:sp>
          <p:nvSpPr>
            <p:cNvPr id="9" name="WordArt 240">
              <a:extLst>
                <a:ext uri="{FF2B5EF4-FFF2-40B4-BE49-F238E27FC236}">
                  <a16:creationId xmlns:a16="http://schemas.microsoft.com/office/drawing/2014/main" id="{8A0F4747-04EA-8549-ADFD-1C50064ECB0C}"/>
                </a:ext>
              </a:extLst>
            </p:cNvPr>
            <p:cNvSpPr>
              <a:spLocks noChangeArrowheads="1" noChangeShapeType="1" noTextEdit="1"/>
            </p:cNvSpPr>
            <p:nvPr/>
          </p:nvSpPr>
          <p:spPr bwMode="auto">
            <a:xfrm rot="900000">
              <a:off x="5568" y="7071"/>
              <a:ext cx="200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CD7E7"/>
                  </a:solidFill>
                  <a:latin typeface="&amp;quot"/>
                </a:rPr>
                <a:t>SELF-DETERMINING</a:t>
              </a:r>
            </a:p>
          </p:txBody>
        </p:sp>
        <p:sp>
          <p:nvSpPr>
            <p:cNvPr id="12" name="WordArt 241">
              <a:extLst>
                <a:ext uri="{FF2B5EF4-FFF2-40B4-BE49-F238E27FC236}">
                  <a16:creationId xmlns:a16="http://schemas.microsoft.com/office/drawing/2014/main" id="{760A85DC-52C8-DC4C-B066-DA678FD3DD96}"/>
                </a:ext>
              </a:extLst>
            </p:cNvPr>
            <p:cNvSpPr>
              <a:spLocks noChangeArrowheads="1" noChangeShapeType="1" noTextEdit="1"/>
            </p:cNvSpPr>
            <p:nvPr/>
          </p:nvSpPr>
          <p:spPr bwMode="auto">
            <a:xfrm rot="2760000">
              <a:off x="4737" y="8521"/>
              <a:ext cx="206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SELF-QUESTIONING</a:t>
              </a:r>
            </a:p>
          </p:txBody>
        </p:sp>
        <p:sp>
          <p:nvSpPr>
            <p:cNvPr id="13" name="WordArt 242">
              <a:extLst>
                <a:ext uri="{FF2B5EF4-FFF2-40B4-BE49-F238E27FC236}">
                  <a16:creationId xmlns:a16="http://schemas.microsoft.com/office/drawing/2014/main" id="{7A58FCAD-F4A5-6445-AD7E-27D5D3272CFE}"/>
                </a:ext>
              </a:extLst>
            </p:cNvPr>
            <p:cNvSpPr>
              <a:spLocks noChangeArrowheads="1" noChangeShapeType="1" noTextEdit="1"/>
            </p:cNvSpPr>
            <p:nvPr/>
          </p:nvSpPr>
          <p:spPr bwMode="auto">
            <a:xfrm rot="4860000">
              <a:off x="3258" y="9278"/>
              <a:ext cx="1945"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F6923F"/>
                  </a:solidFill>
                  <a:latin typeface="&amp;quot"/>
                </a:rPr>
                <a:t>SELF-ACTUALIZING</a:t>
              </a:r>
            </a:p>
          </p:txBody>
        </p:sp>
        <p:sp>
          <p:nvSpPr>
            <p:cNvPr id="14" name="WordArt 243">
              <a:extLst>
                <a:ext uri="{FF2B5EF4-FFF2-40B4-BE49-F238E27FC236}">
                  <a16:creationId xmlns:a16="http://schemas.microsoft.com/office/drawing/2014/main" id="{8E6BEB0E-6D53-F047-8CA7-440B77261D63}"/>
                </a:ext>
              </a:extLst>
            </p:cNvPr>
            <p:cNvSpPr>
              <a:spLocks noChangeArrowheads="1" noChangeShapeType="1" noTextEdit="1"/>
            </p:cNvSpPr>
            <p:nvPr/>
          </p:nvSpPr>
          <p:spPr bwMode="auto">
            <a:xfrm rot="6360000">
              <a:off x="1579" y="9295"/>
              <a:ext cx="211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CONSTRUCT-AWARE</a:t>
              </a:r>
            </a:p>
          </p:txBody>
        </p:sp>
        <p:sp>
          <p:nvSpPr>
            <p:cNvPr id="15" name="WordArt 244">
              <a:extLst>
                <a:ext uri="{FF2B5EF4-FFF2-40B4-BE49-F238E27FC236}">
                  <a16:creationId xmlns:a16="http://schemas.microsoft.com/office/drawing/2014/main" id="{A56686AC-3331-3A47-AB56-22824C7D9B01}"/>
                </a:ext>
              </a:extLst>
            </p:cNvPr>
            <p:cNvSpPr>
              <a:spLocks noChangeArrowheads="1" noChangeShapeType="1" noTextEdit="1"/>
            </p:cNvSpPr>
            <p:nvPr/>
          </p:nvSpPr>
          <p:spPr bwMode="auto">
            <a:xfrm rot="8100000">
              <a:off x="1347" y="8045"/>
              <a:ext cx="837"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UNITIVE</a:t>
              </a:r>
            </a:p>
          </p:txBody>
        </p:sp>
        <p:sp>
          <p:nvSpPr>
            <p:cNvPr id="16" name="WordArt 245">
              <a:extLst>
                <a:ext uri="{FF2B5EF4-FFF2-40B4-BE49-F238E27FC236}">
                  <a16:creationId xmlns:a16="http://schemas.microsoft.com/office/drawing/2014/main" id="{2C6E35DB-63E7-6C42-B5BC-7EB27CD2BE88}"/>
                </a:ext>
              </a:extLst>
            </p:cNvPr>
            <p:cNvSpPr>
              <a:spLocks noChangeArrowheads="1" noChangeShapeType="1" noTextEdit="1"/>
            </p:cNvSpPr>
            <p:nvPr/>
          </p:nvSpPr>
          <p:spPr bwMode="auto">
            <a:xfrm rot="15480000">
              <a:off x="2371" y="3736"/>
              <a:ext cx="109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IMPULSIVE</a:t>
              </a:r>
            </a:p>
          </p:txBody>
        </p:sp>
        <p:sp>
          <p:nvSpPr>
            <p:cNvPr id="17" name="WordArt 246">
              <a:extLst>
                <a:ext uri="{FF2B5EF4-FFF2-40B4-BE49-F238E27FC236}">
                  <a16:creationId xmlns:a16="http://schemas.microsoft.com/office/drawing/2014/main" id="{6E0E7F99-BB7E-E84B-8383-5E4A1406C6CF}"/>
                </a:ext>
              </a:extLst>
            </p:cNvPr>
            <p:cNvSpPr>
              <a:spLocks noChangeArrowheads="1" noChangeShapeType="1" noTextEdit="1"/>
            </p:cNvSpPr>
            <p:nvPr/>
          </p:nvSpPr>
          <p:spPr bwMode="auto">
            <a:xfrm rot="17400000">
              <a:off x="3695" y="3640"/>
              <a:ext cx="140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808184"/>
                  </a:solidFill>
                  <a:latin typeface="&amp;quot"/>
                </a:rPr>
                <a:t>SELF-CENTRIC</a:t>
              </a:r>
            </a:p>
          </p:txBody>
        </p:sp>
        <p:sp>
          <p:nvSpPr>
            <p:cNvPr id="18" name="WordArt 247">
              <a:extLst>
                <a:ext uri="{FF2B5EF4-FFF2-40B4-BE49-F238E27FC236}">
                  <a16:creationId xmlns:a16="http://schemas.microsoft.com/office/drawing/2014/main" id="{A4973E98-9179-5244-84EF-5E9835AF3E69}"/>
                </a:ext>
              </a:extLst>
            </p:cNvPr>
            <p:cNvSpPr>
              <a:spLocks noChangeArrowheads="1" noChangeShapeType="1" noTextEdit="1"/>
            </p:cNvSpPr>
            <p:nvPr/>
          </p:nvSpPr>
          <p:spPr bwMode="auto">
            <a:xfrm rot="18780000">
              <a:off x="4770" y="4189"/>
              <a:ext cx="1714"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GROUP-CENTRIC</a:t>
              </a:r>
            </a:p>
          </p:txBody>
        </p:sp>
        <p:sp>
          <p:nvSpPr>
            <p:cNvPr id="19" name="WordArt 248">
              <a:extLst>
                <a:ext uri="{FF2B5EF4-FFF2-40B4-BE49-F238E27FC236}">
                  <a16:creationId xmlns:a16="http://schemas.microsoft.com/office/drawing/2014/main" id="{484D2841-A296-6A47-9844-7549A6080C30}"/>
                </a:ext>
              </a:extLst>
            </p:cNvPr>
            <p:cNvSpPr>
              <a:spLocks noChangeArrowheads="1" noChangeShapeType="1" noTextEdit="1"/>
            </p:cNvSpPr>
            <p:nvPr/>
          </p:nvSpPr>
          <p:spPr bwMode="auto">
            <a:xfrm rot="20760000">
              <a:off x="5555" y="5585"/>
              <a:ext cx="146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SKILL-CENTRIC</a:t>
              </a:r>
            </a:p>
          </p:txBody>
        </p:sp>
        <p:grpSp>
          <p:nvGrpSpPr>
            <p:cNvPr id="20" name="Group 249">
              <a:extLst>
                <a:ext uri="{FF2B5EF4-FFF2-40B4-BE49-F238E27FC236}">
                  <a16:creationId xmlns:a16="http://schemas.microsoft.com/office/drawing/2014/main" id="{6D59D59A-F963-4D42-823D-9D7F2A622544}"/>
                </a:ext>
              </a:extLst>
            </p:cNvPr>
            <p:cNvGrpSpPr>
              <a:grpSpLocks/>
            </p:cNvGrpSpPr>
            <p:nvPr/>
          </p:nvGrpSpPr>
          <p:grpSpPr bwMode="auto">
            <a:xfrm>
              <a:off x="1079" y="2520"/>
              <a:ext cx="6452" cy="7827"/>
              <a:chOff x="1079" y="2520"/>
              <a:chExt cx="6452" cy="7827"/>
            </a:xfrm>
          </p:grpSpPr>
          <p:grpSp>
            <p:nvGrpSpPr>
              <p:cNvPr id="21" name="Group 250">
                <a:extLst>
                  <a:ext uri="{FF2B5EF4-FFF2-40B4-BE49-F238E27FC236}">
                    <a16:creationId xmlns:a16="http://schemas.microsoft.com/office/drawing/2014/main" id="{A37FFE3B-2EC1-A445-9198-5EAD5A020A88}"/>
                  </a:ext>
                </a:extLst>
              </p:cNvPr>
              <p:cNvGrpSpPr>
                <a:grpSpLocks/>
              </p:cNvGrpSpPr>
              <p:nvPr/>
            </p:nvGrpSpPr>
            <p:grpSpPr bwMode="auto">
              <a:xfrm>
                <a:off x="2363" y="5201"/>
                <a:ext cx="2419" cy="2419"/>
                <a:chOff x="2363" y="5201"/>
                <a:chExt cx="2419" cy="2419"/>
              </a:xfrm>
            </p:grpSpPr>
            <p:sp>
              <p:nvSpPr>
                <p:cNvPr id="256" name="Freeform 251">
                  <a:extLst>
                    <a:ext uri="{FF2B5EF4-FFF2-40B4-BE49-F238E27FC236}">
                      <a16:creationId xmlns:a16="http://schemas.microsoft.com/office/drawing/2014/main" id="{08745F38-BAD0-9A42-83D0-B99B6743D346}"/>
                    </a:ext>
                  </a:extLst>
                </p:cNvPr>
                <p:cNvSpPr>
                  <a:spLocks/>
                </p:cNvSpPr>
                <p:nvPr/>
              </p:nvSpPr>
              <p:spPr bwMode="auto">
                <a:xfrm>
                  <a:off x="2363" y="5201"/>
                  <a:ext cx="2419" cy="2419"/>
                </a:xfrm>
                <a:custGeom>
                  <a:avLst/>
                  <a:gdLst>
                    <a:gd name="T0" fmla="+- 0 3496 2363"/>
                    <a:gd name="T1" fmla="*/ T0 w 2419"/>
                    <a:gd name="T2" fmla="+- 0 5203 5201"/>
                    <a:gd name="T3" fmla="*/ 5203 h 2419"/>
                    <a:gd name="T4" fmla="+- 0 3347 2363"/>
                    <a:gd name="T5" fmla="*/ T4 w 2419"/>
                    <a:gd name="T6" fmla="+- 0 5222 5201"/>
                    <a:gd name="T7" fmla="*/ 5222 h 2419"/>
                    <a:gd name="T8" fmla="+- 0 3204 2363"/>
                    <a:gd name="T9" fmla="*/ T8 w 2419"/>
                    <a:gd name="T10" fmla="+- 0 5258 5201"/>
                    <a:gd name="T11" fmla="*/ 5258 h 2419"/>
                    <a:gd name="T12" fmla="+- 0 3068 2363"/>
                    <a:gd name="T13" fmla="*/ T12 w 2419"/>
                    <a:gd name="T14" fmla="+- 0 5310 5201"/>
                    <a:gd name="T15" fmla="*/ 5310 h 2419"/>
                    <a:gd name="T16" fmla="+- 0 2941 2363"/>
                    <a:gd name="T17" fmla="*/ T16 w 2419"/>
                    <a:gd name="T18" fmla="+- 0 5378 5201"/>
                    <a:gd name="T19" fmla="*/ 5378 h 2419"/>
                    <a:gd name="T20" fmla="+- 0 2824 2363"/>
                    <a:gd name="T21" fmla="*/ T20 w 2419"/>
                    <a:gd name="T22" fmla="+- 0 5460 5201"/>
                    <a:gd name="T23" fmla="*/ 5460 h 2419"/>
                    <a:gd name="T24" fmla="+- 0 2717 2363"/>
                    <a:gd name="T25" fmla="*/ T24 w 2419"/>
                    <a:gd name="T26" fmla="+- 0 5555 5201"/>
                    <a:gd name="T27" fmla="*/ 5555 h 2419"/>
                    <a:gd name="T28" fmla="+- 0 2622 2363"/>
                    <a:gd name="T29" fmla="*/ T28 w 2419"/>
                    <a:gd name="T30" fmla="+- 0 5662 5201"/>
                    <a:gd name="T31" fmla="*/ 5662 h 2419"/>
                    <a:gd name="T32" fmla="+- 0 2540 2363"/>
                    <a:gd name="T33" fmla="*/ T32 w 2419"/>
                    <a:gd name="T34" fmla="+- 0 5779 5201"/>
                    <a:gd name="T35" fmla="*/ 5779 h 2419"/>
                    <a:gd name="T36" fmla="+- 0 2472 2363"/>
                    <a:gd name="T37" fmla="*/ T36 w 2419"/>
                    <a:gd name="T38" fmla="+- 0 5906 5201"/>
                    <a:gd name="T39" fmla="*/ 5906 h 2419"/>
                    <a:gd name="T40" fmla="+- 0 2420 2363"/>
                    <a:gd name="T41" fmla="*/ T40 w 2419"/>
                    <a:gd name="T42" fmla="+- 0 6042 5201"/>
                    <a:gd name="T43" fmla="*/ 6042 h 2419"/>
                    <a:gd name="T44" fmla="+- 0 2384 2363"/>
                    <a:gd name="T45" fmla="*/ T44 w 2419"/>
                    <a:gd name="T46" fmla="+- 0 6185 5201"/>
                    <a:gd name="T47" fmla="*/ 6185 h 2419"/>
                    <a:gd name="T48" fmla="+- 0 2365 2363"/>
                    <a:gd name="T49" fmla="*/ T48 w 2419"/>
                    <a:gd name="T50" fmla="+- 0 6334 5201"/>
                    <a:gd name="T51" fmla="*/ 6334 h 2419"/>
                    <a:gd name="T52" fmla="+- 0 2365 2363"/>
                    <a:gd name="T53" fmla="*/ T52 w 2419"/>
                    <a:gd name="T54" fmla="+- 0 6487 5201"/>
                    <a:gd name="T55" fmla="*/ 6487 h 2419"/>
                    <a:gd name="T56" fmla="+- 0 2384 2363"/>
                    <a:gd name="T57" fmla="*/ T56 w 2419"/>
                    <a:gd name="T58" fmla="+- 0 6636 5201"/>
                    <a:gd name="T59" fmla="*/ 6636 h 2419"/>
                    <a:gd name="T60" fmla="+- 0 2420 2363"/>
                    <a:gd name="T61" fmla="*/ T60 w 2419"/>
                    <a:gd name="T62" fmla="+- 0 6778 5201"/>
                    <a:gd name="T63" fmla="*/ 6778 h 2419"/>
                    <a:gd name="T64" fmla="+- 0 2472 2363"/>
                    <a:gd name="T65" fmla="*/ T64 w 2419"/>
                    <a:gd name="T66" fmla="+- 0 6914 5201"/>
                    <a:gd name="T67" fmla="*/ 6914 h 2419"/>
                    <a:gd name="T68" fmla="+- 0 2540 2363"/>
                    <a:gd name="T69" fmla="*/ T68 w 2419"/>
                    <a:gd name="T70" fmla="+- 0 7041 5201"/>
                    <a:gd name="T71" fmla="*/ 7041 h 2419"/>
                    <a:gd name="T72" fmla="+- 0 2622 2363"/>
                    <a:gd name="T73" fmla="*/ T72 w 2419"/>
                    <a:gd name="T74" fmla="+- 0 7158 5201"/>
                    <a:gd name="T75" fmla="*/ 7158 h 2419"/>
                    <a:gd name="T76" fmla="+- 0 2717 2363"/>
                    <a:gd name="T77" fmla="*/ T76 w 2419"/>
                    <a:gd name="T78" fmla="+- 0 7265 5201"/>
                    <a:gd name="T79" fmla="*/ 7265 h 2419"/>
                    <a:gd name="T80" fmla="+- 0 2824 2363"/>
                    <a:gd name="T81" fmla="*/ T80 w 2419"/>
                    <a:gd name="T82" fmla="+- 0 7360 5201"/>
                    <a:gd name="T83" fmla="*/ 7360 h 2419"/>
                    <a:gd name="T84" fmla="+- 0 2941 2363"/>
                    <a:gd name="T85" fmla="*/ T84 w 2419"/>
                    <a:gd name="T86" fmla="+- 0 7442 5201"/>
                    <a:gd name="T87" fmla="*/ 7442 h 2419"/>
                    <a:gd name="T88" fmla="+- 0 3068 2363"/>
                    <a:gd name="T89" fmla="*/ T88 w 2419"/>
                    <a:gd name="T90" fmla="+- 0 7510 5201"/>
                    <a:gd name="T91" fmla="*/ 7510 h 2419"/>
                    <a:gd name="T92" fmla="+- 0 3204 2363"/>
                    <a:gd name="T93" fmla="*/ T92 w 2419"/>
                    <a:gd name="T94" fmla="+- 0 7562 5201"/>
                    <a:gd name="T95" fmla="*/ 7562 h 2419"/>
                    <a:gd name="T96" fmla="+- 0 3347 2363"/>
                    <a:gd name="T97" fmla="*/ T96 w 2419"/>
                    <a:gd name="T98" fmla="+- 0 7598 5201"/>
                    <a:gd name="T99" fmla="*/ 7598 h 2419"/>
                    <a:gd name="T100" fmla="+- 0 3496 2363"/>
                    <a:gd name="T101" fmla="*/ T100 w 2419"/>
                    <a:gd name="T102" fmla="+- 0 7617 5201"/>
                    <a:gd name="T103" fmla="*/ 7617 h 2419"/>
                    <a:gd name="T104" fmla="+- 0 3649 2363"/>
                    <a:gd name="T105" fmla="*/ T104 w 2419"/>
                    <a:gd name="T106" fmla="+- 0 7617 5201"/>
                    <a:gd name="T107" fmla="*/ 7617 h 2419"/>
                    <a:gd name="T108" fmla="+- 0 3798 2363"/>
                    <a:gd name="T109" fmla="*/ T108 w 2419"/>
                    <a:gd name="T110" fmla="+- 0 7598 5201"/>
                    <a:gd name="T111" fmla="*/ 7598 h 2419"/>
                    <a:gd name="T112" fmla="+- 0 3940 2363"/>
                    <a:gd name="T113" fmla="*/ T112 w 2419"/>
                    <a:gd name="T114" fmla="+- 0 7562 5201"/>
                    <a:gd name="T115" fmla="*/ 7562 h 2419"/>
                    <a:gd name="T116" fmla="+- 0 4076 2363"/>
                    <a:gd name="T117" fmla="*/ T116 w 2419"/>
                    <a:gd name="T118" fmla="+- 0 7510 5201"/>
                    <a:gd name="T119" fmla="*/ 7510 h 2419"/>
                    <a:gd name="T120" fmla="+- 0 4203 2363"/>
                    <a:gd name="T121" fmla="*/ T120 w 2419"/>
                    <a:gd name="T122" fmla="+- 0 7442 5201"/>
                    <a:gd name="T123" fmla="*/ 7442 h 2419"/>
                    <a:gd name="T124" fmla="+- 0 4320 2363"/>
                    <a:gd name="T125" fmla="*/ T124 w 2419"/>
                    <a:gd name="T126" fmla="+- 0 7360 5201"/>
                    <a:gd name="T127" fmla="*/ 7360 h 2419"/>
                    <a:gd name="T128" fmla="+- 0 4427 2363"/>
                    <a:gd name="T129" fmla="*/ T128 w 2419"/>
                    <a:gd name="T130" fmla="+- 0 7265 5201"/>
                    <a:gd name="T131" fmla="*/ 7265 h 2419"/>
                    <a:gd name="T132" fmla="+- 0 4522 2363"/>
                    <a:gd name="T133" fmla="*/ T132 w 2419"/>
                    <a:gd name="T134" fmla="+- 0 7158 5201"/>
                    <a:gd name="T135" fmla="*/ 7158 h 2419"/>
                    <a:gd name="T136" fmla="+- 0 4604 2363"/>
                    <a:gd name="T137" fmla="*/ T136 w 2419"/>
                    <a:gd name="T138" fmla="+- 0 7041 5201"/>
                    <a:gd name="T139" fmla="*/ 7041 h 2419"/>
                    <a:gd name="T140" fmla="+- 0 4672 2363"/>
                    <a:gd name="T141" fmla="*/ T140 w 2419"/>
                    <a:gd name="T142" fmla="+- 0 6914 5201"/>
                    <a:gd name="T143" fmla="*/ 6914 h 2419"/>
                    <a:gd name="T144" fmla="+- 0 4724 2363"/>
                    <a:gd name="T145" fmla="*/ T144 w 2419"/>
                    <a:gd name="T146" fmla="+- 0 6778 5201"/>
                    <a:gd name="T147" fmla="*/ 6778 h 2419"/>
                    <a:gd name="T148" fmla="+- 0 4760 2363"/>
                    <a:gd name="T149" fmla="*/ T148 w 2419"/>
                    <a:gd name="T150" fmla="+- 0 6636 5201"/>
                    <a:gd name="T151" fmla="*/ 6636 h 2419"/>
                    <a:gd name="T152" fmla="+- 0 4779 2363"/>
                    <a:gd name="T153" fmla="*/ T152 w 2419"/>
                    <a:gd name="T154" fmla="+- 0 6487 5201"/>
                    <a:gd name="T155" fmla="*/ 6487 h 2419"/>
                    <a:gd name="T156" fmla="+- 0 4779 2363"/>
                    <a:gd name="T157" fmla="*/ T156 w 2419"/>
                    <a:gd name="T158" fmla="+- 0 6334 5201"/>
                    <a:gd name="T159" fmla="*/ 6334 h 2419"/>
                    <a:gd name="T160" fmla="+- 0 4760 2363"/>
                    <a:gd name="T161" fmla="*/ T160 w 2419"/>
                    <a:gd name="T162" fmla="+- 0 6185 5201"/>
                    <a:gd name="T163" fmla="*/ 6185 h 2419"/>
                    <a:gd name="T164" fmla="+- 0 4724 2363"/>
                    <a:gd name="T165" fmla="*/ T164 w 2419"/>
                    <a:gd name="T166" fmla="+- 0 6042 5201"/>
                    <a:gd name="T167" fmla="*/ 6042 h 2419"/>
                    <a:gd name="T168" fmla="+- 0 4672 2363"/>
                    <a:gd name="T169" fmla="*/ T168 w 2419"/>
                    <a:gd name="T170" fmla="+- 0 5906 5201"/>
                    <a:gd name="T171" fmla="*/ 5906 h 2419"/>
                    <a:gd name="T172" fmla="+- 0 4604 2363"/>
                    <a:gd name="T173" fmla="*/ T172 w 2419"/>
                    <a:gd name="T174" fmla="+- 0 5779 5201"/>
                    <a:gd name="T175" fmla="*/ 5779 h 2419"/>
                    <a:gd name="T176" fmla="+- 0 4522 2363"/>
                    <a:gd name="T177" fmla="*/ T176 w 2419"/>
                    <a:gd name="T178" fmla="+- 0 5662 5201"/>
                    <a:gd name="T179" fmla="*/ 5662 h 2419"/>
                    <a:gd name="T180" fmla="+- 0 4427 2363"/>
                    <a:gd name="T181" fmla="*/ T180 w 2419"/>
                    <a:gd name="T182" fmla="+- 0 5555 5201"/>
                    <a:gd name="T183" fmla="*/ 5555 h 2419"/>
                    <a:gd name="T184" fmla="+- 0 4320 2363"/>
                    <a:gd name="T185" fmla="*/ T184 w 2419"/>
                    <a:gd name="T186" fmla="+- 0 5460 5201"/>
                    <a:gd name="T187" fmla="*/ 5460 h 2419"/>
                    <a:gd name="T188" fmla="+- 0 4203 2363"/>
                    <a:gd name="T189" fmla="*/ T188 w 2419"/>
                    <a:gd name="T190" fmla="+- 0 5378 5201"/>
                    <a:gd name="T191" fmla="*/ 5378 h 2419"/>
                    <a:gd name="T192" fmla="+- 0 4076 2363"/>
                    <a:gd name="T193" fmla="*/ T192 w 2419"/>
                    <a:gd name="T194" fmla="+- 0 5310 5201"/>
                    <a:gd name="T195" fmla="*/ 5310 h 2419"/>
                    <a:gd name="T196" fmla="+- 0 3940 2363"/>
                    <a:gd name="T197" fmla="*/ T196 w 2419"/>
                    <a:gd name="T198" fmla="+- 0 5258 5201"/>
                    <a:gd name="T199" fmla="*/ 5258 h 2419"/>
                    <a:gd name="T200" fmla="+- 0 3798 2363"/>
                    <a:gd name="T201" fmla="*/ T200 w 2419"/>
                    <a:gd name="T202" fmla="+- 0 5222 5201"/>
                    <a:gd name="T203" fmla="*/ 5222 h 2419"/>
                    <a:gd name="T204" fmla="+- 0 3649 2363"/>
                    <a:gd name="T205" fmla="*/ T204 w 2419"/>
                    <a:gd name="T206" fmla="+- 0 5203 5201"/>
                    <a:gd name="T207" fmla="*/ 5203 h 24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419" h="2419">
                      <a:moveTo>
                        <a:pt x="1209" y="0"/>
                      </a:moveTo>
                      <a:lnTo>
                        <a:pt x="1133" y="2"/>
                      </a:lnTo>
                      <a:lnTo>
                        <a:pt x="1057" y="9"/>
                      </a:lnTo>
                      <a:lnTo>
                        <a:pt x="984" y="21"/>
                      </a:lnTo>
                      <a:lnTo>
                        <a:pt x="911" y="37"/>
                      </a:lnTo>
                      <a:lnTo>
                        <a:pt x="841" y="57"/>
                      </a:lnTo>
                      <a:lnTo>
                        <a:pt x="772" y="81"/>
                      </a:lnTo>
                      <a:lnTo>
                        <a:pt x="705" y="109"/>
                      </a:lnTo>
                      <a:lnTo>
                        <a:pt x="641" y="142"/>
                      </a:lnTo>
                      <a:lnTo>
                        <a:pt x="578" y="177"/>
                      </a:lnTo>
                      <a:lnTo>
                        <a:pt x="518" y="216"/>
                      </a:lnTo>
                      <a:lnTo>
                        <a:pt x="461" y="259"/>
                      </a:lnTo>
                      <a:lnTo>
                        <a:pt x="406" y="305"/>
                      </a:lnTo>
                      <a:lnTo>
                        <a:pt x="354" y="354"/>
                      </a:lnTo>
                      <a:lnTo>
                        <a:pt x="305" y="406"/>
                      </a:lnTo>
                      <a:lnTo>
                        <a:pt x="259" y="461"/>
                      </a:lnTo>
                      <a:lnTo>
                        <a:pt x="216" y="518"/>
                      </a:lnTo>
                      <a:lnTo>
                        <a:pt x="177" y="578"/>
                      </a:lnTo>
                      <a:lnTo>
                        <a:pt x="141" y="641"/>
                      </a:lnTo>
                      <a:lnTo>
                        <a:pt x="109" y="705"/>
                      </a:lnTo>
                      <a:lnTo>
                        <a:pt x="81" y="772"/>
                      </a:lnTo>
                      <a:lnTo>
                        <a:pt x="57" y="841"/>
                      </a:lnTo>
                      <a:lnTo>
                        <a:pt x="37" y="911"/>
                      </a:lnTo>
                      <a:lnTo>
                        <a:pt x="21" y="984"/>
                      </a:lnTo>
                      <a:lnTo>
                        <a:pt x="9" y="1057"/>
                      </a:lnTo>
                      <a:lnTo>
                        <a:pt x="2" y="1133"/>
                      </a:lnTo>
                      <a:lnTo>
                        <a:pt x="0" y="1209"/>
                      </a:lnTo>
                      <a:lnTo>
                        <a:pt x="2" y="1286"/>
                      </a:lnTo>
                      <a:lnTo>
                        <a:pt x="9" y="1361"/>
                      </a:lnTo>
                      <a:lnTo>
                        <a:pt x="21" y="1435"/>
                      </a:lnTo>
                      <a:lnTo>
                        <a:pt x="37" y="1507"/>
                      </a:lnTo>
                      <a:lnTo>
                        <a:pt x="57" y="1577"/>
                      </a:lnTo>
                      <a:lnTo>
                        <a:pt x="81" y="1646"/>
                      </a:lnTo>
                      <a:lnTo>
                        <a:pt x="109" y="1713"/>
                      </a:lnTo>
                      <a:lnTo>
                        <a:pt x="141" y="1778"/>
                      </a:lnTo>
                      <a:lnTo>
                        <a:pt x="177" y="1840"/>
                      </a:lnTo>
                      <a:lnTo>
                        <a:pt x="216" y="1900"/>
                      </a:lnTo>
                      <a:lnTo>
                        <a:pt x="259" y="1957"/>
                      </a:lnTo>
                      <a:lnTo>
                        <a:pt x="305" y="2012"/>
                      </a:lnTo>
                      <a:lnTo>
                        <a:pt x="354" y="2064"/>
                      </a:lnTo>
                      <a:lnTo>
                        <a:pt x="406" y="2113"/>
                      </a:lnTo>
                      <a:lnTo>
                        <a:pt x="461" y="2159"/>
                      </a:lnTo>
                      <a:lnTo>
                        <a:pt x="518" y="2202"/>
                      </a:lnTo>
                      <a:lnTo>
                        <a:pt x="578" y="2241"/>
                      </a:lnTo>
                      <a:lnTo>
                        <a:pt x="641" y="2277"/>
                      </a:lnTo>
                      <a:lnTo>
                        <a:pt x="705" y="2309"/>
                      </a:lnTo>
                      <a:lnTo>
                        <a:pt x="772" y="2337"/>
                      </a:lnTo>
                      <a:lnTo>
                        <a:pt x="841" y="2361"/>
                      </a:lnTo>
                      <a:lnTo>
                        <a:pt x="911" y="2381"/>
                      </a:lnTo>
                      <a:lnTo>
                        <a:pt x="984" y="2397"/>
                      </a:lnTo>
                      <a:lnTo>
                        <a:pt x="1057" y="2409"/>
                      </a:lnTo>
                      <a:lnTo>
                        <a:pt x="1133" y="2416"/>
                      </a:lnTo>
                      <a:lnTo>
                        <a:pt x="1209" y="2418"/>
                      </a:lnTo>
                      <a:lnTo>
                        <a:pt x="1286" y="2416"/>
                      </a:lnTo>
                      <a:lnTo>
                        <a:pt x="1361" y="2409"/>
                      </a:lnTo>
                      <a:lnTo>
                        <a:pt x="1435" y="2397"/>
                      </a:lnTo>
                      <a:lnTo>
                        <a:pt x="1507" y="2381"/>
                      </a:lnTo>
                      <a:lnTo>
                        <a:pt x="1577" y="2361"/>
                      </a:lnTo>
                      <a:lnTo>
                        <a:pt x="1646" y="2337"/>
                      </a:lnTo>
                      <a:lnTo>
                        <a:pt x="1713" y="2309"/>
                      </a:lnTo>
                      <a:lnTo>
                        <a:pt x="1778" y="2277"/>
                      </a:lnTo>
                      <a:lnTo>
                        <a:pt x="1840" y="2241"/>
                      </a:lnTo>
                      <a:lnTo>
                        <a:pt x="1900" y="2202"/>
                      </a:lnTo>
                      <a:lnTo>
                        <a:pt x="1957" y="2159"/>
                      </a:lnTo>
                      <a:lnTo>
                        <a:pt x="2012" y="2113"/>
                      </a:lnTo>
                      <a:lnTo>
                        <a:pt x="2064" y="2064"/>
                      </a:lnTo>
                      <a:lnTo>
                        <a:pt x="2113" y="2012"/>
                      </a:lnTo>
                      <a:lnTo>
                        <a:pt x="2159" y="1957"/>
                      </a:lnTo>
                      <a:lnTo>
                        <a:pt x="2202" y="1900"/>
                      </a:lnTo>
                      <a:lnTo>
                        <a:pt x="2241" y="1840"/>
                      </a:lnTo>
                      <a:lnTo>
                        <a:pt x="2277" y="1778"/>
                      </a:lnTo>
                      <a:lnTo>
                        <a:pt x="2309" y="1713"/>
                      </a:lnTo>
                      <a:lnTo>
                        <a:pt x="2337" y="1646"/>
                      </a:lnTo>
                      <a:lnTo>
                        <a:pt x="2361" y="1577"/>
                      </a:lnTo>
                      <a:lnTo>
                        <a:pt x="2381" y="1507"/>
                      </a:lnTo>
                      <a:lnTo>
                        <a:pt x="2397" y="1435"/>
                      </a:lnTo>
                      <a:lnTo>
                        <a:pt x="2409" y="1361"/>
                      </a:lnTo>
                      <a:lnTo>
                        <a:pt x="2416" y="1286"/>
                      </a:lnTo>
                      <a:lnTo>
                        <a:pt x="2418" y="1209"/>
                      </a:lnTo>
                      <a:lnTo>
                        <a:pt x="2416" y="1133"/>
                      </a:lnTo>
                      <a:lnTo>
                        <a:pt x="2409" y="1057"/>
                      </a:lnTo>
                      <a:lnTo>
                        <a:pt x="2397" y="984"/>
                      </a:lnTo>
                      <a:lnTo>
                        <a:pt x="2381" y="911"/>
                      </a:lnTo>
                      <a:lnTo>
                        <a:pt x="2361" y="841"/>
                      </a:lnTo>
                      <a:lnTo>
                        <a:pt x="2337" y="772"/>
                      </a:lnTo>
                      <a:lnTo>
                        <a:pt x="2309" y="705"/>
                      </a:lnTo>
                      <a:lnTo>
                        <a:pt x="2277" y="641"/>
                      </a:lnTo>
                      <a:lnTo>
                        <a:pt x="2241" y="578"/>
                      </a:lnTo>
                      <a:lnTo>
                        <a:pt x="2202" y="518"/>
                      </a:lnTo>
                      <a:lnTo>
                        <a:pt x="2159" y="461"/>
                      </a:lnTo>
                      <a:lnTo>
                        <a:pt x="2113" y="406"/>
                      </a:lnTo>
                      <a:lnTo>
                        <a:pt x="2064" y="354"/>
                      </a:lnTo>
                      <a:lnTo>
                        <a:pt x="2012" y="305"/>
                      </a:lnTo>
                      <a:lnTo>
                        <a:pt x="1957" y="259"/>
                      </a:lnTo>
                      <a:lnTo>
                        <a:pt x="1900" y="216"/>
                      </a:lnTo>
                      <a:lnTo>
                        <a:pt x="1840" y="177"/>
                      </a:lnTo>
                      <a:lnTo>
                        <a:pt x="1778" y="142"/>
                      </a:lnTo>
                      <a:lnTo>
                        <a:pt x="1713" y="109"/>
                      </a:lnTo>
                      <a:lnTo>
                        <a:pt x="1646" y="81"/>
                      </a:lnTo>
                      <a:lnTo>
                        <a:pt x="1577" y="57"/>
                      </a:lnTo>
                      <a:lnTo>
                        <a:pt x="1507" y="37"/>
                      </a:lnTo>
                      <a:lnTo>
                        <a:pt x="1435" y="21"/>
                      </a:lnTo>
                      <a:lnTo>
                        <a:pt x="1361" y="9"/>
                      </a:lnTo>
                      <a:lnTo>
                        <a:pt x="1286" y="2"/>
                      </a:lnTo>
                      <a:lnTo>
                        <a:pt x="1209" y="0"/>
                      </a:lnTo>
                      <a:close/>
                    </a:path>
                  </a:pathLst>
                </a:custGeom>
                <a:solidFill>
                  <a:srgbClr val="282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52">
                <a:extLst>
                  <a:ext uri="{FF2B5EF4-FFF2-40B4-BE49-F238E27FC236}">
                    <a16:creationId xmlns:a16="http://schemas.microsoft.com/office/drawing/2014/main" id="{C725D29D-06FB-B545-914E-1BA862D17806}"/>
                  </a:ext>
                </a:extLst>
              </p:cNvPr>
              <p:cNvGrpSpPr>
                <a:grpSpLocks/>
              </p:cNvGrpSpPr>
              <p:nvPr/>
            </p:nvGrpSpPr>
            <p:grpSpPr bwMode="auto">
              <a:xfrm>
                <a:off x="3937" y="7661"/>
                <a:ext cx="439" cy="314"/>
                <a:chOff x="3937" y="7661"/>
                <a:chExt cx="439" cy="314"/>
              </a:xfrm>
            </p:grpSpPr>
            <p:sp>
              <p:nvSpPr>
                <p:cNvPr id="255" name="Freeform 253">
                  <a:extLst>
                    <a:ext uri="{FF2B5EF4-FFF2-40B4-BE49-F238E27FC236}">
                      <a16:creationId xmlns:a16="http://schemas.microsoft.com/office/drawing/2014/main" id="{F256792F-3E33-C44E-9D44-DC3C63B25DF5}"/>
                    </a:ext>
                  </a:extLst>
                </p:cNvPr>
                <p:cNvSpPr>
                  <a:spLocks/>
                </p:cNvSpPr>
                <p:nvPr/>
              </p:nvSpPr>
              <p:spPr bwMode="auto">
                <a:xfrm>
                  <a:off x="3937" y="7661"/>
                  <a:ext cx="439" cy="314"/>
                </a:xfrm>
                <a:custGeom>
                  <a:avLst/>
                  <a:gdLst>
                    <a:gd name="T0" fmla="+- 0 4289 3937"/>
                    <a:gd name="T1" fmla="*/ T0 w 439"/>
                    <a:gd name="T2" fmla="+- 0 7661 7661"/>
                    <a:gd name="T3" fmla="*/ 7661 h 314"/>
                    <a:gd name="T4" fmla="+- 0 4222 3937"/>
                    <a:gd name="T5" fmla="*/ T4 w 439"/>
                    <a:gd name="T6" fmla="+- 0 7697 7661"/>
                    <a:gd name="T7" fmla="*/ 7697 h 314"/>
                    <a:gd name="T8" fmla="+- 0 4153 3937"/>
                    <a:gd name="T9" fmla="*/ T8 w 439"/>
                    <a:gd name="T10" fmla="+- 0 7730 7661"/>
                    <a:gd name="T11" fmla="*/ 7730 h 314"/>
                    <a:gd name="T12" fmla="+- 0 4082 3937"/>
                    <a:gd name="T13" fmla="*/ T12 w 439"/>
                    <a:gd name="T14" fmla="+- 0 7759 7661"/>
                    <a:gd name="T15" fmla="*/ 7759 h 314"/>
                    <a:gd name="T16" fmla="+- 0 4010 3937"/>
                    <a:gd name="T17" fmla="*/ T16 w 439"/>
                    <a:gd name="T18" fmla="+- 0 7785 7661"/>
                    <a:gd name="T19" fmla="*/ 7785 h 314"/>
                    <a:gd name="T20" fmla="+- 0 3937 3937"/>
                    <a:gd name="T21" fmla="*/ T20 w 439"/>
                    <a:gd name="T22" fmla="+- 0 7806 7661"/>
                    <a:gd name="T23" fmla="*/ 7806 h 314"/>
                    <a:gd name="T24" fmla="+- 0 3982 3937"/>
                    <a:gd name="T25" fmla="*/ T24 w 439"/>
                    <a:gd name="T26" fmla="+- 0 7974 7661"/>
                    <a:gd name="T27" fmla="*/ 7974 h 314"/>
                    <a:gd name="T28" fmla="+- 0 4089 3937"/>
                    <a:gd name="T29" fmla="*/ T28 w 439"/>
                    <a:gd name="T30" fmla="+- 0 7941 7661"/>
                    <a:gd name="T31" fmla="*/ 7941 h 314"/>
                    <a:gd name="T32" fmla="+- 0 4195 3937"/>
                    <a:gd name="T33" fmla="*/ T32 w 439"/>
                    <a:gd name="T34" fmla="+- 0 7901 7661"/>
                    <a:gd name="T35" fmla="*/ 7901 h 314"/>
                    <a:gd name="T36" fmla="+- 0 4287 3937"/>
                    <a:gd name="T37" fmla="*/ T36 w 439"/>
                    <a:gd name="T38" fmla="+- 0 7859 7661"/>
                    <a:gd name="T39" fmla="*/ 7859 h 314"/>
                    <a:gd name="T40" fmla="+- 0 4375 3937"/>
                    <a:gd name="T41" fmla="*/ T40 w 439"/>
                    <a:gd name="T42" fmla="+- 0 7811 7661"/>
                    <a:gd name="T43" fmla="*/ 7811 h 314"/>
                    <a:gd name="T44" fmla="+- 0 4289 3937"/>
                    <a:gd name="T45" fmla="*/ T44 w 439"/>
                    <a:gd name="T46" fmla="+- 0 7661 7661"/>
                    <a:gd name="T47"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52" y="0"/>
                      </a:moveTo>
                      <a:lnTo>
                        <a:pt x="285" y="36"/>
                      </a:lnTo>
                      <a:lnTo>
                        <a:pt x="216" y="69"/>
                      </a:lnTo>
                      <a:lnTo>
                        <a:pt x="145" y="98"/>
                      </a:lnTo>
                      <a:lnTo>
                        <a:pt x="73" y="124"/>
                      </a:lnTo>
                      <a:lnTo>
                        <a:pt x="0" y="145"/>
                      </a:lnTo>
                      <a:lnTo>
                        <a:pt x="45" y="313"/>
                      </a:lnTo>
                      <a:lnTo>
                        <a:pt x="152" y="280"/>
                      </a:lnTo>
                      <a:lnTo>
                        <a:pt x="258" y="240"/>
                      </a:lnTo>
                      <a:lnTo>
                        <a:pt x="350" y="198"/>
                      </a:lnTo>
                      <a:lnTo>
                        <a:pt x="438" y="150"/>
                      </a:lnTo>
                      <a:lnTo>
                        <a:pt x="352"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54">
                <a:extLst>
                  <a:ext uri="{FF2B5EF4-FFF2-40B4-BE49-F238E27FC236}">
                    <a16:creationId xmlns:a16="http://schemas.microsoft.com/office/drawing/2014/main" id="{D65244E5-4087-6C4C-892E-EF5A5C4A5269}"/>
                  </a:ext>
                </a:extLst>
              </p:cNvPr>
              <p:cNvGrpSpPr>
                <a:grpSpLocks/>
              </p:cNvGrpSpPr>
              <p:nvPr/>
            </p:nvGrpSpPr>
            <p:grpSpPr bwMode="auto">
              <a:xfrm>
                <a:off x="2406" y="7429"/>
                <a:ext cx="425" cy="383"/>
                <a:chOff x="2406" y="7429"/>
                <a:chExt cx="425" cy="383"/>
              </a:xfrm>
            </p:grpSpPr>
            <p:sp>
              <p:nvSpPr>
                <p:cNvPr id="254" name="Freeform 255">
                  <a:extLst>
                    <a:ext uri="{FF2B5EF4-FFF2-40B4-BE49-F238E27FC236}">
                      <a16:creationId xmlns:a16="http://schemas.microsoft.com/office/drawing/2014/main" id="{F4A085AF-2247-3C40-85AF-001F65613C14}"/>
                    </a:ext>
                  </a:extLst>
                </p:cNvPr>
                <p:cNvSpPr>
                  <a:spLocks/>
                </p:cNvSpPr>
                <p:nvPr/>
              </p:nvSpPr>
              <p:spPr bwMode="auto">
                <a:xfrm>
                  <a:off x="2406" y="7429"/>
                  <a:ext cx="425" cy="383"/>
                </a:xfrm>
                <a:custGeom>
                  <a:avLst/>
                  <a:gdLst>
                    <a:gd name="T0" fmla="+- 0 2529 2406"/>
                    <a:gd name="T1" fmla="*/ T0 w 425"/>
                    <a:gd name="T2" fmla="+- 0 7429 7429"/>
                    <a:gd name="T3" fmla="*/ 7429 h 383"/>
                    <a:gd name="T4" fmla="+- 0 2406 2406"/>
                    <a:gd name="T5" fmla="*/ T4 w 425"/>
                    <a:gd name="T6" fmla="+- 0 7551 7429"/>
                    <a:gd name="T7" fmla="*/ 7551 h 383"/>
                    <a:gd name="T8" fmla="+- 0 2468 2406"/>
                    <a:gd name="T9" fmla="*/ T8 w 425"/>
                    <a:gd name="T10" fmla="+- 0 7611 7429"/>
                    <a:gd name="T11" fmla="*/ 7611 h 383"/>
                    <a:gd name="T12" fmla="+- 0 2534 2406"/>
                    <a:gd name="T13" fmla="*/ T12 w 425"/>
                    <a:gd name="T14" fmla="+- 0 7666 7429"/>
                    <a:gd name="T15" fmla="*/ 7666 h 383"/>
                    <a:gd name="T16" fmla="+- 0 2601 2406"/>
                    <a:gd name="T17" fmla="*/ T16 w 425"/>
                    <a:gd name="T18" fmla="+- 0 7718 7429"/>
                    <a:gd name="T19" fmla="*/ 7718 h 383"/>
                    <a:gd name="T20" fmla="+- 0 2671 2406"/>
                    <a:gd name="T21" fmla="*/ T20 w 425"/>
                    <a:gd name="T22" fmla="+- 0 7766 7429"/>
                    <a:gd name="T23" fmla="*/ 7766 h 383"/>
                    <a:gd name="T24" fmla="+- 0 2744 2406"/>
                    <a:gd name="T25" fmla="*/ T24 w 425"/>
                    <a:gd name="T26" fmla="+- 0 7811 7429"/>
                    <a:gd name="T27" fmla="*/ 7811 h 383"/>
                    <a:gd name="T28" fmla="+- 0 2830 2406"/>
                    <a:gd name="T29" fmla="*/ T28 w 425"/>
                    <a:gd name="T30" fmla="+- 0 7661 7429"/>
                    <a:gd name="T31" fmla="*/ 7661 h 383"/>
                    <a:gd name="T32" fmla="+- 0 2766 2406"/>
                    <a:gd name="T33" fmla="*/ T32 w 425"/>
                    <a:gd name="T34" fmla="+- 0 7621 7429"/>
                    <a:gd name="T35" fmla="*/ 7621 h 383"/>
                    <a:gd name="T36" fmla="+- 0 2704 2406"/>
                    <a:gd name="T37" fmla="*/ T36 w 425"/>
                    <a:gd name="T38" fmla="+- 0 7578 7429"/>
                    <a:gd name="T39" fmla="*/ 7578 h 383"/>
                    <a:gd name="T40" fmla="+- 0 2643 2406"/>
                    <a:gd name="T41" fmla="*/ T40 w 425"/>
                    <a:gd name="T42" fmla="+- 0 7532 7429"/>
                    <a:gd name="T43" fmla="*/ 7532 h 383"/>
                    <a:gd name="T44" fmla="+- 0 2585 2406"/>
                    <a:gd name="T45" fmla="*/ T44 w 425"/>
                    <a:gd name="T46" fmla="+- 0 7482 7429"/>
                    <a:gd name="T47" fmla="*/ 7482 h 383"/>
                    <a:gd name="T48" fmla="+- 0 2529 2406"/>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123" y="0"/>
                      </a:moveTo>
                      <a:lnTo>
                        <a:pt x="0" y="122"/>
                      </a:lnTo>
                      <a:lnTo>
                        <a:pt x="62" y="182"/>
                      </a:lnTo>
                      <a:lnTo>
                        <a:pt x="128" y="237"/>
                      </a:lnTo>
                      <a:lnTo>
                        <a:pt x="195" y="289"/>
                      </a:lnTo>
                      <a:lnTo>
                        <a:pt x="265" y="337"/>
                      </a:lnTo>
                      <a:lnTo>
                        <a:pt x="338" y="382"/>
                      </a:lnTo>
                      <a:lnTo>
                        <a:pt x="424" y="232"/>
                      </a:lnTo>
                      <a:lnTo>
                        <a:pt x="360" y="192"/>
                      </a:lnTo>
                      <a:lnTo>
                        <a:pt x="298" y="149"/>
                      </a:lnTo>
                      <a:lnTo>
                        <a:pt x="237" y="103"/>
                      </a:lnTo>
                      <a:lnTo>
                        <a:pt x="179" y="53"/>
                      </a:lnTo>
                      <a:lnTo>
                        <a:pt x="123"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56">
                <a:extLst>
                  <a:ext uri="{FF2B5EF4-FFF2-40B4-BE49-F238E27FC236}">
                    <a16:creationId xmlns:a16="http://schemas.microsoft.com/office/drawing/2014/main" id="{ADEFF6A5-4F44-5446-A1F6-D6A5E0FC6F08}"/>
                  </a:ext>
                </a:extLst>
              </p:cNvPr>
              <p:cNvGrpSpPr>
                <a:grpSpLocks/>
              </p:cNvGrpSpPr>
              <p:nvPr/>
            </p:nvGrpSpPr>
            <p:grpSpPr bwMode="auto">
              <a:xfrm>
                <a:off x="3137" y="7806"/>
                <a:ext cx="423" cy="223"/>
                <a:chOff x="3137" y="7806"/>
                <a:chExt cx="423" cy="223"/>
              </a:xfrm>
            </p:grpSpPr>
            <p:sp>
              <p:nvSpPr>
                <p:cNvPr id="253" name="Freeform 257">
                  <a:extLst>
                    <a:ext uri="{FF2B5EF4-FFF2-40B4-BE49-F238E27FC236}">
                      <a16:creationId xmlns:a16="http://schemas.microsoft.com/office/drawing/2014/main" id="{768814F8-A7F1-8D49-82D6-8060F6133A92}"/>
                    </a:ext>
                  </a:extLst>
                </p:cNvPr>
                <p:cNvSpPr>
                  <a:spLocks/>
                </p:cNvSpPr>
                <p:nvPr/>
              </p:nvSpPr>
              <p:spPr bwMode="auto">
                <a:xfrm>
                  <a:off x="3137" y="7806"/>
                  <a:ext cx="423" cy="223"/>
                </a:xfrm>
                <a:custGeom>
                  <a:avLst/>
                  <a:gdLst>
                    <a:gd name="T0" fmla="+- 0 3182 3137"/>
                    <a:gd name="T1" fmla="*/ T0 w 423"/>
                    <a:gd name="T2" fmla="+- 0 7806 7806"/>
                    <a:gd name="T3" fmla="*/ 7806 h 223"/>
                    <a:gd name="T4" fmla="+- 0 3137 3137"/>
                    <a:gd name="T5" fmla="*/ T4 w 423"/>
                    <a:gd name="T6" fmla="+- 0 7974 7806"/>
                    <a:gd name="T7" fmla="*/ 7974 h 223"/>
                    <a:gd name="T8" fmla="+- 0 3220 3137"/>
                    <a:gd name="T9" fmla="*/ T8 w 423"/>
                    <a:gd name="T10" fmla="+- 0 7994 7806"/>
                    <a:gd name="T11" fmla="*/ 7994 h 223"/>
                    <a:gd name="T12" fmla="+- 0 3304 3137"/>
                    <a:gd name="T13" fmla="*/ T12 w 423"/>
                    <a:gd name="T14" fmla="+- 0 8009 7806"/>
                    <a:gd name="T15" fmla="*/ 8009 h 223"/>
                    <a:gd name="T16" fmla="+- 0 3388 3137"/>
                    <a:gd name="T17" fmla="*/ T16 w 423"/>
                    <a:gd name="T18" fmla="+- 0 8020 7806"/>
                    <a:gd name="T19" fmla="*/ 8020 h 223"/>
                    <a:gd name="T20" fmla="+- 0 3474 3137"/>
                    <a:gd name="T21" fmla="*/ T20 w 423"/>
                    <a:gd name="T22" fmla="+- 0 8027 7806"/>
                    <a:gd name="T23" fmla="*/ 8027 h 223"/>
                    <a:gd name="T24" fmla="+- 0 3560 3137"/>
                    <a:gd name="T25" fmla="*/ T24 w 423"/>
                    <a:gd name="T26" fmla="+- 0 8029 7806"/>
                    <a:gd name="T27" fmla="*/ 8029 h 223"/>
                    <a:gd name="T28" fmla="+- 0 3560 3137"/>
                    <a:gd name="T29" fmla="*/ T28 w 423"/>
                    <a:gd name="T30" fmla="+- 0 7856 7806"/>
                    <a:gd name="T31" fmla="*/ 7856 h 223"/>
                    <a:gd name="T32" fmla="+- 0 3482 3137"/>
                    <a:gd name="T33" fmla="*/ T32 w 423"/>
                    <a:gd name="T34" fmla="+- 0 7854 7806"/>
                    <a:gd name="T35" fmla="*/ 7854 h 223"/>
                    <a:gd name="T36" fmla="+- 0 3406 3137"/>
                    <a:gd name="T37" fmla="*/ T36 w 423"/>
                    <a:gd name="T38" fmla="+- 0 7848 7806"/>
                    <a:gd name="T39" fmla="*/ 7848 h 223"/>
                    <a:gd name="T40" fmla="+- 0 3330 3137"/>
                    <a:gd name="T41" fmla="*/ T40 w 423"/>
                    <a:gd name="T42" fmla="+- 0 7838 7806"/>
                    <a:gd name="T43" fmla="*/ 7838 h 223"/>
                    <a:gd name="T44" fmla="+- 0 3256 3137"/>
                    <a:gd name="T45" fmla="*/ T44 w 423"/>
                    <a:gd name="T46" fmla="+- 0 7824 7806"/>
                    <a:gd name="T47" fmla="*/ 7824 h 223"/>
                    <a:gd name="T48" fmla="+- 0 3182 3137"/>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5" y="0"/>
                      </a:moveTo>
                      <a:lnTo>
                        <a:pt x="0" y="168"/>
                      </a:lnTo>
                      <a:lnTo>
                        <a:pt x="83" y="188"/>
                      </a:lnTo>
                      <a:lnTo>
                        <a:pt x="167" y="203"/>
                      </a:lnTo>
                      <a:lnTo>
                        <a:pt x="251" y="214"/>
                      </a:lnTo>
                      <a:lnTo>
                        <a:pt x="337" y="221"/>
                      </a:lnTo>
                      <a:lnTo>
                        <a:pt x="423" y="223"/>
                      </a:lnTo>
                      <a:lnTo>
                        <a:pt x="423" y="50"/>
                      </a:lnTo>
                      <a:lnTo>
                        <a:pt x="345" y="48"/>
                      </a:lnTo>
                      <a:lnTo>
                        <a:pt x="269" y="42"/>
                      </a:lnTo>
                      <a:lnTo>
                        <a:pt x="193" y="32"/>
                      </a:lnTo>
                      <a:lnTo>
                        <a:pt x="119" y="18"/>
                      </a:lnTo>
                      <a:lnTo>
                        <a:pt x="45"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58">
                <a:extLst>
                  <a:ext uri="{FF2B5EF4-FFF2-40B4-BE49-F238E27FC236}">
                    <a16:creationId xmlns:a16="http://schemas.microsoft.com/office/drawing/2014/main" id="{A91DABF3-F981-BE47-98BE-C6B2C66AFFF6}"/>
                  </a:ext>
                </a:extLst>
              </p:cNvPr>
              <p:cNvGrpSpPr>
                <a:grpSpLocks/>
              </p:cNvGrpSpPr>
              <p:nvPr/>
            </p:nvGrpSpPr>
            <p:grpSpPr bwMode="auto">
              <a:xfrm>
                <a:off x="2744" y="7661"/>
                <a:ext cx="439" cy="314"/>
                <a:chOff x="2744" y="7661"/>
                <a:chExt cx="439" cy="314"/>
              </a:xfrm>
            </p:grpSpPr>
            <p:sp>
              <p:nvSpPr>
                <p:cNvPr id="252" name="Freeform 259">
                  <a:extLst>
                    <a:ext uri="{FF2B5EF4-FFF2-40B4-BE49-F238E27FC236}">
                      <a16:creationId xmlns:a16="http://schemas.microsoft.com/office/drawing/2014/main" id="{D89B8480-85D1-3041-94FA-C7A984F5DF58}"/>
                    </a:ext>
                  </a:extLst>
                </p:cNvPr>
                <p:cNvSpPr>
                  <a:spLocks/>
                </p:cNvSpPr>
                <p:nvPr/>
              </p:nvSpPr>
              <p:spPr bwMode="auto">
                <a:xfrm>
                  <a:off x="2744" y="7661"/>
                  <a:ext cx="439" cy="314"/>
                </a:xfrm>
                <a:custGeom>
                  <a:avLst/>
                  <a:gdLst>
                    <a:gd name="T0" fmla="+- 0 2830 2744"/>
                    <a:gd name="T1" fmla="*/ T0 w 439"/>
                    <a:gd name="T2" fmla="+- 0 7661 7661"/>
                    <a:gd name="T3" fmla="*/ 7661 h 314"/>
                    <a:gd name="T4" fmla="+- 0 2744 2744"/>
                    <a:gd name="T5" fmla="*/ T4 w 439"/>
                    <a:gd name="T6" fmla="+- 0 7811 7661"/>
                    <a:gd name="T7" fmla="*/ 7811 h 314"/>
                    <a:gd name="T8" fmla="+- 0 2788 2744"/>
                    <a:gd name="T9" fmla="*/ T8 w 439"/>
                    <a:gd name="T10" fmla="+- 0 7835 7661"/>
                    <a:gd name="T11" fmla="*/ 7835 h 314"/>
                    <a:gd name="T12" fmla="+- 0 2833 2744"/>
                    <a:gd name="T13" fmla="*/ T12 w 439"/>
                    <a:gd name="T14" fmla="+- 0 7859 7661"/>
                    <a:gd name="T15" fmla="*/ 7859 h 314"/>
                    <a:gd name="T16" fmla="+- 0 2925 2744"/>
                    <a:gd name="T17" fmla="*/ T16 w 439"/>
                    <a:gd name="T18" fmla="+- 0 7901 7661"/>
                    <a:gd name="T19" fmla="*/ 7901 h 314"/>
                    <a:gd name="T20" fmla="+- 0 3030 2744"/>
                    <a:gd name="T21" fmla="*/ T20 w 439"/>
                    <a:gd name="T22" fmla="+- 0 7941 7661"/>
                    <a:gd name="T23" fmla="*/ 7941 h 314"/>
                    <a:gd name="T24" fmla="+- 0 3137 2744"/>
                    <a:gd name="T25" fmla="*/ T24 w 439"/>
                    <a:gd name="T26" fmla="+- 0 7974 7661"/>
                    <a:gd name="T27" fmla="*/ 7974 h 314"/>
                    <a:gd name="T28" fmla="+- 0 3182 2744"/>
                    <a:gd name="T29" fmla="*/ T28 w 439"/>
                    <a:gd name="T30" fmla="+- 0 7806 7661"/>
                    <a:gd name="T31" fmla="*/ 7806 h 314"/>
                    <a:gd name="T32" fmla="+- 0 3109 2744"/>
                    <a:gd name="T33" fmla="*/ T32 w 439"/>
                    <a:gd name="T34" fmla="+- 0 7785 7661"/>
                    <a:gd name="T35" fmla="*/ 7785 h 314"/>
                    <a:gd name="T36" fmla="+- 0 3037 2744"/>
                    <a:gd name="T37" fmla="*/ T36 w 439"/>
                    <a:gd name="T38" fmla="+- 0 7759 7661"/>
                    <a:gd name="T39" fmla="*/ 7759 h 314"/>
                    <a:gd name="T40" fmla="+- 0 2966 2744"/>
                    <a:gd name="T41" fmla="*/ T40 w 439"/>
                    <a:gd name="T42" fmla="+- 0 7730 7661"/>
                    <a:gd name="T43" fmla="*/ 7730 h 314"/>
                    <a:gd name="T44" fmla="+- 0 2898 2744"/>
                    <a:gd name="T45" fmla="*/ T44 w 439"/>
                    <a:gd name="T46" fmla="+- 0 7697 7661"/>
                    <a:gd name="T47" fmla="*/ 7697 h 314"/>
                    <a:gd name="T48" fmla="+- 0 2830 2744"/>
                    <a:gd name="T49" fmla="*/ T48 w 439"/>
                    <a:gd name="T50" fmla="+- 0 7661 7661"/>
                    <a:gd name="T51"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86" y="0"/>
                      </a:moveTo>
                      <a:lnTo>
                        <a:pt x="0" y="150"/>
                      </a:lnTo>
                      <a:lnTo>
                        <a:pt x="44" y="174"/>
                      </a:lnTo>
                      <a:lnTo>
                        <a:pt x="89" y="198"/>
                      </a:lnTo>
                      <a:lnTo>
                        <a:pt x="181" y="240"/>
                      </a:lnTo>
                      <a:lnTo>
                        <a:pt x="286" y="280"/>
                      </a:lnTo>
                      <a:lnTo>
                        <a:pt x="393" y="313"/>
                      </a:lnTo>
                      <a:lnTo>
                        <a:pt x="438" y="145"/>
                      </a:lnTo>
                      <a:lnTo>
                        <a:pt x="365" y="124"/>
                      </a:lnTo>
                      <a:lnTo>
                        <a:pt x="293" y="98"/>
                      </a:lnTo>
                      <a:lnTo>
                        <a:pt x="222" y="69"/>
                      </a:lnTo>
                      <a:lnTo>
                        <a:pt x="154" y="36"/>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60">
                <a:extLst>
                  <a:ext uri="{FF2B5EF4-FFF2-40B4-BE49-F238E27FC236}">
                    <a16:creationId xmlns:a16="http://schemas.microsoft.com/office/drawing/2014/main" id="{EE205521-593D-064E-9A26-A3947BED7091}"/>
                  </a:ext>
                </a:extLst>
              </p:cNvPr>
              <p:cNvGrpSpPr>
                <a:grpSpLocks/>
              </p:cNvGrpSpPr>
              <p:nvPr/>
            </p:nvGrpSpPr>
            <p:grpSpPr bwMode="auto">
              <a:xfrm>
                <a:off x="2147" y="7127"/>
                <a:ext cx="383" cy="425"/>
                <a:chOff x="2147" y="7127"/>
                <a:chExt cx="383" cy="425"/>
              </a:xfrm>
            </p:grpSpPr>
            <p:sp>
              <p:nvSpPr>
                <p:cNvPr id="251" name="Freeform 261">
                  <a:extLst>
                    <a:ext uri="{FF2B5EF4-FFF2-40B4-BE49-F238E27FC236}">
                      <a16:creationId xmlns:a16="http://schemas.microsoft.com/office/drawing/2014/main" id="{17ADD118-E83D-5C4E-89B8-03F8B75027EC}"/>
                    </a:ext>
                  </a:extLst>
                </p:cNvPr>
                <p:cNvSpPr>
                  <a:spLocks/>
                </p:cNvSpPr>
                <p:nvPr/>
              </p:nvSpPr>
              <p:spPr bwMode="auto">
                <a:xfrm>
                  <a:off x="2147" y="7127"/>
                  <a:ext cx="383" cy="425"/>
                </a:xfrm>
                <a:custGeom>
                  <a:avLst/>
                  <a:gdLst>
                    <a:gd name="T0" fmla="+- 0 2297 2147"/>
                    <a:gd name="T1" fmla="*/ T0 w 383"/>
                    <a:gd name="T2" fmla="+- 0 7127 7127"/>
                    <a:gd name="T3" fmla="*/ 7127 h 425"/>
                    <a:gd name="T4" fmla="+- 0 2147 2147"/>
                    <a:gd name="T5" fmla="*/ T4 w 383"/>
                    <a:gd name="T6" fmla="+- 0 7214 7127"/>
                    <a:gd name="T7" fmla="*/ 7214 h 425"/>
                    <a:gd name="T8" fmla="+- 0 2191 2147"/>
                    <a:gd name="T9" fmla="*/ T8 w 383"/>
                    <a:gd name="T10" fmla="+- 0 7286 7127"/>
                    <a:gd name="T11" fmla="*/ 7286 h 425"/>
                    <a:gd name="T12" fmla="+- 0 2239 2147"/>
                    <a:gd name="T13" fmla="*/ T12 w 383"/>
                    <a:gd name="T14" fmla="+- 0 7356 7127"/>
                    <a:gd name="T15" fmla="*/ 7356 h 425"/>
                    <a:gd name="T16" fmla="+- 0 2291 2147"/>
                    <a:gd name="T17" fmla="*/ T16 w 383"/>
                    <a:gd name="T18" fmla="+- 0 7424 7127"/>
                    <a:gd name="T19" fmla="*/ 7424 h 425"/>
                    <a:gd name="T20" fmla="+- 0 2347 2147"/>
                    <a:gd name="T21" fmla="*/ T20 w 383"/>
                    <a:gd name="T22" fmla="+- 0 7489 7127"/>
                    <a:gd name="T23" fmla="*/ 7489 h 425"/>
                    <a:gd name="T24" fmla="+- 0 2406 2147"/>
                    <a:gd name="T25" fmla="*/ T24 w 383"/>
                    <a:gd name="T26" fmla="+- 0 7551 7127"/>
                    <a:gd name="T27" fmla="*/ 7551 h 425"/>
                    <a:gd name="T28" fmla="+- 0 2529 2147"/>
                    <a:gd name="T29" fmla="*/ T28 w 383"/>
                    <a:gd name="T30" fmla="+- 0 7429 7127"/>
                    <a:gd name="T31" fmla="*/ 7429 h 425"/>
                    <a:gd name="T32" fmla="+- 0 2476 2147"/>
                    <a:gd name="T33" fmla="*/ T32 w 383"/>
                    <a:gd name="T34" fmla="+- 0 7373 7127"/>
                    <a:gd name="T35" fmla="*/ 7373 h 425"/>
                    <a:gd name="T36" fmla="+- 0 2426 2147"/>
                    <a:gd name="T37" fmla="*/ T36 w 383"/>
                    <a:gd name="T38" fmla="+- 0 7314 7127"/>
                    <a:gd name="T39" fmla="*/ 7314 h 425"/>
                    <a:gd name="T40" fmla="+- 0 2379 2147"/>
                    <a:gd name="T41" fmla="*/ T40 w 383"/>
                    <a:gd name="T42" fmla="+- 0 7254 7127"/>
                    <a:gd name="T43" fmla="*/ 7254 h 425"/>
                    <a:gd name="T44" fmla="+- 0 2336 2147"/>
                    <a:gd name="T45" fmla="*/ T44 w 383"/>
                    <a:gd name="T46" fmla="+- 0 7191 7127"/>
                    <a:gd name="T47" fmla="*/ 7191 h 425"/>
                    <a:gd name="T48" fmla="+- 0 2297 2147"/>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50" y="0"/>
                      </a:moveTo>
                      <a:lnTo>
                        <a:pt x="0" y="87"/>
                      </a:lnTo>
                      <a:lnTo>
                        <a:pt x="44" y="159"/>
                      </a:lnTo>
                      <a:lnTo>
                        <a:pt x="92" y="229"/>
                      </a:lnTo>
                      <a:lnTo>
                        <a:pt x="144" y="297"/>
                      </a:lnTo>
                      <a:lnTo>
                        <a:pt x="200" y="362"/>
                      </a:lnTo>
                      <a:lnTo>
                        <a:pt x="259" y="424"/>
                      </a:lnTo>
                      <a:lnTo>
                        <a:pt x="382" y="302"/>
                      </a:lnTo>
                      <a:lnTo>
                        <a:pt x="329" y="246"/>
                      </a:lnTo>
                      <a:lnTo>
                        <a:pt x="279" y="187"/>
                      </a:lnTo>
                      <a:lnTo>
                        <a:pt x="232" y="127"/>
                      </a:lnTo>
                      <a:lnTo>
                        <a:pt x="189" y="6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2">
                <a:extLst>
                  <a:ext uri="{FF2B5EF4-FFF2-40B4-BE49-F238E27FC236}">
                    <a16:creationId xmlns:a16="http://schemas.microsoft.com/office/drawing/2014/main" id="{D9318BD2-7F34-8A48-B5CE-55D8D2EC5B41}"/>
                  </a:ext>
                </a:extLst>
              </p:cNvPr>
              <p:cNvGrpSpPr>
                <a:grpSpLocks/>
              </p:cNvGrpSpPr>
              <p:nvPr/>
            </p:nvGrpSpPr>
            <p:grpSpPr bwMode="auto">
              <a:xfrm>
                <a:off x="4823" y="6775"/>
                <a:ext cx="314" cy="439"/>
                <a:chOff x="4823" y="6775"/>
                <a:chExt cx="314" cy="439"/>
              </a:xfrm>
            </p:grpSpPr>
            <p:sp>
              <p:nvSpPr>
                <p:cNvPr id="250" name="Freeform 263">
                  <a:extLst>
                    <a:ext uri="{FF2B5EF4-FFF2-40B4-BE49-F238E27FC236}">
                      <a16:creationId xmlns:a16="http://schemas.microsoft.com/office/drawing/2014/main" id="{ABAFAA2F-9034-B34D-AAEE-3FC4275B7565}"/>
                    </a:ext>
                  </a:extLst>
                </p:cNvPr>
                <p:cNvSpPr>
                  <a:spLocks/>
                </p:cNvSpPr>
                <p:nvPr/>
              </p:nvSpPr>
              <p:spPr bwMode="auto">
                <a:xfrm>
                  <a:off x="4823" y="6775"/>
                  <a:ext cx="314" cy="439"/>
                </a:xfrm>
                <a:custGeom>
                  <a:avLst/>
                  <a:gdLst>
                    <a:gd name="T0" fmla="+- 0 4968 4823"/>
                    <a:gd name="T1" fmla="*/ T0 w 314"/>
                    <a:gd name="T2" fmla="+- 0 6775 6775"/>
                    <a:gd name="T3" fmla="*/ 6775 h 439"/>
                    <a:gd name="T4" fmla="+- 0 4947 4823"/>
                    <a:gd name="T5" fmla="*/ T4 w 314"/>
                    <a:gd name="T6" fmla="+- 0 6849 6775"/>
                    <a:gd name="T7" fmla="*/ 6849 h 439"/>
                    <a:gd name="T8" fmla="+- 0 4921 4823"/>
                    <a:gd name="T9" fmla="*/ T8 w 314"/>
                    <a:gd name="T10" fmla="+- 0 6921 6775"/>
                    <a:gd name="T11" fmla="*/ 6921 h 439"/>
                    <a:gd name="T12" fmla="+- 0 4892 4823"/>
                    <a:gd name="T13" fmla="*/ T12 w 314"/>
                    <a:gd name="T14" fmla="+- 0 6991 6775"/>
                    <a:gd name="T15" fmla="*/ 6991 h 439"/>
                    <a:gd name="T16" fmla="+- 0 4859 4823"/>
                    <a:gd name="T17" fmla="*/ T16 w 314"/>
                    <a:gd name="T18" fmla="+- 0 7060 6775"/>
                    <a:gd name="T19" fmla="*/ 7060 h 439"/>
                    <a:gd name="T20" fmla="+- 0 4823 4823"/>
                    <a:gd name="T21" fmla="*/ T20 w 314"/>
                    <a:gd name="T22" fmla="+- 0 7127 6775"/>
                    <a:gd name="T23" fmla="*/ 7127 h 439"/>
                    <a:gd name="T24" fmla="+- 0 4973 4823"/>
                    <a:gd name="T25" fmla="*/ T24 w 314"/>
                    <a:gd name="T26" fmla="+- 0 7214 6775"/>
                    <a:gd name="T27" fmla="*/ 7214 h 439"/>
                    <a:gd name="T28" fmla="+- 0 5020 4823"/>
                    <a:gd name="T29" fmla="*/ T28 w 314"/>
                    <a:gd name="T30" fmla="+- 0 7125 6775"/>
                    <a:gd name="T31" fmla="*/ 7125 h 439"/>
                    <a:gd name="T32" fmla="+- 0 5063 4823"/>
                    <a:gd name="T33" fmla="*/ T32 w 314"/>
                    <a:gd name="T34" fmla="+- 0 7033 6775"/>
                    <a:gd name="T35" fmla="*/ 7033 h 439"/>
                    <a:gd name="T36" fmla="+- 0 5103 4823"/>
                    <a:gd name="T37" fmla="*/ T36 w 314"/>
                    <a:gd name="T38" fmla="+- 0 6928 6775"/>
                    <a:gd name="T39" fmla="*/ 6928 h 439"/>
                    <a:gd name="T40" fmla="+- 0 5136 4823"/>
                    <a:gd name="T41" fmla="*/ T40 w 314"/>
                    <a:gd name="T42" fmla="+- 0 6820 6775"/>
                    <a:gd name="T43" fmla="*/ 6820 h 439"/>
                    <a:gd name="T44" fmla="+- 0 4968 4823"/>
                    <a:gd name="T45" fmla="*/ T44 w 314"/>
                    <a:gd name="T46" fmla="+- 0 6775 6775"/>
                    <a:gd name="T47" fmla="*/ 6775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4" h="439">
                      <a:moveTo>
                        <a:pt x="145" y="0"/>
                      </a:moveTo>
                      <a:lnTo>
                        <a:pt x="124" y="74"/>
                      </a:lnTo>
                      <a:lnTo>
                        <a:pt x="98" y="146"/>
                      </a:lnTo>
                      <a:lnTo>
                        <a:pt x="69" y="216"/>
                      </a:lnTo>
                      <a:lnTo>
                        <a:pt x="36" y="285"/>
                      </a:lnTo>
                      <a:lnTo>
                        <a:pt x="0" y="352"/>
                      </a:lnTo>
                      <a:lnTo>
                        <a:pt x="150" y="439"/>
                      </a:lnTo>
                      <a:lnTo>
                        <a:pt x="197" y="350"/>
                      </a:lnTo>
                      <a:lnTo>
                        <a:pt x="240" y="258"/>
                      </a:lnTo>
                      <a:lnTo>
                        <a:pt x="280" y="153"/>
                      </a:lnTo>
                      <a:lnTo>
                        <a:pt x="313" y="45"/>
                      </a:lnTo>
                      <a:lnTo>
                        <a:pt x="145"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64">
                <a:extLst>
                  <a:ext uri="{FF2B5EF4-FFF2-40B4-BE49-F238E27FC236}">
                    <a16:creationId xmlns:a16="http://schemas.microsoft.com/office/drawing/2014/main" id="{86C87A85-9855-F44C-844C-3490937DC4DB}"/>
                  </a:ext>
                </a:extLst>
              </p:cNvPr>
              <p:cNvGrpSpPr>
                <a:grpSpLocks/>
              </p:cNvGrpSpPr>
              <p:nvPr/>
            </p:nvGrpSpPr>
            <p:grpSpPr bwMode="auto">
              <a:xfrm>
                <a:off x="4590" y="7127"/>
                <a:ext cx="383" cy="425"/>
                <a:chOff x="4590" y="7127"/>
                <a:chExt cx="383" cy="425"/>
              </a:xfrm>
            </p:grpSpPr>
            <p:sp>
              <p:nvSpPr>
                <p:cNvPr id="249" name="Freeform 265">
                  <a:extLst>
                    <a:ext uri="{FF2B5EF4-FFF2-40B4-BE49-F238E27FC236}">
                      <a16:creationId xmlns:a16="http://schemas.microsoft.com/office/drawing/2014/main" id="{EDC498CD-B037-B245-80E9-BC38E1327770}"/>
                    </a:ext>
                  </a:extLst>
                </p:cNvPr>
                <p:cNvSpPr>
                  <a:spLocks/>
                </p:cNvSpPr>
                <p:nvPr/>
              </p:nvSpPr>
              <p:spPr bwMode="auto">
                <a:xfrm>
                  <a:off x="4590" y="7127"/>
                  <a:ext cx="383" cy="425"/>
                </a:xfrm>
                <a:custGeom>
                  <a:avLst/>
                  <a:gdLst>
                    <a:gd name="T0" fmla="+- 0 4823 4590"/>
                    <a:gd name="T1" fmla="*/ T0 w 383"/>
                    <a:gd name="T2" fmla="+- 0 7127 7127"/>
                    <a:gd name="T3" fmla="*/ 7127 h 425"/>
                    <a:gd name="T4" fmla="+- 0 4783 4590"/>
                    <a:gd name="T5" fmla="*/ T4 w 383"/>
                    <a:gd name="T6" fmla="+- 0 7191 7127"/>
                    <a:gd name="T7" fmla="*/ 7191 h 425"/>
                    <a:gd name="T8" fmla="+- 0 4740 4590"/>
                    <a:gd name="T9" fmla="*/ T8 w 383"/>
                    <a:gd name="T10" fmla="+- 0 7254 7127"/>
                    <a:gd name="T11" fmla="*/ 7254 h 425"/>
                    <a:gd name="T12" fmla="+- 0 4693 4590"/>
                    <a:gd name="T13" fmla="*/ T12 w 383"/>
                    <a:gd name="T14" fmla="+- 0 7314 7127"/>
                    <a:gd name="T15" fmla="*/ 7314 h 425"/>
                    <a:gd name="T16" fmla="+- 0 4644 4590"/>
                    <a:gd name="T17" fmla="*/ T16 w 383"/>
                    <a:gd name="T18" fmla="+- 0 7373 7127"/>
                    <a:gd name="T19" fmla="*/ 7373 h 425"/>
                    <a:gd name="T20" fmla="+- 0 4590 4590"/>
                    <a:gd name="T21" fmla="*/ T20 w 383"/>
                    <a:gd name="T22" fmla="+- 0 7429 7127"/>
                    <a:gd name="T23" fmla="*/ 7429 h 425"/>
                    <a:gd name="T24" fmla="+- 0 4713 4590"/>
                    <a:gd name="T25" fmla="*/ T24 w 383"/>
                    <a:gd name="T26" fmla="+- 0 7551 7127"/>
                    <a:gd name="T27" fmla="*/ 7551 h 425"/>
                    <a:gd name="T28" fmla="+- 0 4772 4590"/>
                    <a:gd name="T29" fmla="*/ T28 w 383"/>
                    <a:gd name="T30" fmla="+- 0 7489 7127"/>
                    <a:gd name="T31" fmla="*/ 7489 h 425"/>
                    <a:gd name="T32" fmla="+- 0 4828 4590"/>
                    <a:gd name="T33" fmla="*/ T32 w 383"/>
                    <a:gd name="T34" fmla="+- 0 7424 7127"/>
                    <a:gd name="T35" fmla="*/ 7424 h 425"/>
                    <a:gd name="T36" fmla="+- 0 4880 4590"/>
                    <a:gd name="T37" fmla="*/ T36 w 383"/>
                    <a:gd name="T38" fmla="+- 0 7356 7127"/>
                    <a:gd name="T39" fmla="*/ 7356 h 425"/>
                    <a:gd name="T40" fmla="+- 0 4928 4590"/>
                    <a:gd name="T41" fmla="*/ T40 w 383"/>
                    <a:gd name="T42" fmla="+- 0 7286 7127"/>
                    <a:gd name="T43" fmla="*/ 7286 h 425"/>
                    <a:gd name="T44" fmla="+- 0 4973 4590"/>
                    <a:gd name="T45" fmla="*/ T44 w 383"/>
                    <a:gd name="T46" fmla="+- 0 7214 7127"/>
                    <a:gd name="T47" fmla="*/ 7214 h 425"/>
                    <a:gd name="T48" fmla="+- 0 4823 4590"/>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233" y="0"/>
                      </a:moveTo>
                      <a:lnTo>
                        <a:pt x="193" y="64"/>
                      </a:lnTo>
                      <a:lnTo>
                        <a:pt x="150" y="127"/>
                      </a:lnTo>
                      <a:lnTo>
                        <a:pt x="103" y="187"/>
                      </a:lnTo>
                      <a:lnTo>
                        <a:pt x="54" y="246"/>
                      </a:lnTo>
                      <a:lnTo>
                        <a:pt x="0" y="302"/>
                      </a:lnTo>
                      <a:lnTo>
                        <a:pt x="123" y="424"/>
                      </a:lnTo>
                      <a:lnTo>
                        <a:pt x="182" y="362"/>
                      </a:lnTo>
                      <a:lnTo>
                        <a:pt x="238" y="297"/>
                      </a:lnTo>
                      <a:lnTo>
                        <a:pt x="290" y="229"/>
                      </a:lnTo>
                      <a:lnTo>
                        <a:pt x="338" y="159"/>
                      </a:lnTo>
                      <a:lnTo>
                        <a:pt x="383" y="87"/>
                      </a:lnTo>
                      <a:lnTo>
                        <a:pt x="23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66">
                <a:extLst>
                  <a:ext uri="{FF2B5EF4-FFF2-40B4-BE49-F238E27FC236}">
                    <a16:creationId xmlns:a16="http://schemas.microsoft.com/office/drawing/2014/main" id="{E707AA13-BF18-1C47-8C03-DE80056A5B62}"/>
                  </a:ext>
                </a:extLst>
              </p:cNvPr>
              <p:cNvGrpSpPr>
                <a:grpSpLocks/>
              </p:cNvGrpSpPr>
              <p:nvPr/>
            </p:nvGrpSpPr>
            <p:grpSpPr bwMode="auto">
              <a:xfrm>
                <a:off x="3560" y="7806"/>
                <a:ext cx="423" cy="223"/>
                <a:chOff x="3560" y="7806"/>
                <a:chExt cx="423" cy="223"/>
              </a:xfrm>
            </p:grpSpPr>
            <p:sp>
              <p:nvSpPr>
                <p:cNvPr id="248" name="Freeform 267">
                  <a:extLst>
                    <a:ext uri="{FF2B5EF4-FFF2-40B4-BE49-F238E27FC236}">
                      <a16:creationId xmlns:a16="http://schemas.microsoft.com/office/drawing/2014/main" id="{5E832B23-4361-C44D-81E8-87F3F30D82F1}"/>
                    </a:ext>
                  </a:extLst>
                </p:cNvPr>
                <p:cNvSpPr>
                  <a:spLocks/>
                </p:cNvSpPr>
                <p:nvPr/>
              </p:nvSpPr>
              <p:spPr bwMode="auto">
                <a:xfrm>
                  <a:off x="3560" y="7806"/>
                  <a:ext cx="423" cy="223"/>
                </a:xfrm>
                <a:custGeom>
                  <a:avLst/>
                  <a:gdLst>
                    <a:gd name="T0" fmla="+- 0 3937 3560"/>
                    <a:gd name="T1" fmla="*/ T0 w 423"/>
                    <a:gd name="T2" fmla="+- 0 7806 7806"/>
                    <a:gd name="T3" fmla="*/ 7806 h 223"/>
                    <a:gd name="T4" fmla="+- 0 3864 3560"/>
                    <a:gd name="T5" fmla="*/ T4 w 423"/>
                    <a:gd name="T6" fmla="+- 0 7824 7806"/>
                    <a:gd name="T7" fmla="*/ 7824 h 223"/>
                    <a:gd name="T8" fmla="+- 0 3789 3560"/>
                    <a:gd name="T9" fmla="*/ T8 w 423"/>
                    <a:gd name="T10" fmla="+- 0 7838 7806"/>
                    <a:gd name="T11" fmla="*/ 7838 h 223"/>
                    <a:gd name="T12" fmla="+- 0 3713 3560"/>
                    <a:gd name="T13" fmla="*/ T12 w 423"/>
                    <a:gd name="T14" fmla="+- 0 7848 7806"/>
                    <a:gd name="T15" fmla="*/ 7848 h 223"/>
                    <a:gd name="T16" fmla="+- 0 3637 3560"/>
                    <a:gd name="T17" fmla="*/ T16 w 423"/>
                    <a:gd name="T18" fmla="+- 0 7854 7806"/>
                    <a:gd name="T19" fmla="*/ 7854 h 223"/>
                    <a:gd name="T20" fmla="+- 0 3560 3560"/>
                    <a:gd name="T21" fmla="*/ T20 w 423"/>
                    <a:gd name="T22" fmla="+- 0 7856 7806"/>
                    <a:gd name="T23" fmla="*/ 7856 h 223"/>
                    <a:gd name="T24" fmla="+- 0 3560 3560"/>
                    <a:gd name="T25" fmla="*/ T24 w 423"/>
                    <a:gd name="T26" fmla="+- 0 8029 7806"/>
                    <a:gd name="T27" fmla="*/ 8029 h 223"/>
                    <a:gd name="T28" fmla="+- 0 3646 3560"/>
                    <a:gd name="T29" fmla="*/ T28 w 423"/>
                    <a:gd name="T30" fmla="+- 0 8027 7806"/>
                    <a:gd name="T31" fmla="*/ 8027 h 223"/>
                    <a:gd name="T32" fmla="+- 0 3731 3560"/>
                    <a:gd name="T33" fmla="*/ T32 w 423"/>
                    <a:gd name="T34" fmla="+- 0 8020 7806"/>
                    <a:gd name="T35" fmla="*/ 8020 h 223"/>
                    <a:gd name="T36" fmla="+- 0 3816 3560"/>
                    <a:gd name="T37" fmla="*/ T36 w 423"/>
                    <a:gd name="T38" fmla="+- 0 8009 7806"/>
                    <a:gd name="T39" fmla="*/ 8009 h 223"/>
                    <a:gd name="T40" fmla="+- 0 3899 3560"/>
                    <a:gd name="T41" fmla="*/ T40 w 423"/>
                    <a:gd name="T42" fmla="+- 0 7994 7806"/>
                    <a:gd name="T43" fmla="*/ 7994 h 223"/>
                    <a:gd name="T44" fmla="+- 0 3982 3560"/>
                    <a:gd name="T45" fmla="*/ T44 w 423"/>
                    <a:gd name="T46" fmla="+- 0 7974 7806"/>
                    <a:gd name="T47" fmla="*/ 7974 h 223"/>
                    <a:gd name="T48" fmla="+- 0 3937 3560"/>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377" y="0"/>
                      </a:moveTo>
                      <a:lnTo>
                        <a:pt x="304" y="18"/>
                      </a:lnTo>
                      <a:lnTo>
                        <a:pt x="229" y="32"/>
                      </a:lnTo>
                      <a:lnTo>
                        <a:pt x="153" y="42"/>
                      </a:lnTo>
                      <a:lnTo>
                        <a:pt x="77" y="48"/>
                      </a:lnTo>
                      <a:lnTo>
                        <a:pt x="0" y="50"/>
                      </a:lnTo>
                      <a:lnTo>
                        <a:pt x="0" y="223"/>
                      </a:lnTo>
                      <a:lnTo>
                        <a:pt x="86" y="221"/>
                      </a:lnTo>
                      <a:lnTo>
                        <a:pt x="171" y="214"/>
                      </a:lnTo>
                      <a:lnTo>
                        <a:pt x="256" y="203"/>
                      </a:lnTo>
                      <a:lnTo>
                        <a:pt x="339" y="188"/>
                      </a:lnTo>
                      <a:lnTo>
                        <a:pt x="422" y="168"/>
                      </a:lnTo>
                      <a:lnTo>
                        <a:pt x="377"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68">
                <a:extLst>
                  <a:ext uri="{FF2B5EF4-FFF2-40B4-BE49-F238E27FC236}">
                    <a16:creationId xmlns:a16="http://schemas.microsoft.com/office/drawing/2014/main" id="{22B67E2B-4ECA-5D48-8B4B-340B81670D7F}"/>
                  </a:ext>
                </a:extLst>
              </p:cNvPr>
              <p:cNvGrpSpPr>
                <a:grpSpLocks/>
              </p:cNvGrpSpPr>
              <p:nvPr/>
            </p:nvGrpSpPr>
            <p:grpSpPr bwMode="auto">
              <a:xfrm>
                <a:off x="4289" y="7429"/>
                <a:ext cx="425" cy="383"/>
                <a:chOff x="4289" y="7429"/>
                <a:chExt cx="425" cy="383"/>
              </a:xfrm>
            </p:grpSpPr>
            <p:sp>
              <p:nvSpPr>
                <p:cNvPr id="247" name="Freeform 269">
                  <a:extLst>
                    <a:ext uri="{FF2B5EF4-FFF2-40B4-BE49-F238E27FC236}">
                      <a16:creationId xmlns:a16="http://schemas.microsoft.com/office/drawing/2014/main" id="{5E71C8D4-71E4-464B-AC8B-67EC3AE54D6C}"/>
                    </a:ext>
                  </a:extLst>
                </p:cNvPr>
                <p:cNvSpPr>
                  <a:spLocks/>
                </p:cNvSpPr>
                <p:nvPr/>
              </p:nvSpPr>
              <p:spPr bwMode="auto">
                <a:xfrm>
                  <a:off x="4289" y="7429"/>
                  <a:ext cx="425" cy="383"/>
                </a:xfrm>
                <a:custGeom>
                  <a:avLst/>
                  <a:gdLst>
                    <a:gd name="T0" fmla="+- 0 4590 4289"/>
                    <a:gd name="T1" fmla="*/ T0 w 425"/>
                    <a:gd name="T2" fmla="+- 0 7429 7429"/>
                    <a:gd name="T3" fmla="*/ 7429 h 383"/>
                    <a:gd name="T4" fmla="+- 0 4534 4289"/>
                    <a:gd name="T5" fmla="*/ T4 w 425"/>
                    <a:gd name="T6" fmla="+- 0 7482 7429"/>
                    <a:gd name="T7" fmla="*/ 7482 h 383"/>
                    <a:gd name="T8" fmla="+- 0 4476 4289"/>
                    <a:gd name="T9" fmla="*/ T8 w 425"/>
                    <a:gd name="T10" fmla="+- 0 7532 7429"/>
                    <a:gd name="T11" fmla="*/ 7532 h 383"/>
                    <a:gd name="T12" fmla="+- 0 4416 4289"/>
                    <a:gd name="T13" fmla="*/ T12 w 425"/>
                    <a:gd name="T14" fmla="+- 0 7578 7429"/>
                    <a:gd name="T15" fmla="*/ 7578 h 383"/>
                    <a:gd name="T16" fmla="+- 0 4353 4289"/>
                    <a:gd name="T17" fmla="*/ T16 w 425"/>
                    <a:gd name="T18" fmla="+- 0 7621 7429"/>
                    <a:gd name="T19" fmla="*/ 7621 h 383"/>
                    <a:gd name="T20" fmla="+- 0 4289 4289"/>
                    <a:gd name="T21" fmla="*/ T20 w 425"/>
                    <a:gd name="T22" fmla="+- 0 7661 7429"/>
                    <a:gd name="T23" fmla="*/ 7661 h 383"/>
                    <a:gd name="T24" fmla="+- 0 4375 4289"/>
                    <a:gd name="T25" fmla="*/ T24 w 425"/>
                    <a:gd name="T26" fmla="+- 0 7811 7429"/>
                    <a:gd name="T27" fmla="*/ 7811 h 383"/>
                    <a:gd name="T28" fmla="+- 0 4448 4289"/>
                    <a:gd name="T29" fmla="*/ T28 w 425"/>
                    <a:gd name="T30" fmla="+- 0 7766 7429"/>
                    <a:gd name="T31" fmla="*/ 7766 h 383"/>
                    <a:gd name="T32" fmla="+- 0 4518 4289"/>
                    <a:gd name="T33" fmla="*/ T32 w 425"/>
                    <a:gd name="T34" fmla="+- 0 7718 7429"/>
                    <a:gd name="T35" fmla="*/ 7718 h 383"/>
                    <a:gd name="T36" fmla="+- 0 4586 4289"/>
                    <a:gd name="T37" fmla="*/ T36 w 425"/>
                    <a:gd name="T38" fmla="+- 0 7666 7429"/>
                    <a:gd name="T39" fmla="*/ 7666 h 383"/>
                    <a:gd name="T40" fmla="+- 0 4651 4289"/>
                    <a:gd name="T41" fmla="*/ T40 w 425"/>
                    <a:gd name="T42" fmla="+- 0 7611 7429"/>
                    <a:gd name="T43" fmla="*/ 7611 h 383"/>
                    <a:gd name="T44" fmla="+- 0 4713 4289"/>
                    <a:gd name="T45" fmla="*/ T44 w 425"/>
                    <a:gd name="T46" fmla="+- 0 7551 7429"/>
                    <a:gd name="T47" fmla="*/ 7551 h 383"/>
                    <a:gd name="T48" fmla="+- 0 4590 4289"/>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301" y="0"/>
                      </a:moveTo>
                      <a:lnTo>
                        <a:pt x="245" y="53"/>
                      </a:lnTo>
                      <a:lnTo>
                        <a:pt x="187" y="103"/>
                      </a:lnTo>
                      <a:lnTo>
                        <a:pt x="127" y="149"/>
                      </a:lnTo>
                      <a:lnTo>
                        <a:pt x="64" y="192"/>
                      </a:lnTo>
                      <a:lnTo>
                        <a:pt x="0" y="232"/>
                      </a:lnTo>
                      <a:lnTo>
                        <a:pt x="86" y="382"/>
                      </a:lnTo>
                      <a:lnTo>
                        <a:pt x="159" y="337"/>
                      </a:lnTo>
                      <a:lnTo>
                        <a:pt x="229" y="289"/>
                      </a:lnTo>
                      <a:lnTo>
                        <a:pt x="297" y="237"/>
                      </a:lnTo>
                      <a:lnTo>
                        <a:pt x="362" y="182"/>
                      </a:lnTo>
                      <a:lnTo>
                        <a:pt x="424" y="122"/>
                      </a:lnTo>
                      <a:lnTo>
                        <a:pt x="301"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270">
                <a:extLst>
                  <a:ext uri="{FF2B5EF4-FFF2-40B4-BE49-F238E27FC236}">
                    <a16:creationId xmlns:a16="http://schemas.microsoft.com/office/drawing/2014/main" id="{DA96DC9D-1025-114F-8B96-C6120E564FC7}"/>
                  </a:ext>
                </a:extLst>
              </p:cNvPr>
              <p:cNvGrpSpPr>
                <a:grpSpLocks/>
              </p:cNvGrpSpPr>
              <p:nvPr/>
            </p:nvGrpSpPr>
            <p:grpSpPr bwMode="auto">
              <a:xfrm>
                <a:off x="4590" y="5244"/>
                <a:ext cx="383" cy="425"/>
                <a:chOff x="4590" y="5244"/>
                <a:chExt cx="383" cy="425"/>
              </a:xfrm>
            </p:grpSpPr>
            <p:sp>
              <p:nvSpPr>
                <p:cNvPr id="246" name="Freeform 271">
                  <a:extLst>
                    <a:ext uri="{FF2B5EF4-FFF2-40B4-BE49-F238E27FC236}">
                      <a16:creationId xmlns:a16="http://schemas.microsoft.com/office/drawing/2014/main" id="{4451353D-EBAF-404F-9A9D-12B87363B2B9}"/>
                    </a:ext>
                  </a:extLst>
                </p:cNvPr>
                <p:cNvSpPr>
                  <a:spLocks/>
                </p:cNvSpPr>
                <p:nvPr/>
              </p:nvSpPr>
              <p:spPr bwMode="auto">
                <a:xfrm>
                  <a:off x="4590" y="5244"/>
                  <a:ext cx="383" cy="425"/>
                </a:xfrm>
                <a:custGeom>
                  <a:avLst/>
                  <a:gdLst>
                    <a:gd name="T0" fmla="+- 0 4713 4590"/>
                    <a:gd name="T1" fmla="*/ T0 w 383"/>
                    <a:gd name="T2" fmla="+- 0 5244 5244"/>
                    <a:gd name="T3" fmla="*/ 5244 h 425"/>
                    <a:gd name="T4" fmla="+- 0 4590 4590"/>
                    <a:gd name="T5" fmla="*/ T4 w 383"/>
                    <a:gd name="T6" fmla="+- 0 5367 5244"/>
                    <a:gd name="T7" fmla="*/ 5367 h 425"/>
                    <a:gd name="T8" fmla="+- 0 4644 4590"/>
                    <a:gd name="T9" fmla="*/ T8 w 383"/>
                    <a:gd name="T10" fmla="+- 0 5423 5244"/>
                    <a:gd name="T11" fmla="*/ 5423 h 425"/>
                    <a:gd name="T12" fmla="+- 0 4693 4590"/>
                    <a:gd name="T13" fmla="*/ T12 w 383"/>
                    <a:gd name="T14" fmla="+- 0 5481 5244"/>
                    <a:gd name="T15" fmla="*/ 5481 h 425"/>
                    <a:gd name="T16" fmla="+- 0 4740 4590"/>
                    <a:gd name="T17" fmla="*/ T16 w 383"/>
                    <a:gd name="T18" fmla="+- 0 5542 5244"/>
                    <a:gd name="T19" fmla="*/ 5542 h 425"/>
                    <a:gd name="T20" fmla="+- 0 4783 4590"/>
                    <a:gd name="T21" fmla="*/ T20 w 383"/>
                    <a:gd name="T22" fmla="+- 0 5604 5244"/>
                    <a:gd name="T23" fmla="*/ 5604 h 425"/>
                    <a:gd name="T24" fmla="+- 0 4823 4590"/>
                    <a:gd name="T25" fmla="*/ T24 w 383"/>
                    <a:gd name="T26" fmla="+- 0 5669 5244"/>
                    <a:gd name="T27" fmla="*/ 5669 h 425"/>
                    <a:gd name="T28" fmla="+- 0 4973 4590"/>
                    <a:gd name="T29" fmla="*/ T28 w 383"/>
                    <a:gd name="T30" fmla="+- 0 5582 5244"/>
                    <a:gd name="T31" fmla="*/ 5582 h 425"/>
                    <a:gd name="T32" fmla="+- 0 4928 4590"/>
                    <a:gd name="T33" fmla="*/ T32 w 383"/>
                    <a:gd name="T34" fmla="+- 0 5510 5244"/>
                    <a:gd name="T35" fmla="*/ 5510 h 425"/>
                    <a:gd name="T36" fmla="+- 0 4880 4590"/>
                    <a:gd name="T37" fmla="*/ T36 w 383"/>
                    <a:gd name="T38" fmla="+- 0 5439 5244"/>
                    <a:gd name="T39" fmla="*/ 5439 h 425"/>
                    <a:gd name="T40" fmla="+- 0 4828 4590"/>
                    <a:gd name="T41" fmla="*/ T40 w 383"/>
                    <a:gd name="T42" fmla="+- 0 5372 5244"/>
                    <a:gd name="T43" fmla="*/ 5372 h 425"/>
                    <a:gd name="T44" fmla="+- 0 4772 4590"/>
                    <a:gd name="T45" fmla="*/ T44 w 383"/>
                    <a:gd name="T46" fmla="+- 0 5307 5244"/>
                    <a:gd name="T47" fmla="*/ 5307 h 425"/>
                    <a:gd name="T48" fmla="+- 0 4713 4590"/>
                    <a:gd name="T49" fmla="*/ T48 w 383"/>
                    <a:gd name="T50" fmla="+- 0 5244 5244"/>
                    <a:gd name="T51" fmla="*/ 5244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23" y="0"/>
                      </a:moveTo>
                      <a:lnTo>
                        <a:pt x="0" y="123"/>
                      </a:lnTo>
                      <a:lnTo>
                        <a:pt x="54" y="179"/>
                      </a:lnTo>
                      <a:lnTo>
                        <a:pt x="103" y="237"/>
                      </a:lnTo>
                      <a:lnTo>
                        <a:pt x="150" y="298"/>
                      </a:lnTo>
                      <a:lnTo>
                        <a:pt x="193" y="360"/>
                      </a:lnTo>
                      <a:lnTo>
                        <a:pt x="233" y="425"/>
                      </a:lnTo>
                      <a:lnTo>
                        <a:pt x="383" y="338"/>
                      </a:lnTo>
                      <a:lnTo>
                        <a:pt x="338" y="266"/>
                      </a:lnTo>
                      <a:lnTo>
                        <a:pt x="290" y="195"/>
                      </a:lnTo>
                      <a:lnTo>
                        <a:pt x="238" y="128"/>
                      </a:lnTo>
                      <a:lnTo>
                        <a:pt x="182" y="63"/>
                      </a:lnTo>
                      <a:lnTo>
                        <a:pt x="123"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272">
                <a:extLst>
                  <a:ext uri="{FF2B5EF4-FFF2-40B4-BE49-F238E27FC236}">
                    <a16:creationId xmlns:a16="http://schemas.microsoft.com/office/drawing/2014/main" id="{79AA2FF8-A7A6-5C4A-97E8-789FED72F310}"/>
                  </a:ext>
                </a:extLst>
              </p:cNvPr>
              <p:cNvGrpSpPr>
                <a:grpSpLocks/>
              </p:cNvGrpSpPr>
              <p:nvPr/>
            </p:nvGrpSpPr>
            <p:grpSpPr bwMode="auto">
              <a:xfrm>
                <a:off x="4289" y="4985"/>
                <a:ext cx="425" cy="383"/>
                <a:chOff x="4289" y="4985"/>
                <a:chExt cx="425" cy="383"/>
              </a:xfrm>
            </p:grpSpPr>
            <p:sp>
              <p:nvSpPr>
                <p:cNvPr id="245" name="Freeform 273">
                  <a:extLst>
                    <a:ext uri="{FF2B5EF4-FFF2-40B4-BE49-F238E27FC236}">
                      <a16:creationId xmlns:a16="http://schemas.microsoft.com/office/drawing/2014/main" id="{D3495707-B145-5F48-8ED7-E583D666E504}"/>
                    </a:ext>
                  </a:extLst>
                </p:cNvPr>
                <p:cNvSpPr>
                  <a:spLocks/>
                </p:cNvSpPr>
                <p:nvPr/>
              </p:nvSpPr>
              <p:spPr bwMode="auto">
                <a:xfrm>
                  <a:off x="4289" y="4985"/>
                  <a:ext cx="425" cy="383"/>
                </a:xfrm>
                <a:custGeom>
                  <a:avLst/>
                  <a:gdLst>
                    <a:gd name="T0" fmla="+- 0 4375 4289"/>
                    <a:gd name="T1" fmla="*/ T0 w 425"/>
                    <a:gd name="T2" fmla="+- 0 4985 4985"/>
                    <a:gd name="T3" fmla="*/ 4985 h 383"/>
                    <a:gd name="T4" fmla="+- 0 4289 4289"/>
                    <a:gd name="T5" fmla="*/ T4 w 425"/>
                    <a:gd name="T6" fmla="+- 0 5135 4985"/>
                    <a:gd name="T7" fmla="*/ 5135 h 383"/>
                    <a:gd name="T8" fmla="+- 0 4353 4289"/>
                    <a:gd name="T9" fmla="*/ T8 w 425"/>
                    <a:gd name="T10" fmla="+- 0 5175 4985"/>
                    <a:gd name="T11" fmla="*/ 5175 h 383"/>
                    <a:gd name="T12" fmla="+- 0 4416 4289"/>
                    <a:gd name="T13" fmla="*/ T12 w 425"/>
                    <a:gd name="T14" fmla="+- 0 5218 4985"/>
                    <a:gd name="T15" fmla="*/ 5218 h 383"/>
                    <a:gd name="T16" fmla="+- 0 4476 4289"/>
                    <a:gd name="T17" fmla="*/ T16 w 425"/>
                    <a:gd name="T18" fmla="+- 0 5264 4985"/>
                    <a:gd name="T19" fmla="*/ 5264 h 383"/>
                    <a:gd name="T20" fmla="+- 0 4534 4289"/>
                    <a:gd name="T21" fmla="*/ T20 w 425"/>
                    <a:gd name="T22" fmla="+- 0 5314 4985"/>
                    <a:gd name="T23" fmla="*/ 5314 h 383"/>
                    <a:gd name="T24" fmla="+- 0 4590 4289"/>
                    <a:gd name="T25" fmla="*/ T24 w 425"/>
                    <a:gd name="T26" fmla="+- 0 5367 4985"/>
                    <a:gd name="T27" fmla="*/ 5367 h 383"/>
                    <a:gd name="T28" fmla="+- 0 4713 4289"/>
                    <a:gd name="T29" fmla="*/ T28 w 425"/>
                    <a:gd name="T30" fmla="+- 0 5244 4985"/>
                    <a:gd name="T31" fmla="*/ 5244 h 383"/>
                    <a:gd name="T32" fmla="+- 0 4651 4289"/>
                    <a:gd name="T33" fmla="*/ T32 w 425"/>
                    <a:gd name="T34" fmla="+- 0 5185 4985"/>
                    <a:gd name="T35" fmla="*/ 5185 h 383"/>
                    <a:gd name="T36" fmla="+- 0 4586 4289"/>
                    <a:gd name="T37" fmla="*/ T36 w 425"/>
                    <a:gd name="T38" fmla="+- 0 5130 4985"/>
                    <a:gd name="T39" fmla="*/ 5130 h 383"/>
                    <a:gd name="T40" fmla="+- 0 4518 4289"/>
                    <a:gd name="T41" fmla="*/ T40 w 425"/>
                    <a:gd name="T42" fmla="+- 0 5078 4985"/>
                    <a:gd name="T43" fmla="*/ 5078 h 383"/>
                    <a:gd name="T44" fmla="+- 0 4448 4289"/>
                    <a:gd name="T45" fmla="*/ T44 w 425"/>
                    <a:gd name="T46" fmla="+- 0 5029 4985"/>
                    <a:gd name="T47" fmla="*/ 5029 h 383"/>
                    <a:gd name="T48" fmla="+- 0 4375 4289"/>
                    <a:gd name="T49" fmla="*/ T48 w 425"/>
                    <a:gd name="T50" fmla="+- 0 4985 4985"/>
                    <a:gd name="T51" fmla="*/ 4985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86" y="0"/>
                      </a:moveTo>
                      <a:lnTo>
                        <a:pt x="0" y="150"/>
                      </a:lnTo>
                      <a:lnTo>
                        <a:pt x="64" y="190"/>
                      </a:lnTo>
                      <a:lnTo>
                        <a:pt x="127" y="233"/>
                      </a:lnTo>
                      <a:lnTo>
                        <a:pt x="187" y="279"/>
                      </a:lnTo>
                      <a:lnTo>
                        <a:pt x="245" y="329"/>
                      </a:lnTo>
                      <a:lnTo>
                        <a:pt x="301" y="382"/>
                      </a:lnTo>
                      <a:lnTo>
                        <a:pt x="424" y="259"/>
                      </a:lnTo>
                      <a:lnTo>
                        <a:pt x="362" y="200"/>
                      </a:lnTo>
                      <a:lnTo>
                        <a:pt x="297" y="145"/>
                      </a:lnTo>
                      <a:lnTo>
                        <a:pt x="229" y="93"/>
                      </a:lnTo>
                      <a:lnTo>
                        <a:pt x="159" y="44"/>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274">
                <a:extLst>
                  <a:ext uri="{FF2B5EF4-FFF2-40B4-BE49-F238E27FC236}">
                    <a16:creationId xmlns:a16="http://schemas.microsoft.com/office/drawing/2014/main" id="{42083927-6ABF-284F-AD64-B6C8AA2B20D8}"/>
                  </a:ext>
                </a:extLst>
              </p:cNvPr>
              <p:cNvGrpSpPr>
                <a:grpSpLocks/>
              </p:cNvGrpSpPr>
              <p:nvPr/>
            </p:nvGrpSpPr>
            <p:grpSpPr bwMode="auto">
              <a:xfrm>
                <a:off x="4823" y="5582"/>
                <a:ext cx="314" cy="439"/>
                <a:chOff x="4823" y="5582"/>
                <a:chExt cx="314" cy="439"/>
              </a:xfrm>
            </p:grpSpPr>
            <p:sp>
              <p:nvSpPr>
                <p:cNvPr id="244" name="Freeform 275">
                  <a:extLst>
                    <a:ext uri="{FF2B5EF4-FFF2-40B4-BE49-F238E27FC236}">
                      <a16:creationId xmlns:a16="http://schemas.microsoft.com/office/drawing/2014/main" id="{7DAC4F86-F2A9-E74F-BD82-E9F792CBE1D1}"/>
                    </a:ext>
                  </a:extLst>
                </p:cNvPr>
                <p:cNvSpPr>
                  <a:spLocks/>
                </p:cNvSpPr>
                <p:nvPr/>
              </p:nvSpPr>
              <p:spPr bwMode="auto">
                <a:xfrm>
                  <a:off x="4823" y="5582"/>
                  <a:ext cx="314" cy="439"/>
                </a:xfrm>
                <a:custGeom>
                  <a:avLst/>
                  <a:gdLst>
                    <a:gd name="T0" fmla="+- 0 4973 4823"/>
                    <a:gd name="T1" fmla="*/ T0 w 314"/>
                    <a:gd name="T2" fmla="+- 0 5582 5582"/>
                    <a:gd name="T3" fmla="*/ 5582 h 439"/>
                    <a:gd name="T4" fmla="+- 0 4823 4823"/>
                    <a:gd name="T5" fmla="*/ T4 w 314"/>
                    <a:gd name="T6" fmla="+- 0 5669 5582"/>
                    <a:gd name="T7" fmla="*/ 5669 h 439"/>
                    <a:gd name="T8" fmla="+- 0 4859 4823"/>
                    <a:gd name="T9" fmla="*/ T8 w 314"/>
                    <a:gd name="T10" fmla="+- 0 5736 5582"/>
                    <a:gd name="T11" fmla="*/ 5736 h 439"/>
                    <a:gd name="T12" fmla="+- 0 4892 4823"/>
                    <a:gd name="T13" fmla="*/ T12 w 314"/>
                    <a:gd name="T14" fmla="+- 0 5805 5582"/>
                    <a:gd name="T15" fmla="*/ 5805 h 439"/>
                    <a:gd name="T16" fmla="+- 0 4921 4823"/>
                    <a:gd name="T17" fmla="*/ T16 w 314"/>
                    <a:gd name="T18" fmla="+- 0 5875 5582"/>
                    <a:gd name="T19" fmla="*/ 5875 h 439"/>
                    <a:gd name="T20" fmla="+- 0 4947 4823"/>
                    <a:gd name="T21" fmla="*/ T20 w 314"/>
                    <a:gd name="T22" fmla="+- 0 5947 5582"/>
                    <a:gd name="T23" fmla="*/ 5947 h 439"/>
                    <a:gd name="T24" fmla="+- 0 4968 4823"/>
                    <a:gd name="T25" fmla="*/ T24 w 314"/>
                    <a:gd name="T26" fmla="+- 0 6020 5582"/>
                    <a:gd name="T27" fmla="*/ 6020 h 439"/>
                    <a:gd name="T28" fmla="+- 0 5136 4823"/>
                    <a:gd name="T29" fmla="*/ T28 w 314"/>
                    <a:gd name="T30" fmla="+- 0 5976 5582"/>
                    <a:gd name="T31" fmla="*/ 5976 h 439"/>
                    <a:gd name="T32" fmla="+- 0 5103 4823"/>
                    <a:gd name="T33" fmla="*/ T32 w 314"/>
                    <a:gd name="T34" fmla="+- 0 5868 5582"/>
                    <a:gd name="T35" fmla="*/ 5868 h 439"/>
                    <a:gd name="T36" fmla="+- 0 5063 4823"/>
                    <a:gd name="T37" fmla="*/ T36 w 314"/>
                    <a:gd name="T38" fmla="+- 0 5763 5582"/>
                    <a:gd name="T39" fmla="*/ 5763 h 439"/>
                    <a:gd name="T40" fmla="+- 0 5020 4823"/>
                    <a:gd name="T41" fmla="*/ T40 w 314"/>
                    <a:gd name="T42" fmla="+- 0 5671 5582"/>
                    <a:gd name="T43" fmla="*/ 5671 h 439"/>
                    <a:gd name="T44" fmla="+- 0 4997 4823"/>
                    <a:gd name="T45" fmla="*/ T44 w 314"/>
                    <a:gd name="T46" fmla="+- 0 5626 5582"/>
                    <a:gd name="T47" fmla="*/ 5626 h 439"/>
                    <a:gd name="T48" fmla="+- 0 4973 4823"/>
                    <a:gd name="T49" fmla="*/ T48 w 314"/>
                    <a:gd name="T50" fmla="+- 0 5582 5582"/>
                    <a:gd name="T51" fmla="*/ 5582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14" h="439">
                      <a:moveTo>
                        <a:pt x="150" y="0"/>
                      </a:moveTo>
                      <a:lnTo>
                        <a:pt x="0" y="87"/>
                      </a:lnTo>
                      <a:lnTo>
                        <a:pt x="36" y="154"/>
                      </a:lnTo>
                      <a:lnTo>
                        <a:pt x="69" y="223"/>
                      </a:lnTo>
                      <a:lnTo>
                        <a:pt x="98" y="293"/>
                      </a:lnTo>
                      <a:lnTo>
                        <a:pt x="124" y="365"/>
                      </a:lnTo>
                      <a:lnTo>
                        <a:pt x="145" y="438"/>
                      </a:lnTo>
                      <a:lnTo>
                        <a:pt x="313" y="394"/>
                      </a:lnTo>
                      <a:lnTo>
                        <a:pt x="280" y="286"/>
                      </a:lnTo>
                      <a:lnTo>
                        <a:pt x="240" y="181"/>
                      </a:lnTo>
                      <a:lnTo>
                        <a:pt x="197" y="89"/>
                      </a:lnTo>
                      <a:lnTo>
                        <a:pt x="174" y="4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276">
                <a:extLst>
                  <a:ext uri="{FF2B5EF4-FFF2-40B4-BE49-F238E27FC236}">
                    <a16:creationId xmlns:a16="http://schemas.microsoft.com/office/drawing/2014/main" id="{5554CA1F-9DA9-DF44-BF62-4685429E4D01}"/>
                  </a:ext>
                </a:extLst>
              </p:cNvPr>
              <p:cNvGrpSpPr>
                <a:grpSpLocks/>
              </p:cNvGrpSpPr>
              <p:nvPr/>
            </p:nvGrpSpPr>
            <p:grpSpPr bwMode="auto">
              <a:xfrm>
                <a:off x="3937" y="4822"/>
                <a:ext cx="439" cy="314"/>
                <a:chOff x="3937" y="4822"/>
                <a:chExt cx="439" cy="314"/>
              </a:xfrm>
            </p:grpSpPr>
            <p:sp>
              <p:nvSpPr>
                <p:cNvPr id="243" name="Freeform 277">
                  <a:extLst>
                    <a:ext uri="{FF2B5EF4-FFF2-40B4-BE49-F238E27FC236}">
                      <a16:creationId xmlns:a16="http://schemas.microsoft.com/office/drawing/2014/main" id="{43EE867E-7543-3D4F-9846-A73A379388D2}"/>
                    </a:ext>
                  </a:extLst>
                </p:cNvPr>
                <p:cNvSpPr>
                  <a:spLocks/>
                </p:cNvSpPr>
                <p:nvPr/>
              </p:nvSpPr>
              <p:spPr bwMode="auto">
                <a:xfrm>
                  <a:off x="3937" y="4822"/>
                  <a:ext cx="439" cy="314"/>
                </a:xfrm>
                <a:custGeom>
                  <a:avLst/>
                  <a:gdLst>
                    <a:gd name="T0" fmla="+- 0 3982 3937"/>
                    <a:gd name="T1" fmla="*/ T0 w 439"/>
                    <a:gd name="T2" fmla="+- 0 4822 4822"/>
                    <a:gd name="T3" fmla="*/ 4822 h 314"/>
                    <a:gd name="T4" fmla="+- 0 3937 3937"/>
                    <a:gd name="T5" fmla="*/ T4 w 439"/>
                    <a:gd name="T6" fmla="+- 0 4989 4822"/>
                    <a:gd name="T7" fmla="*/ 4989 h 314"/>
                    <a:gd name="T8" fmla="+- 0 4010 3937"/>
                    <a:gd name="T9" fmla="*/ T8 w 439"/>
                    <a:gd name="T10" fmla="+- 0 5011 4822"/>
                    <a:gd name="T11" fmla="*/ 5011 h 314"/>
                    <a:gd name="T12" fmla="+- 0 4082 3937"/>
                    <a:gd name="T13" fmla="*/ T12 w 439"/>
                    <a:gd name="T14" fmla="+- 0 5036 4822"/>
                    <a:gd name="T15" fmla="*/ 5036 h 314"/>
                    <a:gd name="T16" fmla="+- 0 4153 3937"/>
                    <a:gd name="T17" fmla="*/ T16 w 439"/>
                    <a:gd name="T18" fmla="+- 0 5066 4822"/>
                    <a:gd name="T19" fmla="*/ 5066 h 314"/>
                    <a:gd name="T20" fmla="+- 0 4222 3937"/>
                    <a:gd name="T21" fmla="*/ T20 w 439"/>
                    <a:gd name="T22" fmla="+- 0 5098 4822"/>
                    <a:gd name="T23" fmla="*/ 5098 h 314"/>
                    <a:gd name="T24" fmla="+- 0 4289 3937"/>
                    <a:gd name="T25" fmla="*/ T24 w 439"/>
                    <a:gd name="T26" fmla="+- 0 5135 4822"/>
                    <a:gd name="T27" fmla="*/ 5135 h 314"/>
                    <a:gd name="T28" fmla="+- 0 4375 3937"/>
                    <a:gd name="T29" fmla="*/ T28 w 439"/>
                    <a:gd name="T30" fmla="+- 0 4985 4822"/>
                    <a:gd name="T31" fmla="*/ 4985 h 314"/>
                    <a:gd name="T32" fmla="+- 0 4287 3937"/>
                    <a:gd name="T33" fmla="*/ T32 w 439"/>
                    <a:gd name="T34" fmla="+- 0 4937 4822"/>
                    <a:gd name="T35" fmla="*/ 4937 h 314"/>
                    <a:gd name="T36" fmla="+- 0 4195 3937"/>
                    <a:gd name="T37" fmla="*/ T36 w 439"/>
                    <a:gd name="T38" fmla="+- 0 4895 4822"/>
                    <a:gd name="T39" fmla="*/ 4895 h 314"/>
                    <a:gd name="T40" fmla="+- 0 4089 3937"/>
                    <a:gd name="T41" fmla="*/ T40 w 439"/>
                    <a:gd name="T42" fmla="+- 0 4854 4822"/>
                    <a:gd name="T43" fmla="*/ 4854 h 314"/>
                    <a:gd name="T44" fmla="+- 0 4036 3937"/>
                    <a:gd name="T45" fmla="*/ T44 w 439"/>
                    <a:gd name="T46" fmla="+- 0 4837 4822"/>
                    <a:gd name="T47" fmla="*/ 4837 h 314"/>
                    <a:gd name="T48" fmla="+- 0 3982 3937"/>
                    <a:gd name="T49" fmla="*/ T48 w 439"/>
                    <a:gd name="T50" fmla="+- 0 4822 4822"/>
                    <a:gd name="T51"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45" y="0"/>
                      </a:moveTo>
                      <a:lnTo>
                        <a:pt x="0" y="167"/>
                      </a:lnTo>
                      <a:lnTo>
                        <a:pt x="73" y="189"/>
                      </a:lnTo>
                      <a:lnTo>
                        <a:pt x="145" y="214"/>
                      </a:lnTo>
                      <a:lnTo>
                        <a:pt x="216" y="244"/>
                      </a:lnTo>
                      <a:lnTo>
                        <a:pt x="285" y="276"/>
                      </a:lnTo>
                      <a:lnTo>
                        <a:pt x="352" y="313"/>
                      </a:lnTo>
                      <a:lnTo>
                        <a:pt x="438" y="163"/>
                      </a:lnTo>
                      <a:lnTo>
                        <a:pt x="350" y="115"/>
                      </a:lnTo>
                      <a:lnTo>
                        <a:pt x="258" y="73"/>
                      </a:lnTo>
                      <a:lnTo>
                        <a:pt x="152" y="32"/>
                      </a:lnTo>
                      <a:lnTo>
                        <a:pt x="99" y="15"/>
                      </a:lnTo>
                      <a:lnTo>
                        <a:pt x="45" y="0"/>
                      </a:lnTo>
                      <a:close/>
                    </a:path>
                  </a:pathLst>
                </a:custGeom>
                <a:solidFill>
                  <a:srgbClr val="8081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278">
                <a:extLst>
                  <a:ext uri="{FF2B5EF4-FFF2-40B4-BE49-F238E27FC236}">
                    <a16:creationId xmlns:a16="http://schemas.microsoft.com/office/drawing/2014/main" id="{58C70240-122B-0548-8AD7-720950022326}"/>
                  </a:ext>
                </a:extLst>
              </p:cNvPr>
              <p:cNvGrpSpPr>
                <a:grpSpLocks/>
              </p:cNvGrpSpPr>
              <p:nvPr/>
            </p:nvGrpSpPr>
            <p:grpSpPr bwMode="auto">
              <a:xfrm>
                <a:off x="4968" y="6398"/>
                <a:ext cx="223" cy="423"/>
                <a:chOff x="4968" y="6398"/>
                <a:chExt cx="223" cy="423"/>
              </a:xfrm>
            </p:grpSpPr>
            <p:sp>
              <p:nvSpPr>
                <p:cNvPr id="242" name="Freeform 279">
                  <a:extLst>
                    <a:ext uri="{FF2B5EF4-FFF2-40B4-BE49-F238E27FC236}">
                      <a16:creationId xmlns:a16="http://schemas.microsoft.com/office/drawing/2014/main" id="{CE7BFC13-F23D-524F-96D9-A34B1A5E9EB5}"/>
                    </a:ext>
                  </a:extLst>
                </p:cNvPr>
                <p:cNvSpPr>
                  <a:spLocks/>
                </p:cNvSpPr>
                <p:nvPr/>
              </p:nvSpPr>
              <p:spPr bwMode="auto">
                <a:xfrm>
                  <a:off x="4968" y="6398"/>
                  <a:ext cx="223" cy="423"/>
                </a:xfrm>
                <a:custGeom>
                  <a:avLst/>
                  <a:gdLst>
                    <a:gd name="T0" fmla="+- 0 5191 4968"/>
                    <a:gd name="T1" fmla="*/ T0 w 223"/>
                    <a:gd name="T2" fmla="+- 0 6398 6398"/>
                    <a:gd name="T3" fmla="*/ 6398 h 423"/>
                    <a:gd name="T4" fmla="+- 0 5017 4968"/>
                    <a:gd name="T5" fmla="*/ T4 w 223"/>
                    <a:gd name="T6" fmla="+- 0 6398 6398"/>
                    <a:gd name="T7" fmla="*/ 6398 h 423"/>
                    <a:gd name="T8" fmla="+- 0 5015 4968"/>
                    <a:gd name="T9" fmla="*/ T8 w 223"/>
                    <a:gd name="T10" fmla="+- 0 6475 6398"/>
                    <a:gd name="T11" fmla="*/ 6475 h 423"/>
                    <a:gd name="T12" fmla="+- 0 5009 4968"/>
                    <a:gd name="T13" fmla="*/ T12 w 223"/>
                    <a:gd name="T14" fmla="+- 0 6552 6398"/>
                    <a:gd name="T15" fmla="*/ 6552 h 423"/>
                    <a:gd name="T16" fmla="+- 0 5000 4968"/>
                    <a:gd name="T17" fmla="*/ T16 w 223"/>
                    <a:gd name="T18" fmla="+- 0 6627 6398"/>
                    <a:gd name="T19" fmla="*/ 6627 h 423"/>
                    <a:gd name="T20" fmla="+- 0 4986 4968"/>
                    <a:gd name="T21" fmla="*/ T20 w 223"/>
                    <a:gd name="T22" fmla="+- 0 6702 6398"/>
                    <a:gd name="T23" fmla="*/ 6702 h 423"/>
                    <a:gd name="T24" fmla="+- 0 4968 4968"/>
                    <a:gd name="T25" fmla="*/ T24 w 223"/>
                    <a:gd name="T26" fmla="+- 0 6775 6398"/>
                    <a:gd name="T27" fmla="*/ 6775 h 423"/>
                    <a:gd name="T28" fmla="+- 0 5136 4968"/>
                    <a:gd name="T29" fmla="*/ T28 w 223"/>
                    <a:gd name="T30" fmla="+- 0 6820 6398"/>
                    <a:gd name="T31" fmla="*/ 6820 h 423"/>
                    <a:gd name="T32" fmla="+- 0 5156 4968"/>
                    <a:gd name="T33" fmla="*/ T32 w 223"/>
                    <a:gd name="T34" fmla="+- 0 6738 6398"/>
                    <a:gd name="T35" fmla="*/ 6738 h 423"/>
                    <a:gd name="T36" fmla="+- 0 5171 4968"/>
                    <a:gd name="T37" fmla="*/ T36 w 223"/>
                    <a:gd name="T38" fmla="+- 0 6654 6398"/>
                    <a:gd name="T39" fmla="*/ 6654 h 423"/>
                    <a:gd name="T40" fmla="+- 0 5182 4968"/>
                    <a:gd name="T41" fmla="*/ T40 w 223"/>
                    <a:gd name="T42" fmla="+- 0 6569 6398"/>
                    <a:gd name="T43" fmla="*/ 6569 h 423"/>
                    <a:gd name="T44" fmla="+- 0 5189 4968"/>
                    <a:gd name="T45" fmla="*/ T44 w 223"/>
                    <a:gd name="T46" fmla="+- 0 6484 6398"/>
                    <a:gd name="T47" fmla="*/ 6484 h 423"/>
                    <a:gd name="T48" fmla="+- 0 5191 4968"/>
                    <a:gd name="T49" fmla="*/ T48 w 223"/>
                    <a:gd name="T50" fmla="+- 0 6398 6398"/>
                    <a:gd name="T51" fmla="*/ 6398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223" y="0"/>
                      </a:moveTo>
                      <a:lnTo>
                        <a:pt x="49" y="0"/>
                      </a:lnTo>
                      <a:lnTo>
                        <a:pt x="47" y="77"/>
                      </a:lnTo>
                      <a:lnTo>
                        <a:pt x="41" y="154"/>
                      </a:lnTo>
                      <a:lnTo>
                        <a:pt x="32" y="229"/>
                      </a:lnTo>
                      <a:lnTo>
                        <a:pt x="18" y="304"/>
                      </a:lnTo>
                      <a:lnTo>
                        <a:pt x="0" y="377"/>
                      </a:lnTo>
                      <a:lnTo>
                        <a:pt x="168" y="422"/>
                      </a:lnTo>
                      <a:lnTo>
                        <a:pt x="188" y="340"/>
                      </a:lnTo>
                      <a:lnTo>
                        <a:pt x="203" y="256"/>
                      </a:lnTo>
                      <a:lnTo>
                        <a:pt x="214" y="171"/>
                      </a:lnTo>
                      <a:lnTo>
                        <a:pt x="221" y="86"/>
                      </a:lnTo>
                      <a:lnTo>
                        <a:pt x="223"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280">
                <a:extLst>
                  <a:ext uri="{FF2B5EF4-FFF2-40B4-BE49-F238E27FC236}">
                    <a16:creationId xmlns:a16="http://schemas.microsoft.com/office/drawing/2014/main" id="{606EDF24-24BA-1F44-95CC-5938A19D7A2D}"/>
                  </a:ext>
                </a:extLst>
              </p:cNvPr>
              <p:cNvGrpSpPr>
                <a:grpSpLocks/>
              </p:cNvGrpSpPr>
              <p:nvPr/>
            </p:nvGrpSpPr>
            <p:grpSpPr bwMode="auto">
              <a:xfrm>
                <a:off x="4968" y="5976"/>
                <a:ext cx="223" cy="423"/>
                <a:chOff x="4968" y="5976"/>
                <a:chExt cx="223" cy="423"/>
              </a:xfrm>
            </p:grpSpPr>
            <p:sp>
              <p:nvSpPr>
                <p:cNvPr id="241" name="Freeform 281">
                  <a:extLst>
                    <a:ext uri="{FF2B5EF4-FFF2-40B4-BE49-F238E27FC236}">
                      <a16:creationId xmlns:a16="http://schemas.microsoft.com/office/drawing/2014/main" id="{3DA8E1E4-EFC0-544E-96B1-259384898744}"/>
                    </a:ext>
                  </a:extLst>
                </p:cNvPr>
                <p:cNvSpPr>
                  <a:spLocks/>
                </p:cNvSpPr>
                <p:nvPr/>
              </p:nvSpPr>
              <p:spPr bwMode="auto">
                <a:xfrm>
                  <a:off x="4968" y="5976"/>
                  <a:ext cx="223" cy="423"/>
                </a:xfrm>
                <a:custGeom>
                  <a:avLst/>
                  <a:gdLst>
                    <a:gd name="T0" fmla="+- 0 5136 4968"/>
                    <a:gd name="T1" fmla="*/ T0 w 223"/>
                    <a:gd name="T2" fmla="+- 0 5976 5976"/>
                    <a:gd name="T3" fmla="*/ 5976 h 423"/>
                    <a:gd name="T4" fmla="+- 0 4968 4968"/>
                    <a:gd name="T5" fmla="*/ T4 w 223"/>
                    <a:gd name="T6" fmla="+- 0 6020 5976"/>
                    <a:gd name="T7" fmla="*/ 6020 h 423"/>
                    <a:gd name="T8" fmla="+- 0 4986 4968"/>
                    <a:gd name="T9" fmla="*/ T8 w 223"/>
                    <a:gd name="T10" fmla="+- 0 6094 5976"/>
                    <a:gd name="T11" fmla="*/ 6094 h 423"/>
                    <a:gd name="T12" fmla="+- 0 5000 4968"/>
                    <a:gd name="T13" fmla="*/ T12 w 223"/>
                    <a:gd name="T14" fmla="+- 0 6169 5976"/>
                    <a:gd name="T15" fmla="*/ 6169 h 423"/>
                    <a:gd name="T16" fmla="+- 0 5009 4968"/>
                    <a:gd name="T17" fmla="*/ T16 w 223"/>
                    <a:gd name="T18" fmla="+- 0 6244 5976"/>
                    <a:gd name="T19" fmla="*/ 6244 h 423"/>
                    <a:gd name="T20" fmla="+- 0 5015 4968"/>
                    <a:gd name="T21" fmla="*/ T20 w 223"/>
                    <a:gd name="T22" fmla="+- 0 6321 5976"/>
                    <a:gd name="T23" fmla="*/ 6321 h 423"/>
                    <a:gd name="T24" fmla="+- 0 5017 4968"/>
                    <a:gd name="T25" fmla="*/ T24 w 223"/>
                    <a:gd name="T26" fmla="+- 0 6398 5976"/>
                    <a:gd name="T27" fmla="*/ 6398 h 423"/>
                    <a:gd name="T28" fmla="+- 0 5191 4968"/>
                    <a:gd name="T29" fmla="*/ T28 w 223"/>
                    <a:gd name="T30" fmla="+- 0 6398 5976"/>
                    <a:gd name="T31" fmla="*/ 6398 h 423"/>
                    <a:gd name="T32" fmla="+- 0 5189 4968"/>
                    <a:gd name="T33" fmla="*/ T32 w 223"/>
                    <a:gd name="T34" fmla="+- 0 6312 5976"/>
                    <a:gd name="T35" fmla="*/ 6312 h 423"/>
                    <a:gd name="T36" fmla="+- 0 5182 4968"/>
                    <a:gd name="T37" fmla="*/ T36 w 223"/>
                    <a:gd name="T38" fmla="+- 0 6226 5976"/>
                    <a:gd name="T39" fmla="*/ 6226 h 423"/>
                    <a:gd name="T40" fmla="+- 0 5171 4968"/>
                    <a:gd name="T41" fmla="*/ T40 w 223"/>
                    <a:gd name="T42" fmla="+- 0 6142 5976"/>
                    <a:gd name="T43" fmla="*/ 6142 h 423"/>
                    <a:gd name="T44" fmla="+- 0 5156 4968"/>
                    <a:gd name="T45" fmla="*/ T44 w 223"/>
                    <a:gd name="T46" fmla="+- 0 6058 5976"/>
                    <a:gd name="T47" fmla="*/ 6058 h 423"/>
                    <a:gd name="T48" fmla="+- 0 5136 4968"/>
                    <a:gd name="T49" fmla="*/ T48 w 223"/>
                    <a:gd name="T50" fmla="+- 0 5976 5976"/>
                    <a:gd name="T51" fmla="*/ 5976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168" y="0"/>
                      </a:moveTo>
                      <a:lnTo>
                        <a:pt x="0" y="44"/>
                      </a:lnTo>
                      <a:lnTo>
                        <a:pt x="18" y="118"/>
                      </a:lnTo>
                      <a:lnTo>
                        <a:pt x="32" y="193"/>
                      </a:lnTo>
                      <a:lnTo>
                        <a:pt x="41" y="268"/>
                      </a:lnTo>
                      <a:lnTo>
                        <a:pt x="47" y="345"/>
                      </a:lnTo>
                      <a:lnTo>
                        <a:pt x="49" y="422"/>
                      </a:lnTo>
                      <a:lnTo>
                        <a:pt x="223" y="422"/>
                      </a:lnTo>
                      <a:lnTo>
                        <a:pt x="221" y="336"/>
                      </a:lnTo>
                      <a:lnTo>
                        <a:pt x="214" y="250"/>
                      </a:lnTo>
                      <a:lnTo>
                        <a:pt x="203" y="166"/>
                      </a:lnTo>
                      <a:lnTo>
                        <a:pt x="188" y="82"/>
                      </a:lnTo>
                      <a:lnTo>
                        <a:pt x="168"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282">
                <a:extLst>
                  <a:ext uri="{FF2B5EF4-FFF2-40B4-BE49-F238E27FC236}">
                    <a16:creationId xmlns:a16="http://schemas.microsoft.com/office/drawing/2014/main" id="{9FAC9DAC-FD59-264C-9A6B-AE5C5D78F33A}"/>
                  </a:ext>
                </a:extLst>
              </p:cNvPr>
              <p:cNvGrpSpPr>
                <a:grpSpLocks/>
              </p:cNvGrpSpPr>
              <p:nvPr/>
            </p:nvGrpSpPr>
            <p:grpSpPr bwMode="auto">
              <a:xfrm>
                <a:off x="3137" y="4767"/>
                <a:ext cx="423" cy="223"/>
                <a:chOff x="3137" y="4767"/>
                <a:chExt cx="423" cy="223"/>
              </a:xfrm>
            </p:grpSpPr>
            <p:sp>
              <p:nvSpPr>
                <p:cNvPr id="237" name="Freeform 283">
                  <a:extLst>
                    <a:ext uri="{FF2B5EF4-FFF2-40B4-BE49-F238E27FC236}">
                      <a16:creationId xmlns:a16="http://schemas.microsoft.com/office/drawing/2014/main" id="{6BD8DE23-9AA0-C24C-9A96-B8D1F18CE473}"/>
                    </a:ext>
                  </a:extLst>
                </p:cNvPr>
                <p:cNvSpPr>
                  <a:spLocks/>
                </p:cNvSpPr>
                <p:nvPr/>
              </p:nvSpPr>
              <p:spPr bwMode="auto">
                <a:xfrm>
                  <a:off x="3137" y="4767"/>
                  <a:ext cx="423" cy="223"/>
                </a:xfrm>
                <a:custGeom>
                  <a:avLst/>
                  <a:gdLst>
                    <a:gd name="T0" fmla="+- 0 3560 3137"/>
                    <a:gd name="T1" fmla="*/ T0 w 423"/>
                    <a:gd name="T2" fmla="+- 0 4767 4767"/>
                    <a:gd name="T3" fmla="*/ 4767 h 223"/>
                    <a:gd name="T4" fmla="+- 0 3474 3137"/>
                    <a:gd name="T5" fmla="*/ T4 w 423"/>
                    <a:gd name="T6" fmla="+- 0 4769 4767"/>
                    <a:gd name="T7" fmla="*/ 4769 h 223"/>
                    <a:gd name="T8" fmla="+- 0 3388 3137"/>
                    <a:gd name="T9" fmla="*/ T8 w 423"/>
                    <a:gd name="T10" fmla="+- 0 4775 4767"/>
                    <a:gd name="T11" fmla="*/ 4775 h 223"/>
                    <a:gd name="T12" fmla="+- 0 3304 3137"/>
                    <a:gd name="T13" fmla="*/ T12 w 423"/>
                    <a:gd name="T14" fmla="+- 0 4786 4767"/>
                    <a:gd name="T15" fmla="*/ 4786 h 223"/>
                    <a:gd name="T16" fmla="+- 0 3220 3137"/>
                    <a:gd name="T17" fmla="*/ T16 w 423"/>
                    <a:gd name="T18" fmla="+- 0 4802 4767"/>
                    <a:gd name="T19" fmla="*/ 4802 h 223"/>
                    <a:gd name="T20" fmla="+- 0 3137 3137"/>
                    <a:gd name="T21" fmla="*/ T20 w 423"/>
                    <a:gd name="T22" fmla="+- 0 4822 4767"/>
                    <a:gd name="T23" fmla="*/ 4822 h 223"/>
                    <a:gd name="T24" fmla="+- 0 3182 3137"/>
                    <a:gd name="T25" fmla="*/ T24 w 423"/>
                    <a:gd name="T26" fmla="+- 0 4989 4767"/>
                    <a:gd name="T27" fmla="*/ 4989 h 223"/>
                    <a:gd name="T28" fmla="+- 0 3256 3137"/>
                    <a:gd name="T29" fmla="*/ T28 w 423"/>
                    <a:gd name="T30" fmla="+- 0 4972 4767"/>
                    <a:gd name="T31" fmla="*/ 4972 h 223"/>
                    <a:gd name="T32" fmla="+- 0 3330 3137"/>
                    <a:gd name="T33" fmla="*/ T32 w 423"/>
                    <a:gd name="T34" fmla="+- 0 4958 4767"/>
                    <a:gd name="T35" fmla="*/ 4958 h 223"/>
                    <a:gd name="T36" fmla="+- 0 3406 3137"/>
                    <a:gd name="T37" fmla="*/ T36 w 423"/>
                    <a:gd name="T38" fmla="+- 0 4948 4767"/>
                    <a:gd name="T39" fmla="*/ 4948 h 223"/>
                    <a:gd name="T40" fmla="+- 0 3482 3137"/>
                    <a:gd name="T41" fmla="*/ T40 w 423"/>
                    <a:gd name="T42" fmla="+- 0 4942 4767"/>
                    <a:gd name="T43" fmla="*/ 4942 h 223"/>
                    <a:gd name="T44" fmla="+- 0 3560 3137"/>
                    <a:gd name="T45" fmla="*/ T44 w 423"/>
                    <a:gd name="T46" fmla="+- 0 4940 4767"/>
                    <a:gd name="T47" fmla="*/ 4940 h 223"/>
                    <a:gd name="T48" fmla="+- 0 3560 3137"/>
                    <a:gd name="T49" fmla="*/ T48 w 423"/>
                    <a:gd name="T50" fmla="+- 0 4767 4767"/>
                    <a:gd name="T51" fmla="*/ 4767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23" y="0"/>
                      </a:moveTo>
                      <a:lnTo>
                        <a:pt x="337" y="2"/>
                      </a:lnTo>
                      <a:lnTo>
                        <a:pt x="251" y="8"/>
                      </a:lnTo>
                      <a:lnTo>
                        <a:pt x="167" y="19"/>
                      </a:lnTo>
                      <a:lnTo>
                        <a:pt x="83" y="35"/>
                      </a:lnTo>
                      <a:lnTo>
                        <a:pt x="0" y="55"/>
                      </a:lnTo>
                      <a:lnTo>
                        <a:pt x="45" y="222"/>
                      </a:lnTo>
                      <a:lnTo>
                        <a:pt x="119" y="205"/>
                      </a:lnTo>
                      <a:lnTo>
                        <a:pt x="193" y="191"/>
                      </a:lnTo>
                      <a:lnTo>
                        <a:pt x="269" y="181"/>
                      </a:lnTo>
                      <a:lnTo>
                        <a:pt x="345" y="175"/>
                      </a:lnTo>
                      <a:lnTo>
                        <a:pt x="423" y="173"/>
                      </a:lnTo>
                      <a:lnTo>
                        <a:pt x="42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38" name="Picture 284">
                  <a:extLst>
                    <a:ext uri="{FF2B5EF4-FFF2-40B4-BE49-F238E27FC236}">
                      <a16:creationId xmlns:a16="http://schemas.microsoft.com/office/drawing/2014/main" id="{18BA0232-154E-A34F-846E-E980106E4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 y="4747"/>
                  <a:ext cx="462"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 name="Picture 285">
                  <a:extLst>
                    <a:ext uri="{FF2B5EF4-FFF2-40B4-BE49-F238E27FC236}">
                      <a16:creationId xmlns:a16="http://schemas.microsoft.com/office/drawing/2014/main" id="{7A4DC6E0-F236-B145-86F2-058BD244A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4767"/>
                  <a:ext cx="200"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 name="Picture 286">
                  <a:extLst>
                    <a:ext uri="{FF2B5EF4-FFF2-40B4-BE49-F238E27FC236}">
                      <a16:creationId xmlns:a16="http://schemas.microsoft.com/office/drawing/2014/main" id="{6DF06E42-D9D6-A141-87FF-8D3CB1457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 y="4767"/>
                  <a:ext cx="262"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 name="Group 287">
                <a:extLst>
                  <a:ext uri="{FF2B5EF4-FFF2-40B4-BE49-F238E27FC236}">
                    <a16:creationId xmlns:a16="http://schemas.microsoft.com/office/drawing/2014/main" id="{CF321E63-55BD-B141-8E90-216D0E168376}"/>
                  </a:ext>
                </a:extLst>
              </p:cNvPr>
              <p:cNvGrpSpPr>
                <a:grpSpLocks/>
              </p:cNvGrpSpPr>
              <p:nvPr/>
            </p:nvGrpSpPr>
            <p:grpSpPr bwMode="auto">
              <a:xfrm>
                <a:off x="2744" y="4822"/>
                <a:ext cx="439" cy="314"/>
                <a:chOff x="2744" y="4822"/>
                <a:chExt cx="439" cy="314"/>
              </a:xfrm>
            </p:grpSpPr>
            <p:sp>
              <p:nvSpPr>
                <p:cNvPr id="228" name="Freeform 288">
                  <a:extLst>
                    <a:ext uri="{FF2B5EF4-FFF2-40B4-BE49-F238E27FC236}">
                      <a16:creationId xmlns:a16="http://schemas.microsoft.com/office/drawing/2014/main" id="{70179281-49F6-5843-BBAE-7ABB51E89EC6}"/>
                    </a:ext>
                  </a:extLst>
                </p:cNvPr>
                <p:cNvSpPr>
                  <a:spLocks/>
                </p:cNvSpPr>
                <p:nvPr/>
              </p:nvSpPr>
              <p:spPr bwMode="auto">
                <a:xfrm>
                  <a:off x="2744" y="4822"/>
                  <a:ext cx="439" cy="314"/>
                </a:xfrm>
                <a:custGeom>
                  <a:avLst/>
                  <a:gdLst>
                    <a:gd name="T0" fmla="+- 0 3137 2744"/>
                    <a:gd name="T1" fmla="*/ T0 w 439"/>
                    <a:gd name="T2" fmla="+- 0 4822 4822"/>
                    <a:gd name="T3" fmla="*/ 4822 h 314"/>
                    <a:gd name="T4" fmla="+- 0 3030 2744"/>
                    <a:gd name="T5" fmla="*/ T4 w 439"/>
                    <a:gd name="T6" fmla="+- 0 4854 4822"/>
                    <a:gd name="T7" fmla="*/ 4854 h 314"/>
                    <a:gd name="T8" fmla="+- 0 2925 2744"/>
                    <a:gd name="T9" fmla="*/ T8 w 439"/>
                    <a:gd name="T10" fmla="+- 0 4895 4822"/>
                    <a:gd name="T11" fmla="*/ 4895 h 314"/>
                    <a:gd name="T12" fmla="+- 0 2833 2744"/>
                    <a:gd name="T13" fmla="*/ T12 w 439"/>
                    <a:gd name="T14" fmla="+- 0 4937 4822"/>
                    <a:gd name="T15" fmla="*/ 4937 h 314"/>
                    <a:gd name="T16" fmla="+- 0 2744 2744"/>
                    <a:gd name="T17" fmla="*/ T16 w 439"/>
                    <a:gd name="T18" fmla="+- 0 4985 4822"/>
                    <a:gd name="T19" fmla="*/ 4985 h 314"/>
                    <a:gd name="T20" fmla="+- 0 2830 2744"/>
                    <a:gd name="T21" fmla="*/ T20 w 439"/>
                    <a:gd name="T22" fmla="+- 0 5135 4822"/>
                    <a:gd name="T23" fmla="*/ 5135 h 314"/>
                    <a:gd name="T24" fmla="+- 0 2898 2744"/>
                    <a:gd name="T25" fmla="*/ T24 w 439"/>
                    <a:gd name="T26" fmla="+- 0 5098 4822"/>
                    <a:gd name="T27" fmla="*/ 5098 h 314"/>
                    <a:gd name="T28" fmla="+- 0 2966 2744"/>
                    <a:gd name="T29" fmla="*/ T28 w 439"/>
                    <a:gd name="T30" fmla="+- 0 5066 4822"/>
                    <a:gd name="T31" fmla="*/ 5066 h 314"/>
                    <a:gd name="T32" fmla="+- 0 3037 2744"/>
                    <a:gd name="T33" fmla="*/ T32 w 439"/>
                    <a:gd name="T34" fmla="+- 0 5036 4822"/>
                    <a:gd name="T35" fmla="*/ 5036 h 314"/>
                    <a:gd name="T36" fmla="+- 0 3109 2744"/>
                    <a:gd name="T37" fmla="*/ T36 w 439"/>
                    <a:gd name="T38" fmla="+- 0 5011 4822"/>
                    <a:gd name="T39" fmla="*/ 5011 h 314"/>
                    <a:gd name="T40" fmla="+- 0 3182 2744"/>
                    <a:gd name="T41" fmla="*/ T40 w 439"/>
                    <a:gd name="T42" fmla="+- 0 4989 4822"/>
                    <a:gd name="T43" fmla="*/ 4989 h 314"/>
                    <a:gd name="T44" fmla="+- 0 3137 2744"/>
                    <a:gd name="T45" fmla="*/ T44 w 439"/>
                    <a:gd name="T46" fmla="+- 0 4822 4822"/>
                    <a:gd name="T47"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93" y="0"/>
                      </a:moveTo>
                      <a:lnTo>
                        <a:pt x="286" y="32"/>
                      </a:lnTo>
                      <a:lnTo>
                        <a:pt x="181" y="73"/>
                      </a:lnTo>
                      <a:lnTo>
                        <a:pt x="89" y="115"/>
                      </a:lnTo>
                      <a:lnTo>
                        <a:pt x="0" y="163"/>
                      </a:lnTo>
                      <a:lnTo>
                        <a:pt x="86" y="313"/>
                      </a:lnTo>
                      <a:lnTo>
                        <a:pt x="154" y="276"/>
                      </a:lnTo>
                      <a:lnTo>
                        <a:pt x="222" y="244"/>
                      </a:lnTo>
                      <a:lnTo>
                        <a:pt x="293" y="214"/>
                      </a:lnTo>
                      <a:lnTo>
                        <a:pt x="365" y="189"/>
                      </a:lnTo>
                      <a:lnTo>
                        <a:pt x="438" y="167"/>
                      </a:lnTo>
                      <a:lnTo>
                        <a:pt x="39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9" name="Picture 289">
                  <a:extLst>
                    <a:ext uri="{FF2B5EF4-FFF2-40B4-BE49-F238E27FC236}">
                      <a16:creationId xmlns:a16="http://schemas.microsoft.com/office/drawing/2014/main" id="{99CC77D8-BFE7-1C40-A90E-5255ECDB6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 y="5579"/>
                  <a:ext cx="1512" cy="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0" name="Picture 290">
                  <a:extLst>
                    <a:ext uri="{FF2B5EF4-FFF2-40B4-BE49-F238E27FC236}">
                      <a16:creationId xmlns:a16="http://schemas.microsoft.com/office/drawing/2014/main" id="{C36649C7-6B84-4F43-B77D-C9589E5070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 y="7626"/>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1" name="Picture 291">
                  <a:extLst>
                    <a:ext uri="{FF2B5EF4-FFF2-40B4-BE49-F238E27FC236}">
                      <a16:creationId xmlns:a16="http://schemas.microsoft.com/office/drawing/2014/main" id="{BF1A00BD-59C7-F64A-B049-3FF6A0915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 y="8094"/>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2" name="Picture 292">
                  <a:extLst>
                    <a:ext uri="{FF2B5EF4-FFF2-40B4-BE49-F238E27FC236}">
                      <a16:creationId xmlns:a16="http://schemas.microsoft.com/office/drawing/2014/main" id="{4F6354B4-748E-EF48-AAED-67F07632CC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 y="80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3" name="Picture 293">
                  <a:extLst>
                    <a:ext uri="{FF2B5EF4-FFF2-40B4-BE49-F238E27FC236}">
                      <a16:creationId xmlns:a16="http://schemas.microsoft.com/office/drawing/2014/main" id="{B2C28403-94E8-D642-AC39-7CB4900476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 y="761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4" name="Picture 294">
                  <a:extLst>
                    <a:ext uri="{FF2B5EF4-FFF2-40B4-BE49-F238E27FC236}">
                      <a16:creationId xmlns:a16="http://schemas.microsoft.com/office/drawing/2014/main" id="{B0BED6E2-F832-0B4B-992C-02A0D01B0B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 y="498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 name="Picture 295">
                  <a:extLst>
                    <a:ext uri="{FF2B5EF4-FFF2-40B4-BE49-F238E27FC236}">
                      <a16:creationId xmlns:a16="http://schemas.microsoft.com/office/drawing/2014/main" id="{EA5E15F8-171B-164C-A3A2-2A817A7286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 y="449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 name="Picture 296">
                  <a:extLst>
                    <a:ext uri="{FF2B5EF4-FFF2-40B4-BE49-F238E27FC236}">
                      <a16:creationId xmlns:a16="http://schemas.microsoft.com/office/drawing/2014/main" id="{10D3D507-8C0A-7747-80D3-B34114E80A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9" y="44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9" name="Group 297">
                <a:extLst>
                  <a:ext uri="{FF2B5EF4-FFF2-40B4-BE49-F238E27FC236}">
                    <a16:creationId xmlns:a16="http://schemas.microsoft.com/office/drawing/2014/main" id="{731C8DDF-32E2-5C43-8438-8E8EFE489DD0}"/>
                  </a:ext>
                </a:extLst>
              </p:cNvPr>
              <p:cNvGrpSpPr>
                <a:grpSpLocks/>
              </p:cNvGrpSpPr>
              <p:nvPr/>
            </p:nvGrpSpPr>
            <p:grpSpPr bwMode="auto">
              <a:xfrm>
                <a:off x="3530" y="4558"/>
                <a:ext cx="58" cy="59"/>
                <a:chOff x="3530" y="4558"/>
                <a:chExt cx="58" cy="59"/>
              </a:xfrm>
            </p:grpSpPr>
            <p:sp>
              <p:nvSpPr>
                <p:cNvPr id="227" name="Freeform 298">
                  <a:extLst>
                    <a:ext uri="{FF2B5EF4-FFF2-40B4-BE49-F238E27FC236}">
                      <a16:creationId xmlns:a16="http://schemas.microsoft.com/office/drawing/2014/main" id="{9A97EC49-AB8C-EF44-A6AE-2A8C563FF557}"/>
                    </a:ext>
                  </a:extLst>
                </p:cNvPr>
                <p:cNvSpPr>
                  <a:spLocks/>
                </p:cNvSpPr>
                <p:nvPr/>
              </p:nvSpPr>
              <p:spPr bwMode="auto">
                <a:xfrm>
                  <a:off x="3530" y="4558"/>
                  <a:ext cx="58" cy="59"/>
                </a:xfrm>
                <a:custGeom>
                  <a:avLst/>
                  <a:gdLst>
                    <a:gd name="T0" fmla="+- 0 3567 3530"/>
                    <a:gd name="T1" fmla="*/ T0 w 58"/>
                    <a:gd name="T2" fmla="+- 0 4558 4558"/>
                    <a:gd name="T3" fmla="*/ 4558 h 59"/>
                    <a:gd name="T4" fmla="+- 0 3530 3530"/>
                    <a:gd name="T5" fmla="*/ T4 w 58"/>
                    <a:gd name="T6" fmla="+- 0 4596 4558"/>
                    <a:gd name="T7" fmla="*/ 4596 h 59"/>
                    <a:gd name="T8" fmla="+- 0 3533 3530"/>
                    <a:gd name="T9" fmla="*/ T8 w 58"/>
                    <a:gd name="T10" fmla="+- 0 4602 4558"/>
                    <a:gd name="T11" fmla="*/ 4602 h 59"/>
                    <a:gd name="T12" fmla="+- 0 3544 3530"/>
                    <a:gd name="T13" fmla="*/ T12 w 58"/>
                    <a:gd name="T14" fmla="+- 0 4614 4558"/>
                    <a:gd name="T15" fmla="*/ 4614 h 59"/>
                    <a:gd name="T16" fmla="+- 0 3551 3530"/>
                    <a:gd name="T17" fmla="*/ T16 w 58"/>
                    <a:gd name="T18" fmla="+- 0 4616 4558"/>
                    <a:gd name="T19" fmla="*/ 4616 h 59"/>
                    <a:gd name="T20" fmla="+- 0 3567 3530"/>
                    <a:gd name="T21" fmla="*/ T20 w 58"/>
                    <a:gd name="T22" fmla="+- 0 4616 4558"/>
                    <a:gd name="T23" fmla="*/ 4616 h 59"/>
                    <a:gd name="T24" fmla="+- 0 3574 3530"/>
                    <a:gd name="T25" fmla="*/ T24 w 58"/>
                    <a:gd name="T26" fmla="+- 0 4613 4558"/>
                    <a:gd name="T27" fmla="*/ 4613 h 59"/>
                    <a:gd name="T28" fmla="+- 0 3585 3530"/>
                    <a:gd name="T29" fmla="*/ T28 w 58"/>
                    <a:gd name="T30" fmla="+- 0 4602 4558"/>
                    <a:gd name="T31" fmla="*/ 4602 h 59"/>
                    <a:gd name="T32" fmla="+- 0 3588 3530"/>
                    <a:gd name="T33" fmla="*/ T32 w 58"/>
                    <a:gd name="T34" fmla="+- 0 4596 4558"/>
                    <a:gd name="T35" fmla="*/ 4596 h 59"/>
                    <a:gd name="T36" fmla="+- 0 3588 3530"/>
                    <a:gd name="T37" fmla="*/ T36 w 58"/>
                    <a:gd name="T38" fmla="+- 0 4579 4558"/>
                    <a:gd name="T39" fmla="*/ 4579 h 59"/>
                    <a:gd name="T40" fmla="+- 0 3585 3530"/>
                    <a:gd name="T41" fmla="*/ T40 w 58"/>
                    <a:gd name="T42" fmla="+- 0 4572 4558"/>
                    <a:gd name="T43" fmla="*/ 4572 h 59"/>
                    <a:gd name="T44" fmla="+- 0 3574 3530"/>
                    <a:gd name="T45" fmla="*/ T44 w 58"/>
                    <a:gd name="T46" fmla="+- 0 4561 4558"/>
                    <a:gd name="T47" fmla="*/ 4561 h 59"/>
                    <a:gd name="T48" fmla="+- 0 3567 3530"/>
                    <a:gd name="T49" fmla="*/ T48 w 58"/>
                    <a:gd name="T50" fmla="+- 0 4558 4558"/>
                    <a:gd name="T51" fmla="*/ 455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8" h="59">
                      <a:moveTo>
                        <a:pt x="37" y="0"/>
                      </a:moveTo>
                      <a:lnTo>
                        <a:pt x="0" y="38"/>
                      </a:lnTo>
                      <a:lnTo>
                        <a:pt x="3" y="44"/>
                      </a:lnTo>
                      <a:lnTo>
                        <a:pt x="14" y="56"/>
                      </a:lnTo>
                      <a:lnTo>
                        <a:pt x="21" y="58"/>
                      </a:lnTo>
                      <a:lnTo>
                        <a:pt x="37" y="58"/>
                      </a:lnTo>
                      <a:lnTo>
                        <a:pt x="44" y="55"/>
                      </a:lnTo>
                      <a:lnTo>
                        <a:pt x="55" y="44"/>
                      </a:lnTo>
                      <a:lnTo>
                        <a:pt x="58" y="38"/>
                      </a:lnTo>
                      <a:lnTo>
                        <a:pt x="58" y="21"/>
                      </a:lnTo>
                      <a:lnTo>
                        <a:pt x="55" y="14"/>
                      </a:lnTo>
                      <a:lnTo>
                        <a:pt x="44" y="3"/>
                      </a:lnTo>
                      <a:lnTo>
                        <a:pt x="37"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299">
                <a:extLst>
                  <a:ext uri="{FF2B5EF4-FFF2-40B4-BE49-F238E27FC236}">
                    <a16:creationId xmlns:a16="http://schemas.microsoft.com/office/drawing/2014/main" id="{C558E48A-5231-634C-A70E-81464BD92011}"/>
                  </a:ext>
                </a:extLst>
              </p:cNvPr>
              <p:cNvGrpSpPr>
                <a:grpSpLocks/>
              </p:cNvGrpSpPr>
              <p:nvPr/>
            </p:nvGrpSpPr>
            <p:grpSpPr bwMode="auto">
              <a:xfrm>
                <a:off x="3529" y="4418"/>
                <a:ext cx="58" cy="59"/>
                <a:chOff x="3529" y="4418"/>
                <a:chExt cx="58" cy="59"/>
              </a:xfrm>
            </p:grpSpPr>
            <p:sp>
              <p:nvSpPr>
                <p:cNvPr id="225" name="Freeform 300">
                  <a:extLst>
                    <a:ext uri="{FF2B5EF4-FFF2-40B4-BE49-F238E27FC236}">
                      <a16:creationId xmlns:a16="http://schemas.microsoft.com/office/drawing/2014/main" id="{41850F69-0CC9-2E45-BC92-07B80EF6C381}"/>
                    </a:ext>
                  </a:extLst>
                </p:cNvPr>
                <p:cNvSpPr>
                  <a:spLocks/>
                </p:cNvSpPr>
                <p:nvPr/>
              </p:nvSpPr>
              <p:spPr bwMode="auto">
                <a:xfrm>
                  <a:off x="3529" y="4418"/>
                  <a:ext cx="58" cy="59"/>
                </a:xfrm>
                <a:custGeom>
                  <a:avLst/>
                  <a:gdLst>
                    <a:gd name="T0" fmla="+- 0 3565 3529"/>
                    <a:gd name="T1" fmla="*/ T0 w 58"/>
                    <a:gd name="T2" fmla="+- 0 4418 4418"/>
                    <a:gd name="T3" fmla="*/ 4418 h 59"/>
                    <a:gd name="T4" fmla="+- 0 3529 3529"/>
                    <a:gd name="T5" fmla="*/ T4 w 58"/>
                    <a:gd name="T6" fmla="+- 0 4455 4418"/>
                    <a:gd name="T7" fmla="*/ 4455 h 59"/>
                    <a:gd name="T8" fmla="+- 0 3531 3529"/>
                    <a:gd name="T9" fmla="*/ T8 w 58"/>
                    <a:gd name="T10" fmla="+- 0 4462 4418"/>
                    <a:gd name="T11" fmla="*/ 4462 h 59"/>
                    <a:gd name="T12" fmla="+- 0 3543 3529"/>
                    <a:gd name="T13" fmla="*/ T12 w 58"/>
                    <a:gd name="T14" fmla="+- 0 4473 4418"/>
                    <a:gd name="T15" fmla="*/ 4473 h 59"/>
                    <a:gd name="T16" fmla="+- 0 3550 3529"/>
                    <a:gd name="T17" fmla="*/ T16 w 58"/>
                    <a:gd name="T18" fmla="+- 0 4476 4418"/>
                    <a:gd name="T19" fmla="*/ 4476 h 59"/>
                    <a:gd name="T20" fmla="+- 0 3566 3529"/>
                    <a:gd name="T21" fmla="*/ T20 w 58"/>
                    <a:gd name="T22" fmla="+- 0 4476 4418"/>
                    <a:gd name="T23" fmla="*/ 4476 h 59"/>
                    <a:gd name="T24" fmla="+- 0 3573 3529"/>
                    <a:gd name="T25" fmla="*/ T24 w 58"/>
                    <a:gd name="T26" fmla="+- 0 4473 4418"/>
                    <a:gd name="T27" fmla="*/ 4473 h 59"/>
                    <a:gd name="T28" fmla="+- 0 3584 3529"/>
                    <a:gd name="T29" fmla="*/ T28 w 58"/>
                    <a:gd name="T30" fmla="+- 0 4462 4418"/>
                    <a:gd name="T31" fmla="*/ 4462 h 59"/>
                    <a:gd name="T32" fmla="+- 0 3586 3529"/>
                    <a:gd name="T33" fmla="*/ T32 w 58"/>
                    <a:gd name="T34" fmla="+- 0 4455 4418"/>
                    <a:gd name="T35" fmla="*/ 4455 h 59"/>
                    <a:gd name="T36" fmla="+- 0 3586 3529"/>
                    <a:gd name="T37" fmla="*/ T36 w 58"/>
                    <a:gd name="T38" fmla="+- 0 4438 4418"/>
                    <a:gd name="T39" fmla="*/ 4438 h 59"/>
                    <a:gd name="T40" fmla="+- 0 3583 3529"/>
                    <a:gd name="T41" fmla="*/ T40 w 58"/>
                    <a:gd name="T42" fmla="+- 0 4432 4418"/>
                    <a:gd name="T43" fmla="*/ 4432 h 59"/>
                    <a:gd name="T44" fmla="+- 0 3578 3529"/>
                    <a:gd name="T45" fmla="*/ T44 w 58"/>
                    <a:gd name="T46" fmla="+- 0 4426 4418"/>
                    <a:gd name="T47" fmla="*/ 4426 h 59"/>
                    <a:gd name="T48" fmla="+- 0 3572 3529"/>
                    <a:gd name="T49" fmla="*/ T48 w 58"/>
                    <a:gd name="T50" fmla="+- 0 4421 4418"/>
                    <a:gd name="T51" fmla="*/ 4421 h 59"/>
                    <a:gd name="T52" fmla="+- 0 3565 3529"/>
                    <a:gd name="T53" fmla="*/ T52 w 58"/>
                    <a:gd name="T54" fmla="+- 0 4418 4418"/>
                    <a:gd name="T55" fmla="*/ 44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8" h="59">
                      <a:moveTo>
                        <a:pt x="36" y="0"/>
                      </a:moveTo>
                      <a:lnTo>
                        <a:pt x="0" y="37"/>
                      </a:lnTo>
                      <a:lnTo>
                        <a:pt x="2" y="44"/>
                      </a:lnTo>
                      <a:lnTo>
                        <a:pt x="14" y="55"/>
                      </a:lnTo>
                      <a:lnTo>
                        <a:pt x="21" y="58"/>
                      </a:lnTo>
                      <a:lnTo>
                        <a:pt x="37" y="58"/>
                      </a:lnTo>
                      <a:lnTo>
                        <a:pt x="44" y="55"/>
                      </a:lnTo>
                      <a:lnTo>
                        <a:pt x="55" y="44"/>
                      </a:lnTo>
                      <a:lnTo>
                        <a:pt x="57" y="37"/>
                      </a:lnTo>
                      <a:lnTo>
                        <a:pt x="57" y="20"/>
                      </a:lnTo>
                      <a:lnTo>
                        <a:pt x="54" y="14"/>
                      </a:lnTo>
                      <a:lnTo>
                        <a:pt x="49" y="8"/>
                      </a:lnTo>
                      <a:lnTo>
                        <a:pt x="43" y="3"/>
                      </a:lnTo>
                      <a:lnTo>
                        <a:pt x="36"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6" name="Picture 301">
                  <a:extLst>
                    <a:ext uri="{FF2B5EF4-FFF2-40B4-BE49-F238E27FC236}">
                      <a16:creationId xmlns:a16="http://schemas.microsoft.com/office/drawing/2014/main" id="{CD707782-96F6-4244-BA8A-0153791EB7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3" y="2520"/>
                  <a:ext cx="2967" cy="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 name="Group 302">
                <a:extLst>
                  <a:ext uri="{FF2B5EF4-FFF2-40B4-BE49-F238E27FC236}">
                    <a16:creationId xmlns:a16="http://schemas.microsoft.com/office/drawing/2014/main" id="{08D1C369-1545-F543-8D6D-DA5621FD0D5C}"/>
                  </a:ext>
                </a:extLst>
              </p:cNvPr>
              <p:cNvGrpSpPr>
                <a:grpSpLocks/>
              </p:cNvGrpSpPr>
              <p:nvPr/>
            </p:nvGrpSpPr>
            <p:grpSpPr bwMode="auto">
              <a:xfrm>
                <a:off x="5366" y="6316"/>
                <a:ext cx="59" cy="59"/>
                <a:chOff x="5366" y="6316"/>
                <a:chExt cx="59" cy="59"/>
              </a:xfrm>
            </p:grpSpPr>
            <p:sp>
              <p:nvSpPr>
                <p:cNvPr id="224" name="Freeform 303">
                  <a:extLst>
                    <a:ext uri="{FF2B5EF4-FFF2-40B4-BE49-F238E27FC236}">
                      <a16:creationId xmlns:a16="http://schemas.microsoft.com/office/drawing/2014/main" id="{46C82858-5F8B-A041-ADCA-3C346401E81D}"/>
                    </a:ext>
                  </a:extLst>
                </p:cNvPr>
                <p:cNvSpPr>
                  <a:spLocks/>
                </p:cNvSpPr>
                <p:nvPr/>
              </p:nvSpPr>
              <p:spPr bwMode="auto">
                <a:xfrm>
                  <a:off x="5366" y="6316"/>
                  <a:ext cx="59" cy="59"/>
                </a:xfrm>
                <a:custGeom>
                  <a:avLst/>
                  <a:gdLst>
                    <a:gd name="T0" fmla="+- 0 5387 5366"/>
                    <a:gd name="T1" fmla="*/ T0 w 59"/>
                    <a:gd name="T2" fmla="+- 0 6316 6316"/>
                    <a:gd name="T3" fmla="*/ 6316 h 59"/>
                    <a:gd name="T4" fmla="+- 0 5381 5366"/>
                    <a:gd name="T5" fmla="*/ T4 w 59"/>
                    <a:gd name="T6" fmla="+- 0 6319 6316"/>
                    <a:gd name="T7" fmla="*/ 6319 h 59"/>
                    <a:gd name="T8" fmla="+- 0 5369 5366"/>
                    <a:gd name="T9" fmla="*/ T8 w 59"/>
                    <a:gd name="T10" fmla="+- 0 6330 6316"/>
                    <a:gd name="T11" fmla="*/ 6330 h 59"/>
                    <a:gd name="T12" fmla="+- 0 5366 5366"/>
                    <a:gd name="T13" fmla="*/ T12 w 59"/>
                    <a:gd name="T14" fmla="+- 0 6337 6316"/>
                    <a:gd name="T15" fmla="*/ 6337 h 59"/>
                    <a:gd name="T16" fmla="+- 0 5366 5366"/>
                    <a:gd name="T17" fmla="*/ T16 w 59"/>
                    <a:gd name="T18" fmla="+- 0 6345 6316"/>
                    <a:gd name="T19" fmla="*/ 6345 h 59"/>
                    <a:gd name="T20" fmla="+- 0 5366 5366"/>
                    <a:gd name="T21" fmla="*/ T20 w 59"/>
                    <a:gd name="T22" fmla="+- 0 6353 6316"/>
                    <a:gd name="T23" fmla="*/ 6353 h 59"/>
                    <a:gd name="T24" fmla="+- 0 5368 5366"/>
                    <a:gd name="T25" fmla="*/ T24 w 59"/>
                    <a:gd name="T26" fmla="+- 0 6360 6316"/>
                    <a:gd name="T27" fmla="*/ 6360 h 59"/>
                    <a:gd name="T28" fmla="+- 0 5379 5366"/>
                    <a:gd name="T29" fmla="*/ T28 w 59"/>
                    <a:gd name="T30" fmla="+- 0 6371 6316"/>
                    <a:gd name="T31" fmla="*/ 6371 h 59"/>
                    <a:gd name="T32" fmla="+- 0 5386 5366"/>
                    <a:gd name="T33" fmla="*/ T32 w 59"/>
                    <a:gd name="T34" fmla="+- 0 6374 6316"/>
                    <a:gd name="T35" fmla="*/ 6374 h 59"/>
                    <a:gd name="T36" fmla="+- 0 5403 5366"/>
                    <a:gd name="T37" fmla="*/ T36 w 59"/>
                    <a:gd name="T38" fmla="+- 0 6374 6316"/>
                    <a:gd name="T39" fmla="*/ 6374 h 59"/>
                    <a:gd name="T40" fmla="+- 0 5409 5366"/>
                    <a:gd name="T41" fmla="*/ T40 w 59"/>
                    <a:gd name="T42" fmla="+- 0 6372 6316"/>
                    <a:gd name="T43" fmla="*/ 6372 h 59"/>
                    <a:gd name="T44" fmla="+- 0 5421 5366"/>
                    <a:gd name="T45" fmla="*/ T44 w 59"/>
                    <a:gd name="T46" fmla="+- 0 6361 6316"/>
                    <a:gd name="T47" fmla="*/ 6361 h 59"/>
                    <a:gd name="T48" fmla="+- 0 5424 5366"/>
                    <a:gd name="T49" fmla="*/ T48 w 59"/>
                    <a:gd name="T50" fmla="+- 0 6354 6316"/>
                    <a:gd name="T51" fmla="*/ 6354 h 59"/>
                    <a:gd name="T52" fmla="+- 0 5424 5366"/>
                    <a:gd name="T53" fmla="*/ T52 w 59"/>
                    <a:gd name="T54" fmla="+- 0 6338 6316"/>
                    <a:gd name="T55" fmla="*/ 6338 h 59"/>
                    <a:gd name="T56" fmla="+- 0 5421 5366"/>
                    <a:gd name="T57" fmla="*/ T56 w 59"/>
                    <a:gd name="T58" fmla="+- 0 6331 6316"/>
                    <a:gd name="T59" fmla="*/ 6331 h 59"/>
                    <a:gd name="T60" fmla="+- 0 5410 5366"/>
                    <a:gd name="T61" fmla="*/ T60 w 59"/>
                    <a:gd name="T62" fmla="+- 0 6319 6316"/>
                    <a:gd name="T63" fmla="*/ 6319 h 59"/>
                    <a:gd name="T64" fmla="+- 0 5403 5366"/>
                    <a:gd name="T65" fmla="*/ T64 w 59"/>
                    <a:gd name="T66" fmla="+- 0 6316 6316"/>
                    <a:gd name="T67" fmla="*/ 6316 h 59"/>
                    <a:gd name="T68" fmla="+- 0 5387 5366"/>
                    <a:gd name="T69" fmla="*/ T68 w 59"/>
                    <a:gd name="T70" fmla="+- 0 6316 6316"/>
                    <a:gd name="T71" fmla="*/ 631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1" y="0"/>
                      </a:moveTo>
                      <a:lnTo>
                        <a:pt x="15" y="3"/>
                      </a:lnTo>
                      <a:lnTo>
                        <a:pt x="3" y="14"/>
                      </a:lnTo>
                      <a:lnTo>
                        <a:pt x="0" y="21"/>
                      </a:lnTo>
                      <a:lnTo>
                        <a:pt x="0" y="29"/>
                      </a:lnTo>
                      <a:lnTo>
                        <a:pt x="0" y="37"/>
                      </a:lnTo>
                      <a:lnTo>
                        <a:pt x="2" y="44"/>
                      </a:lnTo>
                      <a:lnTo>
                        <a:pt x="13" y="55"/>
                      </a:lnTo>
                      <a:lnTo>
                        <a:pt x="20" y="58"/>
                      </a:lnTo>
                      <a:lnTo>
                        <a:pt x="37" y="58"/>
                      </a:lnTo>
                      <a:lnTo>
                        <a:pt x="43" y="56"/>
                      </a:lnTo>
                      <a:lnTo>
                        <a:pt x="55" y="45"/>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304">
                <a:extLst>
                  <a:ext uri="{FF2B5EF4-FFF2-40B4-BE49-F238E27FC236}">
                    <a16:creationId xmlns:a16="http://schemas.microsoft.com/office/drawing/2014/main" id="{FB1F0DBC-93DE-0443-84BE-9516C7C86ACF}"/>
                  </a:ext>
                </a:extLst>
              </p:cNvPr>
              <p:cNvGrpSpPr>
                <a:grpSpLocks/>
              </p:cNvGrpSpPr>
              <p:nvPr/>
            </p:nvGrpSpPr>
            <p:grpSpPr bwMode="auto">
              <a:xfrm>
                <a:off x="5506" y="6318"/>
                <a:ext cx="59" cy="59"/>
                <a:chOff x="5506" y="6318"/>
                <a:chExt cx="59" cy="59"/>
              </a:xfrm>
            </p:grpSpPr>
            <p:sp>
              <p:nvSpPr>
                <p:cNvPr id="223" name="Freeform 305">
                  <a:extLst>
                    <a:ext uri="{FF2B5EF4-FFF2-40B4-BE49-F238E27FC236}">
                      <a16:creationId xmlns:a16="http://schemas.microsoft.com/office/drawing/2014/main" id="{026C0E90-C6AE-DA4A-84A6-D5F6AD9B8A9E}"/>
                    </a:ext>
                  </a:extLst>
                </p:cNvPr>
                <p:cNvSpPr>
                  <a:spLocks/>
                </p:cNvSpPr>
                <p:nvPr/>
              </p:nvSpPr>
              <p:spPr bwMode="auto">
                <a:xfrm>
                  <a:off x="5506" y="6318"/>
                  <a:ext cx="59" cy="59"/>
                </a:xfrm>
                <a:custGeom>
                  <a:avLst/>
                  <a:gdLst>
                    <a:gd name="T0" fmla="+- 0 5528 5506"/>
                    <a:gd name="T1" fmla="*/ T0 w 59"/>
                    <a:gd name="T2" fmla="+- 0 6318 6318"/>
                    <a:gd name="T3" fmla="*/ 6318 h 59"/>
                    <a:gd name="T4" fmla="+- 0 5521 5506"/>
                    <a:gd name="T5" fmla="*/ T4 w 59"/>
                    <a:gd name="T6" fmla="+- 0 6321 6318"/>
                    <a:gd name="T7" fmla="*/ 6321 h 59"/>
                    <a:gd name="T8" fmla="+- 0 5515 5506"/>
                    <a:gd name="T9" fmla="*/ T8 w 59"/>
                    <a:gd name="T10" fmla="+- 0 6327 6318"/>
                    <a:gd name="T11" fmla="*/ 6327 h 59"/>
                    <a:gd name="T12" fmla="+- 0 5510 5506"/>
                    <a:gd name="T13" fmla="*/ T12 w 59"/>
                    <a:gd name="T14" fmla="+- 0 6332 6318"/>
                    <a:gd name="T15" fmla="*/ 6332 h 59"/>
                    <a:gd name="T16" fmla="+- 0 5507 5506"/>
                    <a:gd name="T17" fmla="*/ T16 w 59"/>
                    <a:gd name="T18" fmla="+- 0 6339 6318"/>
                    <a:gd name="T19" fmla="*/ 6339 h 59"/>
                    <a:gd name="T20" fmla="+- 0 5506 5506"/>
                    <a:gd name="T21" fmla="*/ T20 w 59"/>
                    <a:gd name="T22" fmla="+- 0 6347 6318"/>
                    <a:gd name="T23" fmla="*/ 6347 h 59"/>
                    <a:gd name="T24" fmla="+- 0 5506 5506"/>
                    <a:gd name="T25" fmla="*/ T24 w 59"/>
                    <a:gd name="T26" fmla="+- 0 6355 6318"/>
                    <a:gd name="T27" fmla="*/ 6355 h 59"/>
                    <a:gd name="T28" fmla="+- 0 5509 5506"/>
                    <a:gd name="T29" fmla="*/ T28 w 59"/>
                    <a:gd name="T30" fmla="+- 0 6362 6318"/>
                    <a:gd name="T31" fmla="*/ 6362 h 59"/>
                    <a:gd name="T32" fmla="+- 0 5520 5506"/>
                    <a:gd name="T33" fmla="*/ T32 w 59"/>
                    <a:gd name="T34" fmla="+- 0 6374 6318"/>
                    <a:gd name="T35" fmla="*/ 6374 h 59"/>
                    <a:gd name="T36" fmla="+- 0 5527 5506"/>
                    <a:gd name="T37" fmla="*/ T36 w 59"/>
                    <a:gd name="T38" fmla="+- 0 6376 6318"/>
                    <a:gd name="T39" fmla="*/ 6376 h 59"/>
                    <a:gd name="T40" fmla="+- 0 5543 5506"/>
                    <a:gd name="T41" fmla="*/ T40 w 59"/>
                    <a:gd name="T42" fmla="+- 0 6377 6318"/>
                    <a:gd name="T43" fmla="*/ 6377 h 59"/>
                    <a:gd name="T44" fmla="+- 0 5550 5506"/>
                    <a:gd name="T45" fmla="*/ T44 w 59"/>
                    <a:gd name="T46" fmla="+- 0 6374 6318"/>
                    <a:gd name="T47" fmla="*/ 6374 h 59"/>
                    <a:gd name="T48" fmla="+- 0 5561 5506"/>
                    <a:gd name="T49" fmla="*/ T48 w 59"/>
                    <a:gd name="T50" fmla="+- 0 6363 6318"/>
                    <a:gd name="T51" fmla="*/ 6363 h 59"/>
                    <a:gd name="T52" fmla="+- 0 5564 5506"/>
                    <a:gd name="T53" fmla="*/ T52 w 59"/>
                    <a:gd name="T54" fmla="+- 0 6356 6318"/>
                    <a:gd name="T55" fmla="*/ 6356 h 59"/>
                    <a:gd name="T56" fmla="+- 0 5565 5506"/>
                    <a:gd name="T57" fmla="*/ T56 w 59"/>
                    <a:gd name="T58" fmla="+- 0 6340 6318"/>
                    <a:gd name="T59" fmla="*/ 6340 h 59"/>
                    <a:gd name="T60" fmla="+- 0 5562 5506"/>
                    <a:gd name="T61" fmla="*/ T60 w 59"/>
                    <a:gd name="T62" fmla="+- 0 6333 6318"/>
                    <a:gd name="T63" fmla="*/ 6333 h 59"/>
                    <a:gd name="T64" fmla="+- 0 5551 5506"/>
                    <a:gd name="T65" fmla="*/ T64 w 59"/>
                    <a:gd name="T66" fmla="+- 0 6322 6318"/>
                    <a:gd name="T67" fmla="*/ 6322 h 59"/>
                    <a:gd name="T68" fmla="+- 0 5544 5506"/>
                    <a:gd name="T69" fmla="*/ T68 w 59"/>
                    <a:gd name="T70" fmla="+- 0 6319 6318"/>
                    <a:gd name="T71" fmla="*/ 6319 h 59"/>
                    <a:gd name="T72" fmla="+- 0 5528 5506"/>
                    <a:gd name="T73" fmla="*/ T72 w 59"/>
                    <a:gd name="T74" fmla="+- 0 6318 6318"/>
                    <a:gd name="T75" fmla="*/ 63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306">
                <a:extLst>
                  <a:ext uri="{FF2B5EF4-FFF2-40B4-BE49-F238E27FC236}">
                    <a16:creationId xmlns:a16="http://schemas.microsoft.com/office/drawing/2014/main" id="{92DC95F4-435A-6141-A263-55D7AF549A46}"/>
                  </a:ext>
                </a:extLst>
              </p:cNvPr>
              <p:cNvGrpSpPr>
                <a:grpSpLocks/>
              </p:cNvGrpSpPr>
              <p:nvPr/>
            </p:nvGrpSpPr>
            <p:grpSpPr bwMode="auto">
              <a:xfrm>
                <a:off x="5647" y="6321"/>
                <a:ext cx="59" cy="59"/>
                <a:chOff x="5647" y="6321"/>
                <a:chExt cx="59" cy="59"/>
              </a:xfrm>
            </p:grpSpPr>
            <p:sp>
              <p:nvSpPr>
                <p:cNvPr id="222" name="Freeform 307">
                  <a:extLst>
                    <a:ext uri="{FF2B5EF4-FFF2-40B4-BE49-F238E27FC236}">
                      <a16:creationId xmlns:a16="http://schemas.microsoft.com/office/drawing/2014/main" id="{4EEB6654-C428-3549-8549-84FF07E7BF0B}"/>
                    </a:ext>
                  </a:extLst>
                </p:cNvPr>
                <p:cNvSpPr>
                  <a:spLocks/>
                </p:cNvSpPr>
                <p:nvPr/>
              </p:nvSpPr>
              <p:spPr bwMode="auto">
                <a:xfrm>
                  <a:off x="5647" y="6321"/>
                  <a:ext cx="59" cy="59"/>
                </a:xfrm>
                <a:custGeom>
                  <a:avLst/>
                  <a:gdLst>
                    <a:gd name="T0" fmla="+- 0 5668 5647"/>
                    <a:gd name="T1" fmla="*/ T0 w 59"/>
                    <a:gd name="T2" fmla="+- 0 6321 6321"/>
                    <a:gd name="T3" fmla="*/ 6321 h 59"/>
                    <a:gd name="T4" fmla="+- 0 5662 5647"/>
                    <a:gd name="T5" fmla="*/ T4 w 59"/>
                    <a:gd name="T6" fmla="+- 0 6324 6321"/>
                    <a:gd name="T7" fmla="*/ 6324 h 59"/>
                    <a:gd name="T8" fmla="+- 0 5656 5647"/>
                    <a:gd name="T9" fmla="*/ T8 w 59"/>
                    <a:gd name="T10" fmla="+- 0 6329 6321"/>
                    <a:gd name="T11" fmla="*/ 6329 h 59"/>
                    <a:gd name="T12" fmla="+- 0 5650 5647"/>
                    <a:gd name="T13" fmla="*/ T12 w 59"/>
                    <a:gd name="T14" fmla="+- 0 6335 6321"/>
                    <a:gd name="T15" fmla="*/ 6335 h 59"/>
                    <a:gd name="T16" fmla="+- 0 5647 5647"/>
                    <a:gd name="T17" fmla="*/ T16 w 59"/>
                    <a:gd name="T18" fmla="+- 0 6342 6321"/>
                    <a:gd name="T19" fmla="*/ 6342 h 59"/>
                    <a:gd name="T20" fmla="+- 0 5647 5647"/>
                    <a:gd name="T21" fmla="*/ T20 w 59"/>
                    <a:gd name="T22" fmla="+- 0 6349 6321"/>
                    <a:gd name="T23" fmla="*/ 6349 h 59"/>
                    <a:gd name="T24" fmla="+- 0 5647 5647"/>
                    <a:gd name="T25" fmla="*/ T24 w 59"/>
                    <a:gd name="T26" fmla="+- 0 6358 6321"/>
                    <a:gd name="T27" fmla="*/ 6358 h 59"/>
                    <a:gd name="T28" fmla="+- 0 5649 5647"/>
                    <a:gd name="T29" fmla="*/ T28 w 59"/>
                    <a:gd name="T30" fmla="+- 0 6365 6321"/>
                    <a:gd name="T31" fmla="*/ 6365 h 59"/>
                    <a:gd name="T32" fmla="+- 0 5660 5647"/>
                    <a:gd name="T33" fmla="*/ T32 w 59"/>
                    <a:gd name="T34" fmla="+- 0 6376 6321"/>
                    <a:gd name="T35" fmla="*/ 6376 h 59"/>
                    <a:gd name="T36" fmla="+- 0 5667 5647"/>
                    <a:gd name="T37" fmla="*/ T36 w 59"/>
                    <a:gd name="T38" fmla="+- 0 6379 6321"/>
                    <a:gd name="T39" fmla="*/ 6379 h 59"/>
                    <a:gd name="T40" fmla="+- 0 5683 5647"/>
                    <a:gd name="T41" fmla="*/ T40 w 59"/>
                    <a:gd name="T42" fmla="+- 0 6379 6321"/>
                    <a:gd name="T43" fmla="*/ 6379 h 59"/>
                    <a:gd name="T44" fmla="+- 0 5690 5647"/>
                    <a:gd name="T45" fmla="*/ T44 w 59"/>
                    <a:gd name="T46" fmla="+- 0 6377 6321"/>
                    <a:gd name="T47" fmla="*/ 6377 h 59"/>
                    <a:gd name="T48" fmla="+- 0 5696 5647"/>
                    <a:gd name="T49" fmla="*/ T48 w 59"/>
                    <a:gd name="T50" fmla="+- 0 6371 6321"/>
                    <a:gd name="T51" fmla="*/ 6371 h 59"/>
                    <a:gd name="T52" fmla="+- 0 5702 5647"/>
                    <a:gd name="T53" fmla="*/ T52 w 59"/>
                    <a:gd name="T54" fmla="+- 0 6365 6321"/>
                    <a:gd name="T55" fmla="*/ 6365 h 59"/>
                    <a:gd name="T56" fmla="+- 0 5705 5647"/>
                    <a:gd name="T57" fmla="*/ T56 w 59"/>
                    <a:gd name="T58" fmla="+- 0 6359 6321"/>
                    <a:gd name="T59" fmla="*/ 6359 h 59"/>
                    <a:gd name="T60" fmla="+- 0 5705 5647"/>
                    <a:gd name="T61" fmla="*/ T60 w 59"/>
                    <a:gd name="T62" fmla="+- 0 6343 6321"/>
                    <a:gd name="T63" fmla="*/ 6343 h 59"/>
                    <a:gd name="T64" fmla="+- 0 5702 5647"/>
                    <a:gd name="T65" fmla="*/ T64 w 59"/>
                    <a:gd name="T66" fmla="+- 0 6336 6321"/>
                    <a:gd name="T67" fmla="*/ 6336 h 59"/>
                    <a:gd name="T68" fmla="+- 0 5691 5647"/>
                    <a:gd name="T69" fmla="*/ T68 w 59"/>
                    <a:gd name="T70" fmla="+- 0 6324 6321"/>
                    <a:gd name="T71" fmla="*/ 6324 h 59"/>
                    <a:gd name="T72" fmla="+- 0 5684 5647"/>
                    <a:gd name="T73" fmla="*/ T72 w 59"/>
                    <a:gd name="T74" fmla="+- 0 6321 6321"/>
                    <a:gd name="T75" fmla="*/ 6321 h 59"/>
                    <a:gd name="T76" fmla="+- 0 5668 5647"/>
                    <a:gd name="T77" fmla="*/ T76 w 59"/>
                    <a:gd name="T78" fmla="+- 0 6321 6321"/>
                    <a:gd name="T79" fmla="*/ 632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1" y="0"/>
                      </a:moveTo>
                      <a:lnTo>
                        <a:pt x="15" y="3"/>
                      </a:lnTo>
                      <a:lnTo>
                        <a:pt x="9" y="8"/>
                      </a:lnTo>
                      <a:lnTo>
                        <a:pt x="3" y="14"/>
                      </a:lnTo>
                      <a:lnTo>
                        <a:pt x="0" y="21"/>
                      </a:lnTo>
                      <a:lnTo>
                        <a:pt x="0" y="28"/>
                      </a:lnTo>
                      <a:lnTo>
                        <a:pt x="0" y="37"/>
                      </a:lnTo>
                      <a:lnTo>
                        <a:pt x="2" y="44"/>
                      </a:lnTo>
                      <a:lnTo>
                        <a:pt x="13" y="55"/>
                      </a:lnTo>
                      <a:lnTo>
                        <a:pt x="20" y="58"/>
                      </a:lnTo>
                      <a:lnTo>
                        <a:pt x="36" y="58"/>
                      </a:lnTo>
                      <a:lnTo>
                        <a:pt x="43" y="56"/>
                      </a:lnTo>
                      <a:lnTo>
                        <a:pt x="49" y="50"/>
                      </a:lnTo>
                      <a:lnTo>
                        <a:pt x="55" y="44"/>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308">
                <a:extLst>
                  <a:ext uri="{FF2B5EF4-FFF2-40B4-BE49-F238E27FC236}">
                    <a16:creationId xmlns:a16="http://schemas.microsoft.com/office/drawing/2014/main" id="{22A6D304-811B-CB4D-BBB3-68F335243935}"/>
                  </a:ext>
                </a:extLst>
              </p:cNvPr>
              <p:cNvGrpSpPr>
                <a:grpSpLocks/>
              </p:cNvGrpSpPr>
              <p:nvPr/>
            </p:nvGrpSpPr>
            <p:grpSpPr bwMode="auto">
              <a:xfrm>
                <a:off x="5787" y="6323"/>
                <a:ext cx="59" cy="59"/>
                <a:chOff x="5787" y="6323"/>
                <a:chExt cx="59" cy="59"/>
              </a:xfrm>
            </p:grpSpPr>
            <p:sp>
              <p:nvSpPr>
                <p:cNvPr id="221" name="Freeform 309">
                  <a:extLst>
                    <a:ext uri="{FF2B5EF4-FFF2-40B4-BE49-F238E27FC236}">
                      <a16:creationId xmlns:a16="http://schemas.microsoft.com/office/drawing/2014/main" id="{87CFFC26-7A84-1B40-A11C-5C6DC82508F0}"/>
                    </a:ext>
                  </a:extLst>
                </p:cNvPr>
                <p:cNvSpPr>
                  <a:spLocks/>
                </p:cNvSpPr>
                <p:nvPr/>
              </p:nvSpPr>
              <p:spPr bwMode="auto">
                <a:xfrm>
                  <a:off x="5787" y="6323"/>
                  <a:ext cx="59" cy="59"/>
                </a:xfrm>
                <a:custGeom>
                  <a:avLst/>
                  <a:gdLst>
                    <a:gd name="T0" fmla="+- 0 5809 5787"/>
                    <a:gd name="T1" fmla="*/ T0 w 59"/>
                    <a:gd name="T2" fmla="+- 0 6323 6323"/>
                    <a:gd name="T3" fmla="*/ 6323 h 59"/>
                    <a:gd name="T4" fmla="+- 0 5802 5787"/>
                    <a:gd name="T5" fmla="*/ T4 w 59"/>
                    <a:gd name="T6" fmla="+- 0 6326 6323"/>
                    <a:gd name="T7" fmla="*/ 6326 h 59"/>
                    <a:gd name="T8" fmla="+- 0 5796 5787"/>
                    <a:gd name="T9" fmla="*/ T8 w 59"/>
                    <a:gd name="T10" fmla="+- 0 6332 6323"/>
                    <a:gd name="T11" fmla="*/ 6332 h 59"/>
                    <a:gd name="T12" fmla="+- 0 5790 5787"/>
                    <a:gd name="T13" fmla="*/ T12 w 59"/>
                    <a:gd name="T14" fmla="+- 0 6337 6323"/>
                    <a:gd name="T15" fmla="*/ 6337 h 59"/>
                    <a:gd name="T16" fmla="+- 0 5787 5787"/>
                    <a:gd name="T17" fmla="*/ T16 w 59"/>
                    <a:gd name="T18" fmla="+- 0 6344 6323"/>
                    <a:gd name="T19" fmla="*/ 6344 h 59"/>
                    <a:gd name="T20" fmla="+- 0 5787 5787"/>
                    <a:gd name="T21" fmla="*/ T20 w 59"/>
                    <a:gd name="T22" fmla="+- 0 6352 6323"/>
                    <a:gd name="T23" fmla="*/ 6352 h 59"/>
                    <a:gd name="T24" fmla="+- 0 5787 5787"/>
                    <a:gd name="T25" fmla="*/ T24 w 59"/>
                    <a:gd name="T26" fmla="+- 0 6360 6323"/>
                    <a:gd name="T27" fmla="*/ 6360 h 59"/>
                    <a:gd name="T28" fmla="+- 0 5790 5787"/>
                    <a:gd name="T29" fmla="*/ T28 w 59"/>
                    <a:gd name="T30" fmla="+- 0 6367 6323"/>
                    <a:gd name="T31" fmla="*/ 6367 h 59"/>
                    <a:gd name="T32" fmla="+- 0 5801 5787"/>
                    <a:gd name="T33" fmla="*/ T32 w 59"/>
                    <a:gd name="T34" fmla="+- 0 6378 6323"/>
                    <a:gd name="T35" fmla="*/ 6378 h 59"/>
                    <a:gd name="T36" fmla="+- 0 5808 5787"/>
                    <a:gd name="T37" fmla="*/ T36 w 59"/>
                    <a:gd name="T38" fmla="+- 0 6381 6323"/>
                    <a:gd name="T39" fmla="*/ 6381 h 59"/>
                    <a:gd name="T40" fmla="+- 0 5824 5787"/>
                    <a:gd name="T41" fmla="*/ T40 w 59"/>
                    <a:gd name="T42" fmla="+- 0 6382 6323"/>
                    <a:gd name="T43" fmla="*/ 6382 h 59"/>
                    <a:gd name="T44" fmla="+- 0 5831 5787"/>
                    <a:gd name="T45" fmla="*/ T44 w 59"/>
                    <a:gd name="T46" fmla="+- 0 6379 6323"/>
                    <a:gd name="T47" fmla="*/ 6379 h 59"/>
                    <a:gd name="T48" fmla="+- 0 5836 5787"/>
                    <a:gd name="T49" fmla="*/ T48 w 59"/>
                    <a:gd name="T50" fmla="+- 0 6373 6323"/>
                    <a:gd name="T51" fmla="*/ 6373 h 59"/>
                    <a:gd name="T52" fmla="+- 0 5842 5787"/>
                    <a:gd name="T53" fmla="*/ T52 w 59"/>
                    <a:gd name="T54" fmla="+- 0 6368 6323"/>
                    <a:gd name="T55" fmla="*/ 6368 h 59"/>
                    <a:gd name="T56" fmla="+- 0 5845 5787"/>
                    <a:gd name="T57" fmla="*/ T56 w 59"/>
                    <a:gd name="T58" fmla="+- 0 6361 6323"/>
                    <a:gd name="T59" fmla="*/ 6361 h 59"/>
                    <a:gd name="T60" fmla="+- 0 5845 5787"/>
                    <a:gd name="T61" fmla="*/ T60 w 59"/>
                    <a:gd name="T62" fmla="+- 0 6345 6323"/>
                    <a:gd name="T63" fmla="*/ 6345 h 59"/>
                    <a:gd name="T64" fmla="+- 0 5843 5787"/>
                    <a:gd name="T65" fmla="*/ T64 w 59"/>
                    <a:gd name="T66" fmla="+- 0 6338 6323"/>
                    <a:gd name="T67" fmla="*/ 6338 h 59"/>
                    <a:gd name="T68" fmla="+- 0 5837 5787"/>
                    <a:gd name="T69" fmla="*/ T68 w 59"/>
                    <a:gd name="T70" fmla="+- 0 6332 6323"/>
                    <a:gd name="T71" fmla="*/ 6332 h 59"/>
                    <a:gd name="T72" fmla="+- 0 5831 5787"/>
                    <a:gd name="T73" fmla="*/ T72 w 59"/>
                    <a:gd name="T74" fmla="+- 0 6327 6323"/>
                    <a:gd name="T75" fmla="*/ 6327 h 59"/>
                    <a:gd name="T76" fmla="+- 0 5825 5787"/>
                    <a:gd name="T77" fmla="*/ T76 w 59"/>
                    <a:gd name="T78" fmla="+- 0 6324 6323"/>
                    <a:gd name="T79" fmla="*/ 6324 h 59"/>
                    <a:gd name="T80" fmla="+- 0 5809 5787"/>
                    <a:gd name="T81" fmla="*/ T80 w 59"/>
                    <a:gd name="T82" fmla="+- 0 6323 6323"/>
                    <a:gd name="T83" fmla="*/ 6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9"/>
                      </a:lnTo>
                      <a:lnTo>
                        <a:pt x="44" y="56"/>
                      </a:lnTo>
                      <a:lnTo>
                        <a:pt x="49" y="50"/>
                      </a:lnTo>
                      <a:lnTo>
                        <a:pt x="55" y="45"/>
                      </a:lnTo>
                      <a:lnTo>
                        <a:pt x="58" y="38"/>
                      </a:lnTo>
                      <a:lnTo>
                        <a:pt x="58" y="22"/>
                      </a:lnTo>
                      <a:lnTo>
                        <a:pt x="56" y="15"/>
                      </a:lnTo>
                      <a:lnTo>
                        <a:pt x="50" y="9"/>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310">
                <a:extLst>
                  <a:ext uri="{FF2B5EF4-FFF2-40B4-BE49-F238E27FC236}">
                    <a16:creationId xmlns:a16="http://schemas.microsoft.com/office/drawing/2014/main" id="{0BAE0A4A-276E-F243-9706-1F45A2AF3958}"/>
                  </a:ext>
                </a:extLst>
              </p:cNvPr>
              <p:cNvGrpSpPr>
                <a:grpSpLocks/>
              </p:cNvGrpSpPr>
              <p:nvPr/>
            </p:nvGrpSpPr>
            <p:grpSpPr bwMode="auto">
              <a:xfrm>
                <a:off x="5928" y="6326"/>
                <a:ext cx="59" cy="59"/>
                <a:chOff x="5928" y="6326"/>
                <a:chExt cx="59" cy="59"/>
              </a:xfrm>
            </p:grpSpPr>
            <p:sp>
              <p:nvSpPr>
                <p:cNvPr id="220" name="Freeform 311">
                  <a:extLst>
                    <a:ext uri="{FF2B5EF4-FFF2-40B4-BE49-F238E27FC236}">
                      <a16:creationId xmlns:a16="http://schemas.microsoft.com/office/drawing/2014/main" id="{7DC44842-F8D7-2C4B-A313-6D5794748507}"/>
                    </a:ext>
                  </a:extLst>
                </p:cNvPr>
                <p:cNvSpPr>
                  <a:spLocks/>
                </p:cNvSpPr>
                <p:nvPr/>
              </p:nvSpPr>
              <p:spPr bwMode="auto">
                <a:xfrm>
                  <a:off x="5928" y="6326"/>
                  <a:ext cx="59" cy="59"/>
                </a:xfrm>
                <a:custGeom>
                  <a:avLst/>
                  <a:gdLst>
                    <a:gd name="T0" fmla="+- 0 5949 5928"/>
                    <a:gd name="T1" fmla="*/ T0 w 59"/>
                    <a:gd name="T2" fmla="+- 0 6326 6326"/>
                    <a:gd name="T3" fmla="*/ 6326 h 59"/>
                    <a:gd name="T4" fmla="+- 0 5942 5928"/>
                    <a:gd name="T5" fmla="*/ T4 w 59"/>
                    <a:gd name="T6" fmla="+- 0 6328 6326"/>
                    <a:gd name="T7" fmla="*/ 6328 h 59"/>
                    <a:gd name="T8" fmla="+- 0 5937 5928"/>
                    <a:gd name="T9" fmla="*/ T8 w 59"/>
                    <a:gd name="T10" fmla="+- 0 6334 6326"/>
                    <a:gd name="T11" fmla="*/ 6334 h 59"/>
                    <a:gd name="T12" fmla="+- 0 5931 5928"/>
                    <a:gd name="T13" fmla="*/ T12 w 59"/>
                    <a:gd name="T14" fmla="+- 0 6340 6326"/>
                    <a:gd name="T15" fmla="*/ 6340 h 59"/>
                    <a:gd name="T16" fmla="+- 0 5928 5928"/>
                    <a:gd name="T17" fmla="*/ T16 w 59"/>
                    <a:gd name="T18" fmla="+- 0 6346 6326"/>
                    <a:gd name="T19" fmla="*/ 6346 h 59"/>
                    <a:gd name="T20" fmla="+- 0 5928 5928"/>
                    <a:gd name="T21" fmla="*/ T20 w 59"/>
                    <a:gd name="T22" fmla="+- 0 6354 6326"/>
                    <a:gd name="T23" fmla="*/ 6354 h 59"/>
                    <a:gd name="T24" fmla="+- 0 5928 5928"/>
                    <a:gd name="T25" fmla="*/ T24 w 59"/>
                    <a:gd name="T26" fmla="+- 0 6362 6326"/>
                    <a:gd name="T27" fmla="*/ 6362 h 59"/>
                    <a:gd name="T28" fmla="+- 0 5930 5928"/>
                    <a:gd name="T29" fmla="*/ T28 w 59"/>
                    <a:gd name="T30" fmla="+- 0 6369 6326"/>
                    <a:gd name="T31" fmla="*/ 6369 h 59"/>
                    <a:gd name="T32" fmla="+- 0 5941 5928"/>
                    <a:gd name="T33" fmla="*/ T32 w 59"/>
                    <a:gd name="T34" fmla="+- 0 6381 6326"/>
                    <a:gd name="T35" fmla="*/ 6381 h 59"/>
                    <a:gd name="T36" fmla="+- 0 5948 5928"/>
                    <a:gd name="T37" fmla="*/ T36 w 59"/>
                    <a:gd name="T38" fmla="+- 0 6384 6326"/>
                    <a:gd name="T39" fmla="*/ 6384 h 59"/>
                    <a:gd name="T40" fmla="+- 0 5964 5928"/>
                    <a:gd name="T41" fmla="*/ T40 w 59"/>
                    <a:gd name="T42" fmla="+- 0 6384 6326"/>
                    <a:gd name="T43" fmla="*/ 6384 h 59"/>
                    <a:gd name="T44" fmla="+- 0 5971 5928"/>
                    <a:gd name="T45" fmla="*/ T44 w 59"/>
                    <a:gd name="T46" fmla="+- 0 6381 6326"/>
                    <a:gd name="T47" fmla="*/ 6381 h 59"/>
                    <a:gd name="T48" fmla="+- 0 5983 5928"/>
                    <a:gd name="T49" fmla="*/ T48 w 59"/>
                    <a:gd name="T50" fmla="+- 0 6370 6326"/>
                    <a:gd name="T51" fmla="*/ 6370 h 59"/>
                    <a:gd name="T52" fmla="+- 0 5986 5928"/>
                    <a:gd name="T53" fmla="*/ T52 w 59"/>
                    <a:gd name="T54" fmla="+- 0 6363 6326"/>
                    <a:gd name="T55" fmla="*/ 6363 h 59"/>
                    <a:gd name="T56" fmla="+- 0 5986 5928"/>
                    <a:gd name="T57" fmla="*/ T56 w 59"/>
                    <a:gd name="T58" fmla="+- 0 6347 6326"/>
                    <a:gd name="T59" fmla="*/ 6347 h 59"/>
                    <a:gd name="T60" fmla="+- 0 5983 5928"/>
                    <a:gd name="T61" fmla="*/ T60 w 59"/>
                    <a:gd name="T62" fmla="+- 0 6341 6326"/>
                    <a:gd name="T63" fmla="*/ 6341 h 59"/>
                    <a:gd name="T64" fmla="+- 0 5972 5928"/>
                    <a:gd name="T65" fmla="*/ T64 w 59"/>
                    <a:gd name="T66" fmla="+- 0 6329 6326"/>
                    <a:gd name="T67" fmla="*/ 6329 h 59"/>
                    <a:gd name="T68" fmla="+- 0 5965 5928"/>
                    <a:gd name="T69" fmla="*/ T68 w 59"/>
                    <a:gd name="T70" fmla="+- 0 6326 6326"/>
                    <a:gd name="T71" fmla="*/ 6326 h 59"/>
                    <a:gd name="T72" fmla="+- 0 5949 5928"/>
                    <a:gd name="T73" fmla="*/ T72 w 59"/>
                    <a:gd name="T74" fmla="+- 0 6326 6326"/>
                    <a:gd name="T75" fmla="*/ 63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312">
                <a:extLst>
                  <a:ext uri="{FF2B5EF4-FFF2-40B4-BE49-F238E27FC236}">
                    <a16:creationId xmlns:a16="http://schemas.microsoft.com/office/drawing/2014/main" id="{69DE6B43-C147-9B45-A1A0-CF90F647F3FD}"/>
                  </a:ext>
                </a:extLst>
              </p:cNvPr>
              <p:cNvGrpSpPr>
                <a:grpSpLocks/>
              </p:cNvGrpSpPr>
              <p:nvPr/>
            </p:nvGrpSpPr>
            <p:grpSpPr bwMode="auto">
              <a:xfrm>
                <a:off x="6068" y="6328"/>
                <a:ext cx="59" cy="59"/>
                <a:chOff x="6068" y="6328"/>
                <a:chExt cx="59" cy="59"/>
              </a:xfrm>
            </p:grpSpPr>
            <p:sp>
              <p:nvSpPr>
                <p:cNvPr id="219" name="Freeform 313">
                  <a:extLst>
                    <a:ext uri="{FF2B5EF4-FFF2-40B4-BE49-F238E27FC236}">
                      <a16:creationId xmlns:a16="http://schemas.microsoft.com/office/drawing/2014/main" id="{9390C085-1D48-C942-AE95-ABFAED2568B3}"/>
                    </a:ext>
                  </a:extLst>
                </p:cNvPr>
                <p:cNvSpPr>
                  <a:spLocks/>
                </p:cNvSpPr>
                <p:nvPr/>
              </p:nvSpPr>
              <p:spPr bwMode="auto">
                <a:xfrm>
                  <a:off x="6068" y="6328"/>
                  <a:ext cx="59" cy="59"/>
                </a:xfrm>
                <a:custGeom>
                  <a:avLst/>
                  <a:gdLst>
                    <a:gd name="T0" fmla="+- 0 6090 6068"/>
                    <a:gd name="T1" fmla="*/ T0 w 59"/>
                    <a:gd name="T2" fmla="+- 0 6328 6328"/>
                    <a:gd name="T3" fmla="*/ 6328 h 59"/>
                    <a:gd name="T4" fmla="+- 0 6083 6068"/>
                    <a:gd name="T5" fmla="*/ T4 w 59"/>
                    <a:gd name="T6" fmla="+- 0 6331 6328"/>
                    <a:gd name="T7" fmla="*/ 6331 h 59"/>
                    <a:gd name="T8" fmla="+- 0 6071 6068"/>
                    <a:gd name="T9" fmla="*/ T8 w 59"/>
                    <a:gd name="T10" fmla="+- 0 6342 6328"/>
                    <a:gd name="T11" fmla="*/ 6342 h 59"/>
                    <a:gd name="T12" fmla="+- 0 6068 6068"/>
                    <a:gd name="T13" fmla="*/ T12 w 59"/>
                    <a:gd name="T14" fmla="+- 0 6349 6328"/>
                    <a:gd name="T15" fmla="*/ 6349 h 59"/>
                    <a:gd name="T16" fmla="+- 0 6068 6068"/>
                    <a:gd name="T17" fmla="*/ T16 w 59"/>
                    <a:gd name="T18" fmla="+- 0 6357 6328"/>
                    <a:gd name="T19" fmla="*/ 6357 h 59"/>
                    <a:gd name="T20" fmla="+- 0 6068 6068"/>
                    <a:gd name="T21" fmla="*/ T20 w 59"/>
                    <a:gd name="T22" fmla="+- 0 6365 6328"/>
                    <a:gd name="T23" fmla="*/ 6365 h 59"/>
                    <a:gd name="T24" fmla="+- 0 6071 6068"/>
                    <a:gd name="T25" fmla="*/ T24 w 59"/>
                    <a:gd name="T26" fmla="+- 0 6372 6328"/>
                    <a:gd name="T27" fmla="*/ 6372 h 59"/>
                    <a:gd name="T28" fmla="+- 0 6082 6068"/>
                    <a:gd name="T29" fmla="*/ T28 w 59"/>
                    <a:gd name="T30" fmla="+- 0 6383 6328"/>
                    <a:gd name="T31" fmla="*/ 6383 h 59"/>
                    <a:gd name="T32" fmla="+- 0 6088 6068"/>
                    <a:gd name="T33" fmla="*/ T32 w 59"/>
                    <a:gd name="T34" fmla="+- 0 6386 6328"/>
                    <a:gd name="T35" fmla="*/ 6386 h 59"/>
                    <a:gd name="T36" fmla="+- 0 6105 6068"/>
                    <a:gd name="T37" fmla="*/ T36 w 59"/>
                    <a:gd name="T38" fmla="+- 0 6386 6328"/>
                    <a:gd name="T39" fmla="*/ 6386 h 59"/>
                    <a:gd name="T40" fmla="+- 0 6112 6068"/>
                    <a:gd name="T41" fmla="*/ T40 w 59"/>
                    <a:gd name="T42" fmla="+- 0 6384 6328"/>
                    <a:gd name="T43" fmla="*/ 6384 h 59"/>
                    <a:gd name="T44" fmla="+- 0 6123 6068"/>
                    <a:gd name="T45" fmla="*/ T44 w 59"/>
                    <a:gd name="T46" fmla="+- 0 6373 6328"/>
                    <a:gd name="T47" fmla="*/ 6373 h 59"/>
                    <a:gd name="T48" fmla="+- 0 6126 6068"/>
                    <a:gd name="T49" fmla="*/ T48 w 59"/>
                    <a:gd name="T50" fmla="+- 0 6366 6328"/>
                    <a:gd name="T51" fmla="*/ 6366 h 59"/>
                    <a:gd name="T52" fmla="+- 0 6126 6068"/>
                    <a:gd name="T53" fmla="*/ T52 w 59"/>
                    <a:gd name="T54" fmla="+- 0 6350 6328"/>
                    <a:gd name="T55" fmla="*/ 6350 h 59"/>
                    <a:gd name="T56" fmla="+- 0 6124 6068"/>
                    <a:gd name="T57" fmla="*/ T56 w 59"/>
                    <a:gd name="T58" fmla="+- 0 6343 6328"/>
                    <a:gd name="T59" fmla="*/ 6343 h 59"/>
                    <a:gd name="T60" fmla="+- 0 6112 6068"/>
                    <a:gd name="T61" fmla="*/ T60 w 59"/>
                    <a:gd name="T62" fmla="+- 0 6331 6328"/>
                    <a:gd name="T63" fmla="*/ 6331 h 59"/>
                    <a:gd name="T64" fmla="+- 0 6106 6068"/>
                    <a:gd name="T65" fmla="*/ T64 w 59"/>
                    <a:gd name="T66" fmla="+- 0 6328 6328"/>
                    <a:gd name="T67" fmla="*/ 6328 h 59"/>
                    <a:gd name="T68" fmla="+- 0 6090 6068"/>
                    <a:gd name="T69" fmla="*/ T68 w 59"/>
                    <a:gd name="T70" fmla="+- 0 6328 6328"/>
                    <a:gd name="T71" fmla="*/ 632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1"/>
                      </a:lnTo>
                      <a:lnTo>
                        <a:pt x="0" y="29"/>
                      </a:lnTo>
                      <a:lnTo>
                        <a:pt x="0" y="37"/>
                      </a:lnTo>
                      <a:lnTo>
                        <a:pt x="3" y="44"/>
                      </a:lnTo>
                      <a:lnTo>
                        <a:pt x="14" y="55"/>
                      </a:lnTo>
                      <a:lnTo>
                        <a:pt x="20"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314">
                <a:extLst>
                  <a:ext uri="{FF2B5EF4-FFF2-40B4-BE49-F238E27FC236}">
                    <a16:creationId xmlns:a16="http://schemas.microsoft.com/office/drawing/2014/main" id="{E119D9C2-ED86-6249-898C-CC8E8D8476BD}"/>
                  </a:ext>
                </a:extLst>
              </p:cNvPr>
              <p:cNvGrpSpPr>
                <a:grpSpLocks/>
              </p:cNvGrpSpPr>
              <p:nvPr/>
            </p:nvGrpSpPr>
            <p:grpSpPr bwMode="auto">
              <a:xfrm>
                <a:off x="6208" y="6331"/>
                <a:ext cx="59" cy="59"/>
                <a:chOff x="6208" y="6331"/>
                <a:chExt cx="59" cy="59"/>
              </a:xfrm>
            </p:grpSpPr>
            <p:sp>
              <p:nvSpPr>
                <p:cNvPr id="218" name="Freeform 315">
                  <a:extLst>
                    <a:ext uri="{FF2B5EF4-FFF2-40B4-BE49-F238E27FC236}">
                      <a16:creationId xmlns:a16="http://schemas.microsoft.com/office/drawing/2014/main" id="{76EEBAAD-2E97-A74C-BFB3-217BC3C85570}"/>
                    </a:ext>
                  </a:extLst>
                </p:cNvPr>
                <p:cNvSpPr>
                  <a:spLocks/>
                </p:cNvSpPr>
                <p:nvPr/>
              </p:nvSpPr>
              <p:spPr bwMode="auto">
                <a:xfrm>
                  <a:off x="6208" y="6331"/>
                  <a:ext cx="59" cy="59"/>
                </a:xfrm>
                <a:custGeom>
                  <a:avLst/>
                  <a:gdLst>
                    <a:gd name="T0" fmla="+- 0 6230 6208"/>
                    <a:gd name="T1" fmla="*/ T0 w 59"/>
                    <a:gd name="T2" fmla="+- 0 6331 6331"/>
                    <a:gd name="T3" fmla="*/ 6331 h 59"/>
                    <a:gd name="T4" fmla="+- 0 6223 6208"/>
                    <a:gd name="T5" fmla="*/ T4 w 59"/>
                    <a:gd name="T6" fmla="+- 0 6333 6331"/>
                    <a:gd name="T7" fmla="*/ 6333 h 59"/>
                    <a:gd name="T8" fmla="+- 0 6217 6208"/>
                    <a:gd name="T9" fmla="*/ T8 w 59"/>
                    <a:gd name="T10" fmla="+- 0 6339 6331"/>
                    <a:gd name="T11" fmla="*/ 6339 h 59"/>
                    <a:gd name="T12" fmla="+- 0 6212 6208"/>
                    <a:gd name="T13" fmla="*/ T12 w 59"/>
                    <a:gd name="T14" fmla="+- 0 6344 6331"/>
                    <a:gd name="T15" fmla="*/ 6344 h 59"/>
                    <a:gd name="T16" fmla="+- 0 6209 6208"/>
                    <a:gd name="T17" fmla="*/ T16 w 59"/>
                    <a:gd name="T18" fmla="+- 0 6351 6331"/>
                    <a:gd name="T19" fmla="*/ 6351 h 59"/>
                    <a:gd name="T20" fmla="+- 0 6209 6208"/>
                    <a:gd name="T21" fmla="*/ T20 w 59"/>
                    <a:gd name="T22" fmla="+- 0 6359 6331"/>
                    <a:gd name="T23" fmla="*/ 6359 h 59"/>
                    <a:gd name="T24" fmla="+- 0 6208 6208"/>
                    <a:gd name="T25" fmla="*/ T24 w 59"/>
                    <a:gd name="T26" fmla="+- 0 6367 6331"/>
                    <a:gd name="T27" fmla="*/ 6367 h 59"/>
                    <a:gd name="T28" fmla="+- 0 6211 6208"/>
                    <a:gd name="T29" fmla="*/ T28 w 59"/>
                    <a:gd name="T30" fmla="+- 0 6374 6331"/>
                    <a:gd name="T31" fmla="*/ 6374 h 59"/>
                    <a:gd name="T32" fmla="+- 0 6222 6208"/>
                    <a:gd name="T33" fmla="*/ T32 w 59"/>
                    <a:gd name="T34" fmla="+- 0 6386 6331"/>
                    <a:gd name="T35" fmla="*/ 6386 h 59"/>
                    <a:gd name="T36" fmla="+- 0 6229 6208"/>
                    <a:gd name="T37" fmla="*/ T36 w 59"/>
                    <a:gd name="T38" fmla="+- 0 6389 6331"/>
                    <a:gd name="T39" fmla="*/ 6389 h 59"/>
                    <a:gd name="T40" fmla="+- 0 6245 6208"/>
                    <a:gd name="T41" fmla="*/ T40 w 59"/>
                    <a:gd name="T42" fmla="+- 0 6389 6331"/>
                    <a:gd name="T43" fmla="*/ 6389 h 59"/>
                    <a:gd name="T44" fmla="+- 0 6252 6208"/>
                    <a:gd name="T45" fmla="*/ T44 w 59"/>
                    <a:gd name="T46" fmla="+- 0 6386 6331"/>
                    <a:gd name="T47" fmla="*/ 6386 h 59"/>
                    <a:gd name="T48" fmla="+- 0 6263 6208"/>
                    <a:gd name="T49" fmla="*/ T48 w 59"/>
                    <a:gd name="T50" fmla="+- 0 6375 6331"/>
                    <a:gd name="T51" fmla="*/ 6375 h 59"/>
                    <a:gd name="T52" fmla="+- 0 6266 6208"/>
                    <a:gd name="T53" fmla="*/ T52 w 59"/>
                    <a:gd name="T54" fmla="+- 0 6368 6331"/>
                    <a:gd name="T55" fmla="*/ 6368 h 59"/>
                    <a:gd name="T56" fmla="+- 0 6267 6208"/>
                    <a:gd name="T57" fmla="*/ T56 w 59"/>
                    <a:gd name="T58" fmla="+- 0 6352 6331"/>
                    <a:gd name="T59" fmla="*/ 6352 h 59"/>
                    <a:gd name="T60" fmla="+- 0 6264 6208"/>
                    <a:gd name="T61" fmla="*/ T60 w 59"/>
                    <a:gd name="T62" fmla="+- 0 6345 6331"/>
                    <a:gd name="T63" fmla="*/ 6345 h 59"/>
                    <a:gd name="T64" fmla="+- 0 6253 6208"/>
                    <a:gd name="T65" fmla="*/ T64 w 59"/>
                    <a:gd name="T66" fmla="+- 0 6334 6331"/>
                    <a:gd name="T67" fmla="*/ 6334 h 59"/>
                    <a:gd name="T68" fmla="+- 0 6246 6208"/>
                    <a:gd name="T69" fmla="*/ T68 w 59"/>
                    <a:gd name="T70" fmla="+- 0 6331 6331"/>
                    <a:gd name="T71" fmla="*/ 6331 h 59"/>
                    <a:gd name="T72" fmla="+- 0 6230 6208"/>
                    <a:gd name="T73" fmla="*/ T72 w 59"/>
                    <a:gd name="T74" fmla="+- 0 6331 6331"/>
                    <a:gd name="T75" fmla="*/ 633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2"/>
                      </a:lnTo>
                      <a:lnTo>
                        <a:pt x="9" y="8"/>
                      </a:lnTo>
                      <a:lnTo>
                        <a:pt x="4" y="13"/>
                      </a:lnTo>
                      <a:lnTo>
                        <a:pt x="1" y="20"/>
                      </a:lnTo>
                      <a:lnTo>
                        <a:pt x="1" y="28"/>
                      </a:lnTo>
                      <a:lnTo>
                        <a:pt x="0" y="36"/>
                      </a:lnTo>
                      <a:lnTo>
                        <a:pt x="3" y="43"/>
                      </a:lnTo>
                      <a:lnTo>
                        <a:pt x="14" y="55"/>
                      </a:lnTo>
                      <a:lnTo>
                        <a:pt x="21" y="58"/>
                      </a:lnTo>
                      <a:lnTo>
                        <a:pt x="37" y="58"/>
                      </a:lnTo>
                      <a:lnTo>
                        <a:pt x="44" y="55"/>
                      </a:lnTo>
                      <a:lnTo>
                        <a:pt x="55" y="44"/>
                      </a:lnTo>
                      <a:lnTo>
                        <a:pt x="58" y="37"/>
                      </a:lnTo>
                      <a:lnTo>
                        <a:pt x="59" y="21"/>
                      </a:lnTo>
                      <a:lnTo>
                        <a:pt x="56" y="14"/>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316">
                <a:extLst>
                  <a:ext uri="{FF2B5EF4-FFF2-40B4-BE49-F238E27FC236}">
                    <a16:creationId xmlns:a16="http://schemas.microsoft.com/office/drawing/2014/main" id="{BCB8F48C-DC1D-384D-AA62-D8C89020030F}"/>
                  </a:ext>
                </a:extLst>
              </p:cNvPr>
              <p:cNvGrpSpPr>
                <a:grpSpLocks/>
              </p:cNvGrpSpPr>
              <p:nvPr/>
            </p:nvGrpSpPr>
            <p:grpSpPr bwMode="auto">
              <a:xfrm>
                <a:off x="6349" y="6333"/>
                <a:ext cx="59" cy="59"/>
                <a:chOff x="6349" y="6333"/>
                <a:chExt cx="59" cy="59"/>
              </a:xfrm>
            </p:grpSpPr>
            <p:sp>
              <p:nvSpPr>
                <p:cNvPr id="217" name="Freeform 317">
                  <a:extLst>
                    <a:ext uri="{FF2B5EF4-FFF2-40B4-BE49-F238E27FC236}">
                      <a16:creationId xmlns:a16="http://schemas.microsoft.com/office/drawing/2014/main" id="{BF3309B7-1D72-9C4A-A735-CCA8974C441E}"/>
                    </a:ext>
                  </a:extLst>
                </p:cNvPr>
                <p:cNvSpPr>
                  <a:spLocks/>
                </p:cNvSpPr>
                <p:nvPr/>
              </p:nvSpPr>
              <p:spPr bwMode="auto">
                <a:xfrm>
                  <a:off x="6349" y="6333"/>
                  <a:ext cx="59" cy="59"/>
                </a:xfrm>
                <a:custGeom>
                  <a:avLst/>
                  <a:gdLst>
                    <a:gd name="T0" fmla="+- 0 6371 6349"/>
                    <a:gd name="T1" fmla="*/ T0 w 59"/>
                    <a:gd name="T2" fmla="+- 0 6333 6333"/>
                    <a:gd name="T3" fmla="*/ 6333 h 59"/>
                    <a:gd name="T4" fmla="+- 0 6364 6349"/>
                    <a:gd name="T5" fmla="*/ T4 w 59"/>
                    <a:gd name="T6" fmla="+- 0 6336 6333"/>
                    <a:gd name="T7" fmla="*/ 6336 h 59"/>
                    <a:gd name="T8" fmla="+- 0 6358 6349"/>
                    <a:gd name="T9" fmla="*/ T8 w 59"/>
                    <a:gd name="T10" fmla="+- 0 6341 6333"/>
                    <a:gd name="T11" fmla="*/ 6341 h 59"/>
                    <a:gd name="T12" fmla="+- 0 6352 6349"/>
                    <a:gd name="T13" fmla="*/ T12 w 59"/>
                    <a:gd name="T14" fmla="+- 0 6347 6333"/>
                    <a:gd name="T15" fmla="*/ 6347 h 59"/>
                    <a:gd name="T16" fmla="+- 0 6349 6349"/>
                    <a:gd name="T17" fmla="*/ T16 w 59"/>
                    <a:gd name="T18" fmla="+- 0 6354 6333"/>
                    <a:gd name="T19" fmla="*/ 6354 h 59"/>
                    <a:gd name="T20" fmla="+- 0 6349 6349"/>
                    <a:gd name="T21" fmla="*/ T20 w 59"/>
                    <a:gd name="T22" fmla="+- 0 6361 6333"/>
                    <a:gd name="T23" fmla="*/ 6361 h 59"/>
                    <a:gd name="T24" fmla="+- 0 6349 6349"/>
                    <a:gd name="T25" fmla="*/ T24 w 59"/>
                    <a:gd name="T26" fmla="+- 0 6370 6333"/>
                    <a:gd name="T27" fmla="*/ 6370 h 59"/>
                    <a:gd name="T28" fmla="+- 0 6352 6349"/>
                    <a:gd name="T29" fmla="*/ T28 w 59"/>
                    <a:gd name="T30" fmla="+- 0 6377 6333"/>
                    <a:gd name="T31" fmla="*/ 6377 h 59"/>
                    <a:gd name="T32" fmla="+- 0 6362 6349"/>
                    <a:gd name="T33" fmla="*/ T32 w 59"/>
                    <a:gd name="T34" fmla="+- 0 6388 6333"/>
                    <a:gd name="T35" fmla="*/ 6388 h 59"/>
                    <a:gd name="T36" fmla="+- 0 6369 6349"/>
                    <a:gd name="T37" fmla="*/ T36 w 59"/>
                    <a:gd name="T38" fmla="+- 0 6391 6333"/>
                    <a:gd name="T39" fmla="*/ 6391 h 59"/>
                    <a:gd name="T40" fmla="+- 0 6386 6349"/>
                    <a:gd name="T41" fmla="*/ T40 w 59"/>
                    <a:gd name="T42" fmla="+- 0 6391 6333"/>
                    <a:gd name="T43" fmla="*/ 6391 h 59"/>
                    <a:gd name="T44" fmla="+- 0 6392 6349"/>
                    <a:gd name="T45" fmla="*/ T44 w 59"/>
                    <a:gd name="T46" fmla="+- 0 6389 6333"/>
                    <a:gd name="T47" fmla="*/ 6389 h 59"/>
                    <a:gd name="T48" fmla="+- 0 6404 6349"/>
                    <a:gd name="T49" fmla="*/ T48 w 59"/>
                    <a:gd name="T50" fmla="+- 0 6377 6333"/>
                    <a:gd name="T51" fmla="*/ 6377 h 59"/>
                    <a:gd name="T52" fmla="+- 0 6407 6349"/>
                    <a:gd name="T53" fmla="*/ T52 w 59"/>
                    <a:gd name="T54" fmla="+- 0 6371 6333"/>
                    <a:gd name="T55" fmla="*/ 6371 h 59"/>
                    <a:gd name="T56" fmla="+- 0 6407 6349"/>
                    <a:gd name="T57" fmla="*/ T56 w 59"/>
                    <a:gd name="T58" fmla="+- 0 6355 6333"/>
                    <a:gd name="T59" fmla="*/ 6355 h 59"/>
                    <a:gd name="T60" fmla="+- 0 6404 6349"/>
                    <a:gd name="T61" fmla="*/ T60 w 59"/>
                    <a:gd name="T62" fmla="+- 0 6348 6333"/>
                    <a:gd name="T63" fmla="*/ 6348 h 59"/>
                    <a:gd name="T64" fmla="+- 0 6399 6349"/>
                    <a:gd name="T65" fmla="*/ T64 w 59"/>
                    <a:gd name="T66" fmla="+- 0 6342 6333"/>
                    <a:gd name="T67" fmla="*/ 6342 h 59"/>
                    <a:gd name="T68" fmla="+- 0 6393 6349"/>
                    <a:gd name="T69" fmla="*/ T68 w 59"/>
                    <a:gd name="T70" fmla="+- 0 6336 6333"/>
                    <a:gd name="T71" fmla="*/ 6336 h 59"/>
                    <a:gd name="T72" fmla="+- 0 6386 6349"/>
                    <a:gd name="T73" fmla="*/ T72 w 59"/>
                    <a:gd name="T74" fmla="+- 0 6333 6333"/>
                    <a:gd name="T75" fmla="*/ 6333 h 59"/>
                    <a:gd name="T76" fmla="+- 0 6371 6349"/>
                    <a:gd name="T77" fmla="*/ T76 w 59"/>
                    <a:gd name="T78" fmla="+- 0 6333 6333"/>
                    <a:gd name="T79" fmla="*/ 633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3" y="55"/>
                      </a:lnTo>
                      <a:lnTo>
                        <a:pt x="20" y="58"/>
                      </a:lnTo>
                      <a:lnTo>
                        <a:pt x="37" y="58"/>
                      </a:lnTo>
                      <a:lnTo>
                        <a:pt x="43" y="56"/>
                      </a:lnTo>
                      <a:lnTo>
                        <a:pt x="55" y="44"/>
                      </a:lnTo>
                      <a:lnTo>
                        <a:pt x="58" y="38"/>
                      </a:lnTo>
                      <a:lnTo>
                        <a:pt x="58" y="22"/>
                      </a:lnTo>
                      <a:lnTo>
                        <a:pt x="55" y="15"/>
                      </a:lnTo>
                      <a:lnTo>
                        <a:pt x="50" y="9"/>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18">
                <a:extLst>
                  <a:ext uri="{FF2B5EF4-FFF2-40B4-BE49-F238E27FC236}">
                    <a16:creationId xmlns:a16="http://schemas.microsoft.com/office/drawing/2014/main" id="{AC4963A2-2D50-2E40-ACE7-675AF298BA8A}"/>
                  </a:ext>
                </a:extLst>
              </p:cNvPr>
              <p:cNvGrpSpPr>
                <a:grpSpLocks/>
              </p:cNvGrpSpPr>
              <p:nvPr/>
            </p:nvGrpSpPr>
            <p:grpSpPr bwMode="auto">
              <a:xfrm>
                <a:off x="6489" y="6335"/>
                <a:ext cx="59" cy="59"/>
                <a:chOff x="6489" y="6335"/>
                <a:chExt cx="59" cy="59"/>
              </a:xfrm>
            </p:grpSpPr>
            <p:sp>
              <p:nvSpPr>
                <p:cNvPr id="216" name="Freeform 319">
                  <a:extLst>
                    <a:ext uri="{FF2B5EF4-FFF2-40B4-BE49-F238E27FC236}">
                      <a16:creationId xmlns:a16="http://schemas.microsoft.com/office/drawing/2014/main" id="{67BD1D81-CBEB-8E4D-A471-7E557B726B3B}"/>
                    </a:ext>
                  </a:extLst>
                </p:cNvPr>
                <p:cNvSpPr>
                  <a:spLocks/>
                </p:cNvSpPr>
                <p:nvPr/>
              </p:nvSpPr>
              <p:spPr bwMode="auto">
                <a:xfrm>
                  <a:off x="6489" y="6335"/>
                  <a:ext cx="59" cy="59"/>
                </a:xfrm>
                <a:custGeom>
                  <a:avLst/>
                  <a:gdLst>
                    <a:gd name="T0" fmla="+- 0 6511 6489"/>
                    <a:gd name="T1" fmla="*/ T0 w 59"/>
                    <a:gd name="T2" fmla="+- 0 6335 6335"/>
                    <a:gd name="T3" fmla="*/ 6335 h 59"/>
                    <a:gd name="T4" fmla="+- 0 6504 6489"/>
                    <a:gd name="T5" fmla="*/ T4 w 59"/>
                    <a:gd name="T6" fmla="+- 0 6338 6335"/>
                    <a:gd name="T7" fmla="*/ 6338 h 59"/>
                    <a:gd name="T8" fmla="+- 0 6498 6489"/>
                    <a:gd name="T9" fmla="*/ T8 w 59"/>
                    <a:gd name="T10" fmla="+- 0 6344 6335"/>
                    <a:gd name="T11" fmla="*/ 6344 h 59"/>
                    <a:gd name="T12" fmla="+- 0 6493 6489"/>
                    <a:gd name="T13" fmla="*/ T12 w 59"/>
                    <a:gd name="T14" fmla="+- 0 6349 6335"/>
                    <a:gd name="T15" fmla="*/ 6349 h 59"/>
                    <a:gd name="T16" fmla="+- 0 6490 6489"/>
                    <a:gd name="T17" fmla="*/ T16 w 59"/>
                    <a:gd name="T18" fmla="+- 0 6356 6335"/>
                    <a:gd name="T19" fmla="*/ 6356 h 59"/>
                    <a:gd name="T20" fmla="+- 0 6489 6489"/>
                    <a:gd name="T21" fmla="*/ T20 w 59"/>
                    <a:gd name="T22" fmla="+- 0 6364 6335"/>
                    <a:gd name="T23" fmla="*/ 6364 h 59"/>
                    <a:gd name="T24" fmla="+- 0 6489 6489"/>
                    <a:gd name="T25" fmla="*/ T24 w 59"/>
                    <a:gd name="T26" fmla="+- 0 6372 6335"/>
                    <a:gd name="T27" fmla="*/ 6372 h 59"/>
                    <a:gd name="T28" fmla="+- 0 6492 6489"/>
                    <a:gd name="T29" fmla="*/ T28 w 59"/>
                    <a:gd name="T30" fmla="+- 0 6379 6335"/>
                    <a:gd name="T31" fmla="*/ 6379 h 59"/>
                    <a:gd name="T32" fmla="+- 0 6503 6489"/>
                    <a:gd name="T33" fmla="*/ T32 w 59"/>
                    <a:gd name="T34" fmla="+- 0 6390 6335"/>
                    <a:gd name="T35" fmla="*/ 6390 h 59"/>
                    <a:gd name="T36" fmla="+- 0 6510 6489"/>
                    <a:gd name="T37" fmla="*/ T36 w 59"/>
                    <a:gd name="T38" fmla="+- 0 6393 6335"/>
                    <a:gd name="T39" fmla="*/ 6393 h 59"/>
                    <a:gd name="T40" fmla="+- 0 6526 6489"/>
                    <a:gd name="T41" fmla="*/ T40 w 59"/>
                    <a:gd name="T42" fmla="+- 0 6394 6335"/>
                    <a:gd name="T43" fmla="*/ 6394 h 59"/>
                    <a:gd name="T44" fmla="+- 0 6533 6489"/>
                    <a:gd name="T45" fmla="*/ T44 w 59"/>
                    <a:gd name="T46" fmla="+- 0 6391 6335"/>
                    <a:gd name="T47" fmla="*/ 6391 h 59"/>
                    <a:gd name="T48" fmla="+- 0 6539 6489"/>
                    <a:gd name="T49" fmla="*/ T48 w 59"/>
                    <a:gd name="T50" fmla="+- 0 6386 6335"/>
                    <a:gd name="T51" fmla="*/ 6386 h 59"/>
                    <a:gd name="T52" fmla="+- 0 6544 6489"/>
                    <a:gd name="T53" fmla="*/ T52 w 59"/>
                    <a:gd name="T54" fmla="+- 0 6380 6335"/>
                    <a:gd name="T55" fmla="*/ 6380 h 59"/>
                    <a:gd name="T56" fmla="+- 0 6547 6489"/>
                    <a:gd name="T57" fmla="*/ T56 w 59"/>
                    <a:gd name="T58" fmla="+- 0 6373 6335"/>
                    <a:gd name="T59" fmla="*/ 6373 h 59"/>
                    <a:gd name="T60" fmla="+- 0 6548 6489"/>
                    <a:gd name="T61" fmla="*/ T60 w 59"/>
                    <a:gd name="T62" fmla="+- 0 6357 6335"/>
                    <a:gd name="T63" fmla="*/ 6357 h 59"/>
                    <a:gd name="T64" fmla="+- 0 6545 6489"/>
                    <a:gd name="T65" fmla="*/ T64 w 59"/>
                    <a:gd name="T66" fmla="+- 0 6350 6335"/>
                    <a:gd name="T67" fmla="*/ 6350 h 59"/>
                    <a:gd name="T68" fmla="+- 0 6534 6489"/>
                    <a:gd name="T69" fmla="*/ T68 w 59"/>
                    <a:gd name="T70" fmla="+- 0 6339 6335"/>
                    <a:gd name="T71" fmla="*/ 6339 h 59"/>
                    <a:gd name="T72" fmla="+- 0 6527 6489"/>
                    <a:gd name="T73" fmla="*/ T72 w 59"/>
                    <a:gd name="T74" fmla="+- 0 6336 6335"/>
                    <a:gd name="T75" fmla="*/ 6336 h 59"/>
                    <a:gd name="T76" fmla="+- 0 6511 6489"/>
                    <a:gd name="T77" fmla="*/ T76 w 59"/>
                    <a:gd name="T78" fmla="+- 0 6335 6335"/>
                    <a:gd name="T79" fmla="*/ 633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0" y="51"/>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320">
                <a:extLst>
                  <a:ext uri="{FF2B5EF4-FFF2-40B4-BE49-F238E27FC236}">
                    <a16:creationId xmlns:a16="http://schemas.microsoft.com/office/drawing/2014/main" id="{6E291D05-0CB2-8342-B620-87CF5F05381B}"/>
                  </a:ext>
                </a:extLst>
              </p:cNvPr>
              <p:cNvGrpSpPr>
                <a:grpSpLocks/>
              </p:cNvGrpSpPr>
              <p:nvPr/>
            </p:nvGrpSpPr>
            <p:grpSpPr bwMode="auto">
              <a:xfrm>
                <a:off x="6630" y="6338"/>
                <a:ext cx="59" cy="59"/>
                <a:chOff x="6630" y="6338"/>
                <a:chExt cx="59" cy="59"/>
              </a:xfrm>
            </p:grpSpPr>
            <p:sp>
              <p:nvSpPr>
                <p:cNvPr id="215" name="Freeform 321">
                  <a:extLst>
                    <a:ext uri="{FF2B5EF4-FFF2-40B4-BE49-F238E27FC236}">
                      <a16:creationId xmlns:a16="http://schemas.microsoft.com/office/drawing/2014/main" id="{7158A75D-CF87-F846-9340-3AF0FFCB207F}"/>
                    </a:ext>
                  </a:extLst>
                </p:cNvPr>
                <p:cNvSpPr>
                  <a:spLocks/>
                </p:cNvSpPr>
                <p:nvPr/>
              </p:nvSpPr>
              <p:spPr bwMode="auto">
                <a:xfrm>
                  <a:off x="6630" y="6338"/>
                  <a:ext cx="59" cy="59"/>
                </a:xfrm>
                <a:custGeom>
                  <a:avLst/>
                  <a:gdLst>
                    <a:gd name="T0" fmla="+- 0 6651 6630"/>
                    <a:gd name="T1" fmla="*/ T0 w 59"/>
                    <a:gd name="T2" fmla="+- 0 6338 6338"/>
                    <a:gd name="T3" fmla="*/ 6338 h 59"/>
                    <a:gd name="T4" fmla="+- 0 6645 6630"/>
                    <a:gd name="T5" fmla="*/ T4 w 59"/>
                    <a:gd name="T6" fmla="+- 0 6341 6338"/>
                    <a:gd name="T7" fmla="*/ 6341 h 59"/>
                    <a:gd name="T8" fmla="+- 0 6639 6630"/>
                    <a:gd name="T9" fmla="*/ T8 w 59"/>
                    <a:gd name="T10" fmla="+- 0 6346 6338"/>
                    <a:gd name="T11" fmla="*/ 6346 h 59"/>
                    <a:gd name="T12" fmla="+- 0 6633 6630"/>
                    <a:gd name="T13" fmla="*/ T12 w 59"/>
                    <a:gd name="T14" fmla="+- 0 6352 6338"/>
                    <a:gd name="T15" fmla="*/ 6352 h 59"/>
                    <a:gd name="T16" fmla="+- 0 6630 6630"/>
                    <a:gd name="T17" fmla="*/ T16 w 59"/>
                    <a:gd name="T18" fmla="+- 0 6358 6338"/>
                    <a:gd name="T19" fmla="*/ 6358 h 59"/>
                    <a:gd name="T20" fmla="+- 0 6630 6630"/>
                    <a:gd name="T21" fmla="*/ T20 w 59"/>
                    <a:gd name="T22" fmla="+- 0 6366 6338"/>
                    <a:gd name="T23" fmla="*/ 6366 h 59"/>
                    <a:gd name="T24" fmla="+- 0 6630 6630"/>
                    <a:gd name="T25" fmla="*/ T24 w 59"/>
                    <a:gd name="T26" fmla="+- 0 6375 6338"/>
                    <a:gd name="T27" fmla="*/ 6375 h 59"/>
                    <a:gd name="T28" fmla="+- 0 6632 6630"/>
                    <a:gd name="T29" fmla="*/ T28 w 59"/>
                    <a:gd name="T30" fmla="+- 0 6382 6338"/>
                    <a:gd name="T31" fmla="*/ 6382 h 59"/>
                    <a:gd name="T32" fmla="+- 0 6643 6630"/>
                    <a:gd name="T33" fmla="*/ T32 w 59"/>
                    <a:gd name="T34" fmla="+- 0 6393 6338"/>
                    <a:gd name="T35" fmla="*/ 6393 h 59"/>
                    <a:gd name="T36" fmla="+- 0 6650 6630"/>
                    <a:gd name="T37" fmla="*/ T36 w 59"/>
                    <a:gd name="T38" fmla="+- 0 6396 6338"/>
                    <a:gd name="T39" fmla="*/ 6396 h 59"/>
                    <a:gd name="T40" fmla="+- 0 6666 6630"/>
                    <a:gd name="T41" fmla="*/ T40 w 59"/>
                    <a:gd name="T42" fmla="+- 0 6396 6338"/>
                    <a:gd name="T43" fmla="*/ 6396 h 59"/>
                    <a:gd name="T44" fmla="+- 0 6673 6630"/>
                    <a:gd name="T45" fmla="*/ T44 w 59"/>
                    <a:gd name="T46" fmla="+- 0 6393 6338"/>
                    <a:gd name="T47" fmla="*/ 6393 h 59"/>
                    <a:gd name="T48" fmla="+- 0 6685 6630"/>
                    <a:gd name="T49" fmla="*/ T48 w 59"/>
                    <a:gd name="T50" fmla="+- 0 6382 6338"/>
                    <a:gd name="T51" fmla="*/ 6382 h 59"/>
                    <a:gd name="T52" fmla="+- 0 6688 6630"/>
                    <a:gd name="T53" fmla="*/ T52 w 59"/>
                    <a:gd name="T54" fmla="+- 0 6376 6338"/>
                    <a:gd name="T55" fmla="*/ 6376 h 59"/>
                    <a:gd name="T56" fmla="+- 0 6688 6630"/>
                    <a:gd name="T57" fmla="*/ T56 w 59"/>
                    <a:gd name="T58" fmla="+- 0 6359 6338"/>
                    <a:gd name="T59" fmla="*/ 6359 h 59"/>
                    <a:gd name="T60" fmla="+- 0 6685 6630"/>
                    <a:gd name="T61" fmla="*/ T60 w 59"/>
                    <a:gd name="T62" fmla="+- 0 6353 6338"/>
                    <a:gd name="T63" fmla="*/ 6353 h 59"/>
                    <a:gd name="T64" fmla="+- 0 6674 6630"/>
                    <a:gd name="T65" fmla="*/ T64 w 59"/>
                    <a:gd name="T66" fmla="+- 0 6341 6338"/>
                    <a:gd name="T67" fmla="*/ 6341 h 59"/>
                    <a:gd name="T68" fmla="+- 0 6667 6630"/>
                    <a:gd name="T69" fmla="*/ T68 w 59"/>
                    <a:gd name="T70" fmla="+- 0 6338 6338"/>
                    <a:gd name="T71" fmla="*/ 6338 h 59"/>
                    <a:gd name="T72" fmla="+- 0 6651 6630"/>
                    <a:gd name="T73" fmla="*/ T72 w 59"/>
                    <a:gd name="T74" fmla="+- 0 6338 6338"/>
                    <a:gd name="T75" fmla="*/ 633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5" y="3"/>
                      </a:lnTo>
                      <a:lnTo>
                        <a:pt x="9" y="8"/>
                      </a:lnTo>
                      <a:lnTo>
                        <a:pt x="3" y="14"/>
                      </a:lnTo>
                      <a:lnTo>
                        <a:pt x="0" y="20"/>
                      </a:lnTo>
                      <a:lnTo>
                        <a:pt x="0" y="28"/>
                      </a:lnTo>
                      <a:lnTo>
                        <a:pt x="0" y="37"/>
                      </a:lnTo>
                      <a:lnTo>
                        <a:pt x="2" y="44"/>
                      </a:lnTo>
                      <a:lnTo>
                        <a:pt x="13" y="55"/>
                      </a:lnTo>
                      <a:lnTo>
                        <a:pt x="20" y="58"/>
                      </a:lnTo>
                      <a:lnTo>
                        <a:pt x="36" y="58"/>
                      </a:lnTo>
                      <a:lnTo>
                        <a:pt x="43" y="55"/>
                      </a:lnTo>
                      <a:lnTo>
                        <a:pt x="55" y="44"/>
                      </a:lnTo>
                      <a:lnTo>
                        <a:pt x="58" y="38"/>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322">
                <a:extLst>
                  <a:ext uri="{FF2B5EF4-FFF2-40B4-BE49-F238E27FC236}">
                    <a16:creationId xmlns:a16="http://schemas.microsoft.com/office/drawing/2014/main" id="{E5173945-C126-314E-8BED-ADB2BAD16AAD}"/>
                  </a:ext>
                </a:extLst>
              </p:cNvPr>
              <p:cNvGrpSpPr>
                <a:grpSpLocks/>
              </p:cNvGrpSpPr>
              <p:nvPr/>
            </p:nvGrpSpPr>
            <p:grpSpPr bwMode="auto">
              <a:xfrm>
                <a:off x="6770" y="6340"/>
                <a:ext cx="59" cy="59"/>
                <a:chOff x="6770" y="6340"/>
                <a:chExt cx="59" cy="59"/>
              </a:xfrm>
            </p:grpSpPr>
            <p:sp>
              <p:nvSpPr>
                <p:cNvPr id="214" name="Freeform 323">
                  <a:extLst>
                    <a:ext uri="{FF2B5EF4-FFF2-40B4-BE49-F238E27FC236}">
                      <a16:creationId xmlns:a16="http://schemas.microsoft.com/office/drawing/2014/main" id="{AC90A28D-EAE5-1D4C-9E5B-1AEE88A8A6B3}"/>
                    </a:ext>
                  </a:extLst>
                </p:cNvPr>
                <p:cNvSpPr>
                  <a:spLocks/>
                </p:cNvSpPr>
                <p:nvPr/>
              </p:nvSpPr>
              <p:spPr bwMode="auto">
                <a:xfrm>
                  <a:off x="6770" y="6340"/>
                  <a:ext cx="59" cy="59"/>
                </a:xfrm>
                <a:custGeom>
                  <a:avLst/>
                  <a:gdLst>
                    <a:gd name="T0" fmla="+- 0 6792 6770"/>
                    <a:gd name="T1" fmla="*/ T0 w 59"/>
                    <a:gd name="T2" fmla="+- 0 6340 6340"/>
                    <a:gd name="T3" fmla="*/ 6340 h 59"/>
                    <a:gd name="T4" fmla="+- 0 6785 6770"/>
                    <a:gd name="T5" fmla="*/ T4 w 59"/>
                    <a:gd name="T6" fmla="+- 0 6343 6340"/>
                    <a:gd name="T7" fmla="*/ 6343 h 59"/>
                    <a:gd name="T8" fmla="+- 0 6779 6770"/>
                    <a:gd name="T9" fmla="*/ T8 w 59"/>
                    <a:gd name="T10" fmla="+- 0 6349 6340"/>
                    <a:gd name="T11" fmla="*/ 6349 h 59"/>
                    <a:gd name="T12" fmla="+- 0 6773 6770"/>
                    <a:gd name="T13" fmla="*/ T12 w 59"/>
                    <a:gd name="T14" fmla="+- 0 6354 6340"/>
                    <a:gd name="T15" fmla="*/ 6354 h 59"/>
                    <a:gd name="T16" fmla="+- 0 6770 6770"/>
                    <a:gd name="T17" fmla="*/ T16 w 59"/>
                    <a:gd name="T18" fmla="+- 0 6361 6340"/>
                    <a:gd name="T19" fmla="*/ 6361 h 59"/>
                    <a:gd name="T20" fmla="+- 0 6770 6770"/>
                    <a:gd name="T21" fmla="*/ T20 w 59"/>
                    <a:gd name="T22" fmla="+- 0 6369 6340"/>
                    <a:gd name="T23" fmla="*/ 6369 h 59"/>
                    <a:gd name="T24" fmla="+- 0 6770 6770"/>
                    <a:gd name="T25" fmla="*/ T24 w 59"/>
                    <a:gd name="T26" fmla="+- 0 6377 6340"/>
                    <a:gd name="T27" fmla="*/ 6377 h 59"/>
                    <a:gd name="T28" fmla="+- 0 6773 6770"/>
                    <a:gd name="T29" fmla="*/ T28 w 59"/>
                    <a:gd name="T30" fmla="+- 0 6384 6340"/>
                    <a:gd name="T31" fmla="*/ 6384 h 59"/>
                    <a:gd name="T32" fmla="+- 0 6784 6770"/>
                    <a:gd name="T33" fmla="*/ T32 w 59"/>
                    <a:gd name="T34" fmla="+- 0 6395 6340"/>
                    <a:gd name="T35" fmla="*/ 6395 h 59"/>
                    <a:gd name="T36" fmla="+- 0 6791 6770"/>
                    <a:gd name="T37" fmla="*/ T36 w 59"/>
                    <a:gd name="T38" fmla="+- 0 6398 6340"/>
                    <a:gd name="T39" fmla="*/ 6398 h 59"/>
                    <a:gd name="T40" fmla="+- 0 6807 6770"/>
                    <a:gd name="T41" fmla="*/ T40 w 59"/>
                    <a:gd name="T42" fmla="+- 0 6398 6340"/>
                    <a:gd name="T43" fmla="*/ 6398 h 59"/>
                    <a:gd name="T44" fmla="+- 0 6814 6770"/>
                    <a:gd name="T45" fmla="*/ T44 w 59"/>
                    <a:gd name="T46" fmla="+- 0 6396 6340"/>
                    <a:gd name="T47" fmla="*/ 6396 h 59"/>
                    <a:gd name="T48" fmla="+- 0 6825 6770"/>
                    <a:gd name="T49" fmla="*/ T48 w 59"/>
                    <a:gd name="T50" fmla="+- 0 6385 6340"/>
                    <a:gd name="T51" fmla="*/ 6385 h 59"/>
                    <a:gd name="T52" fmla="+- 0 6828 6770"/>
                    <a:gd name="T53" fmla="*/ T52 w 59"/>
                    <a:gd name="T54" fmla="+- 0 6378 6340"/>
                    <a:gd name="T55" fmla="*/ 6378 h 59"/>
                    <a:gd name="T56" fmla="+- 0 6828 6770"/>
                    <a:gd name="T57" fmla="*/ T56 w 59"/>
                    <a:gd name="T58" fmla="+- 0 6362 6340"/>
                    <a:gd name="T59" fmla="*/ 6362 h 59"/>
                    <a:gd name="T60" fmla="+- 0 6826 6770"/>
                    <a:gd name="T61" fmla="*/ T60 w 59"/>
                    <a:gd name="T62" fmla="+- 0 6355 6340"/>
                    <a:gd name="T63" fmla="*/ 6355 h 59"/>
                    <a:gd name="T64" fmla="+- 0 6814 6770"/>
                    <a:gd name="T65" fmla="*/ T64 w 59"/>
                    <a:gd name="T66" fmla="+- 0 6343 6340"/>
                    <a:gd name="T67" fmla="*/ 6343 h 59"/>
                    <a:gd name="T68" fmla="+- 0 6808 6770"/>
                    <a:gd name="T69" fmla="*/ T68 w 59"/>
                    <a:gd name="T70" fmla="+- 0 6340 6340"/>
                    <a:gd name="T71" fmla="*/ 6340 h 59"/>
                    <a:gd name="T72" fmla="+- 0 6792 6770"/>
                    <a:gd name="T73" fmla="*/ T72 w 59"/>
                    <a:gd name="T74" fmla="+- 0 6340 6340"/>
                    <a:gd name="T75" fmla="*/ 634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324">
                <a:extLst>
                  <a:ext uri="{FF2B5EF4-FFF2-40B4-BE49-F238E27FC236}">
                    <a16:creationId xmlns:a16="http://schemas.microsoft.com/office/drawing/2014/main" id="{ACF8AB93-A052-A342-8A90-A9E301C10C59}"/>
                  </a:ext>
                </a:extLst>
              </p:cNvPr>
              <p:cNvGrpSpPr>
                <a:grpSpLocks/>
              </p:cNvGrpSpPr>
              <p:nvPr/>
            </p:nvGrpSpPr>
            <p:grpSpPr bwMode="auto">
              <a:xfrm>
                <a:off x="6911" y="6343"/>
                <a:ext cx="59" cy="59"/>
                <a:chOff x="6911" y="6343"/>
                <a:chExt cx="59" cy="59"/>
              </a:xfrm>
            </p:grpSpPr>
            <p:sp>
              <p:nvSpPr>
                <p:cNvPr id="213" name="Freeform 325">
                  <a:extLst>
                    <a:ext uri="{FF2B5EF4-FFF2-40B4-BE49-F238E27FC236}">
                      <a16:creationId xmlns:a16="http://schemas.microsoft.com/office/drawing/2014/main" id="{2B91D131-20A8-EA48-9DAC-E6AA03BDB12F}"/>
                    </a:ext>
                  </a:extLst>
                </p:cNvPr>
                <p:cNvSpPr>
                  <a:spLocks/>
                </p:cNvSpPr>
                <p:nvPr/>
              </p:nvSpPr>
              <p:spPr bwMode="auto">
                <a:xfrm>
                  <a:off x="6911" y="6343"/>
                  <a:ext cx="59" cy="59"/>
                </a:xfrm>
                <a:custGeom>
                  <a:avLst/>
                  <a:gdLst>
                    <a:gd name="T0" fmla="+- 0 6932 6911"/>
                    <a:gd name="T1" fmla="*/ T0 w 59"/>
                    <a:gd name="T2" fmla="+- 0 6343 6343"/>
                    <a:gd name="T3" fmla="*/ 6343 h 59"/>
                    <a:gd name="T4" fmla="+- 0 6925 6911"/>
                    <a:gd name="T5" fmla="*/ T4 w 59"/>
                    <a:gd name="T6" fmla="+- 0 6345 6343"/>
                    <a:gd name="T7" fmla="*/ 6345 h 59"/>
                    <a:gd name="T8" fmla="+- 0 6920 6911"/>
                    <a:gd name="T9" fmla="*/ T8 w 59"/>
                    <a:gd name="T10" fmla="+- 0 6351 6343"/>
                    <a:gd name="T11" fmla="*/ 6351 h 59"/>
                    <a:gd name="T12" fmla="+- 0 6914 6911"/>
                    <a:gd name="T13" fmla="*/ T12 w 59"/>
                    <a:gd name="T14" fmla="+- 0 6357 6343"/>
                    <a:gd name="T15" fmla="*/ 6357 h 59"/>
                    <a:gd name="T16" fmla="+- 0 6911 6911"/>
                    <a:gd name="T17" fmla="*/ T16 w 59"/>
                    <a:gd name="T18" fmla="+- 0 6363 6343"/>
                    <a:gd name="T19" fmla="*/ 6363 h 59"/>
                    <a:gd name="T20" fmla="+- 0 6911 6911"/>
                    <a:gd name="T21" fmla="*/ T20 w 59"/>
                    <a:gd name="T22" fmla="+- 0 6371 6343"/>
                    <a:gd name="T23" fmla="*/ 6371 h 59"/>
                    <a:gd name="T24" fmla="+- 0 6911 6911"/>
                    <a:gd name="T25" fmla="*/ T24 w 59"/>
                    <a:gd name="T26" fmla="+- 0 6379 6343"/>
                    <a:gd name="T27" fmla="*/ 6379 h 59"/>
                    <a:gd name="T28" fmla="+- 0 6913 6911"/>
                    <a:gd name="T29" fmla="*/ T28 w 59"/>
                    <a:gd name="T30" fmla="+- 0 6386 6343"/>
                    <a:gd name="T31" fmla="*/ 6386 h 59"/>
                    <a:gd name="T32" fmla="+- 0 6924 6911"/>
                    <a:gd name="T33" fmla="*/ T32 w 59"/>
                    <a:gd name="T34" fmla="+- 0 6398 6343"/>
                    <a:gd name="T35" fmla="*/ 6398 h 59"/>
                    <a:gd name="T36" fmla="+- 0 6931 6911"/>
                    <a:gd name="T37" fmla="*/ T36 w 59"/>
                    <a:gd name="T38" fmla="+- 0 6401 6343"/>
                    <a:gd name="T39" fmla="*/ 6401 h 59"/>
                    <a:gd name="T40" fmla="+- 0 6947 6911"/>
                    <a:gd name="T41" fmla="*/ T40 w 59"/>
                    <a:gd name="T42" fmla="+- 0 6401 6343"/>
                    <a:gd name="T43" fmla="*/ 6401 h 59"/>
                    <a:gd name="T44" fmla="+- 0 6954 6911"/>
                    <a:gd name="T45" fmla="*/ T44 w 59"/>
                    <a:gd name="T46" fmla="+- 0 6398 6343"/>
                    <a:gd name="T47" fmla="*/ 6398 h 59"/>
                    <a:gd name="T48" fmla="+- 0 6966 6911"/>
                    <a:gd name="T49" fmla="*/ T48 w 59"/>
                    <a:gd name="T50" fmla="+- 0 6387 6343"/>
                    <a:gd name="T51" fmla="*/ 6387 h 59"/>
                    <a:gd name="T52" fmla="+- 0 6969 6911"/>
                    <a:gd name="T53" fmla="*/ T52 w 59"/>
                    <a:gd name="T54" fmla="+- 0 6380 6343"/>
                    <a:gd name="T55" fmla="*/ 6380 h 59"/>
                    <a:gd name="T56" fmla="+- 0 6969 6911"/>
                    <a:gd name="T57" fmla="*/ T56 w 59"/>
                    <a:gd name="T58" fmla="+- 0 6364 6343"/>
                    <a:gd name="T59" fmla="*/ 6364 h 59"/>
                    <a:gd name="T60" fmla="+- 0 6966 6911"/>
                    <a:gd name="T61" fmla="*/ T60 w 59"/>
                    <a:gd name="T62" fmla="+- 0 6357 6343"/>
                    <a:gd name="T63" fmla="*/ 6357 h 59"/>
                    <a:gd name="T64" fmla="+- 0 6955 6911"/>
                    <a:gd name="T65" fmla="*/ T64 w 59"/>
                    <a:gd name="T66" fmla="+- 0 6346 6343"/>
                    <a:gd name="T67" fmla="*/ 6346 h 59"/>
                    <a:gd name="T68" fmla="+- 0 6948 6911"/>
                    <a:gd name="T69" fmla="*/ T68 w 59"/>
                    <a:gd name="T70" fmla="+- 0 6343 6343"/>
                    <a:gd name="T71" fmla="*/ 6343 h 59"/>
                    <a:gd name="T72" fmla="+- 0 6932 6911"/>
                    <a:gd name="T73" fmla="*/ T72 w 59"/>
                    <a:gd name="T74" fmla="+- 0 6343 6343"/>
                    <a:gd name="T75" fmla="*/ 634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4"/>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326">
                <a:extLst>
                  <a:ext uri="{FF2B5EF4-FFF2-40B4-BE49-F238E27FC236}">
                    <a16:creationId xmlns:a16="http://schemas.microsoft.com/office/drawing/2014/main" id="{94CD8F8C-2131-BE4F-8ED5-90C502355901}"/>
                  </a:ext>
                </a:extLst>
              </p:cNvPr>
              <p:cNvGrpSpPr>
                <a:grpSpLocks/>
              </p:cNvGrpSpPr>
              <p:nvPr/>
            </p:nvGrpSpPr>
            <p:grpSpPr bwMode="auto">
              <a:xfrm>
                <a:off x="7051" y="6345"/>
                <a:ext cx="59" cy="59"/>
                <a:chOff x="7051" y="6345"/>
                <a:chExt cx="59" cy="59"/>
              </a:xfrm>
            </p:grpSpPr>
            <p:sp>
              <p:nvSpPr>
                <p:cNvPr id="212" name="Freeform 327">
                  <a:extLst>
                    <a:ext uri="{FF2B5EF4-FFF2-40B4-BE49-F238E27FC236}">
                      <a16:creationId xmlns:a16="http://schemas.microsoft.com/office/drawing/2014/main" id="{47DC3B48-849D-0742-8404-5476435BF78E}"/>
                    </a:ext>
                  </a:extLst>
                </p:cNvPr>
                <p:cNvSpPr>
                  <a:spLocks/>
                </p:cNvSpPr>
                <p:nvPr/>
              </p:nvSpPr>
              <p:spPr bwMode="auto">
                <a:xfrm>
                  <a:off x="7051" y="6345"/>
                  <a:ext cx="59" cy="59"/>
                </a:xfrm>
                <a:custGeom>
                  <a:avLst/>
                  <a:gdLst>
                    <a:gd name="T0" fmla="+- 0 7073 7051"/>
                    <a:gd name="T1" fmla="*/ T0 w 59"/>
                    <a:gd name="T2" fmla="+- 0 6345 6345"/>
                    <a:gd name="T3" fmla="*/ 6345 h 59"/>
                    <a:gd name="T4" fmla="+- 0 7066 7051"/>
                    <a:gd name="T5" fmla="*/ T4 w 59"/>
                    <a:gd name="T6" fmla="+- 0 6348 6345"/>
                    <a:gd name="T7" fmla="*/ 6348 h 59"/>
                    <a:gd name="T8" fmla="+- 0 7060 7051"/>
                    <a:gd name="T9" fmla="*/ T8 w 59"/>
                    <a:gd name="T10" fmla="+- 0 6353 6345"/>
                    <a:gd name="T11" fmla="*/ 6353 h 59"/>
                    <a:gd name="T12" fmla="+- 0 7054 7051"/>
                    <a:gd name="T13" fmla="*/ T12 w 59"/>
                    <a:gd name="T14" fmla="+- 0 6359 6345"/>
                    <a:gd name="T15" fmla="*/ 6359 h 59"/>
                    <a:gd name="T16" fmla="+- 0 7051 7051"/>
                    <a:gd name="T17" fmla="*/ T16 w 59"/>
                    <a:gd name="T18" fmla="+- 0 6366 6345"/>
                    <a:gd name="T19" fmla="*/ 6366 h 59"/>
                    <a:gd name="T20" fmla="+- 0 7051 7051"/>
                    <a:gd name="T21" fmla="*/ T20 w 59"/>
                    <a:gd name="T22" fmla="+- 0 6373 6345"/>
                    <a:gd name="T23" fmla="*/ 6373 h 59"/>
                    <a:gd name="T24" fmla="+- 0 7051 7051"/>
                    <a:gd name="T25" fmla="*/ T24 w 59"/>
                    <a:gd name="T26" fmla="+- 0 6382 6345"/>
                    <a:gd name="T27" fmla="*/ 6382 h 59"/>
                    <a:gd name="T28" fmla="+- 0 7054 7051"/>
                    <a:gd name="T29" fmla="*/ T28 w 59"/>
                    <a:gd name="T30" fmla="+- 0 6389 6345"/>
                    <a:gd name="T31" fmla="*/ 6389 h 59"/>
                    <a:gd name="T32" fmla="+- 0 7065 7051"/>
                    <a:gd name="T33" fmla="*/ T32 w 59"/>
                    <a:gd name="T34" fmla="+- 0 6400 6345"/>
                    <a:gd name="T35" fmla="*/ 6400 h 59"/>
                    <a:gd name="T36" fmla="+- 0 7071 7051"/>
                    <a:gd name="T37" fmla="*/ T36 w 59"/>
                    <a:gd name="T38" fmla="+- 0 6403 6345"/>
                    <a:gd name="T39" fmla="*/ 6403 h 59"/>
                    <a:gd name="T40" fmla="+- 0 7088 7051"/>
                    <a:gd name="T41" fmla="*/ T40 w 59"/>
                    <a:gd name="T42" fmla="+- 0 6403 6345"/>
                    <a:gd name="T43" fmla="*/ 6403 h 59"/>
                    <a:gd name="T44" fmla="+- 0 7095 7051"/>
                    <a:gd name="T45" fmla="*/ T44 w 59"/>
                    <a:gd name="T46" fmla="+- 0 6401 6345"/>
                    <a:gd name="T47" fmla="*/ 6401 h 59"/>
                    <a:gd name="T48" fmla="+- 0 7106 7051"/>
                    <a:gd name="T49" fmla="*/ T48 w 59"/>
                    <a:gd name="T50" fmla="+- 0 6390 6345"/>
                    <a:gd name="T51" fmla="*/ 6390 h 59"/>
                    <a:gd name="T52" fmla="+- 0 7109 7051"/>
                    <a:gd name="T53" fmla="*/ T52 w 59"/>
                    <a:gd name="T54" fmla="+- 0 6383 6345"/>
                    <a:gd name="T55" fmla="*/ 6383 h 59"/>
                    <a:gd name="T56" fmla="+- 0 7109 7051"/>
                    <a:gd name="T57" fmla="*/ T56 w 59"/>
                    <a:gd name="T58" fmla="+- 0 6367 6345"/>
                    <a:gd name="T59" fmla="*/ 6367 h 59"/>
                    <a:gd name="T60" fmla="+- 0 7107 7051"/>
                    <a:gd name="T61" fmla="*/ T60 w 59"/>
                    <a:gd name="T62" fmla="+- 0 6360 6345"/>
                    <a:gd name="T63" fmla="*/ 6360 h 59"/>
                    <a:gd name="T64" fmla="+- 0 7101 7051"/>
                    <a:gd name="T65" fmla="*/ T64 w 59"/>
                    <a:gd name="T66" fmla="+- 0 6354 6345"/>
                    <a:gd name="T67" fmla="*/ 6354 h 59"/>
                    <a:gd name="T68" fmla="+- 0 7095 7051"/>
                    <a:gd name="T69" fmla="*/ T68 w 59"/>
                    <a:gd name="T70" fmla="+- 0 6348 6345"/>
                    <a:gd name="T71" fmla="*/ 6348 h 59"/>
                    <a:gd name="T72" fmla="+- 0 7089 7051"/>
                    <a:gd name="T73" fmla="*/ T72 w 59"/>
                    <a:gd name="T74" fmla="+- 0 6345 6345"/>
                    <a:gd name="T75" fmla="*/ 6345 h 59"/>
                    <a:gd name="T76" fmla="+- 0 7073 7051"/>
                    <a:gd name="T77" fmla="*/ T76 w 59"/>
                    <a:gd name="T78" fmla="+- 0 6345 6345"/>
                    <a:gd name="T79" fmla="*/ 634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4" y="55"/>
                      </a:lnTo>
                      <a:lnTo>
                        <a:pt x="20" y="58"/>
                      </a:lnTo>
                      <a:lnTo>
                        <a:pt x="37" y="58"/>
                      </a:lnTo>
                      <a:lnTo>
                        <a:pt x="44" y="56"/>
                      </a:lnTo>
                      <a:lnTo>
                        <a:pt x="55" y="45"/>
                      </a:lnTo>
                      <a:lnTo>
                        <a:pt x="58" y="38"/>
                      </a:lnTo>
                      <a:lnTo>
                        <a:pt x="58" y="22"/>
                      </a:lnTo>
                      <a:lnTo>
                        <a:pt x="56" y="15"/>
                      </a:lnTo>
                      <a:lnTo>
                        <a:pt x="50" y="9"/>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328">
                <a:extLst>
                  <a:ext uri="{FF2B5EF4-FFF2-40B4-BE49-F238E27FC236}">
                    <a16:creationId xmlns:a16="http://schemas.microsoft.com/office/drawing/2014/main" id="{24F2DF4D-9B11-C241-BE25-D3656876061F}"/>
                  </a:ext>
                </a:extLst>
              </p:cNvPr>
              <p:cNvGrpSpPr>
                <a:grpSpLocks/>
              </p:cNvGrpSpPr>
              <p:nvPr/>
            </p:nvGrpSpPr>
            <p:grpSpPr bwMode="auto">
              <a:xfrm>
                <a:off x="7191" y="6347"/>
                <a:ext cx="59" cy="59"/>
                <a:chOff x="7191" y="6347"/>
                <a:chExt cx="59" cy="59"/>
              </a:xfrm>
            </p:grpSpPr>
            <p:sp>
              <p:nvSpPr>
                <p:cNvPr id="211" name="Freeform 329">
                  <a:extLst>
                    <a:ext uri="{FF2B5EF4-FFF2-40B4-BE49-F238E27FC236}">
                      <a16:creationId xmlns:a16="http://schemas.microsoft.com/office/drawing/2014/main" id="{F9A3912A-F170-7F46-937B-054AB78AA606}"/>
                    </a:ext>
                  </a:extLst>
                </p:cNvPr>
                <p:cNvSpPr>
                  <a:spLocks/>
                </p:cNvSpPr>
                <p:nvPr/>
              </p:nvSpPr>
              <p:spPr bwMode="auto">
                <a:xfrm>
                  <a:off x="7191" y="6347"/>
                  <a:ext cx="59" cy="59"/>
                </a:xfrm>
                <a:custGeom>
                  <a:avLst/>
                  <a:gdLst>
                    <a:gd name="T0" fmla="+- 0 7213 7191"/>
                    <a:gd name="T1" fmla="*/ T0 w 59"/>
                    <a:gd name="T2" fmla="+- 0 6347 6347"/>
                    <a:gd name="T3" fmla="*/ 6347 h 59"/>
                    <a:gd name="T4" fmla="+- 0 7206 7191"/>
                    <a:gd name="T5" fmla="*/ T4 w 59"/>
                    <a:gd name="T6" fmla="+- 0 6350 6347"/>
                    <a:gd name="T7" fmla="*/ 6350 h 59"/>
                    <a:gd name="T8" fmla="+- 0 7195 7191"/>
                    <a:gd name="T9" fmla="*/ T8 w 59"/>
                    <a:gd name="T10" fmla="+- 0 6361 6347"/>
                    <a:gd name="T11" fmla="*/ 6361 h 59"/>
                    <a:gd name="T12" fmla="+- 0 7192 7191"/>
                    <a:gd name="T13" fmla="*/ T12 w 59"/>
                    <a:gd name="T14" fmla="+- 0 6368 6347"/>
                    <a:gd name="T15" fmla="*/ 6368 h 59"/>
                    <a:gd name="T16" fmla="+- 0 7192 7191"/>
                    <a:gd name="T17" fmla="*/ T16 w 59"/>
                    <a:gd name="T18" fmla="+- 0 6376 6347"/>
                    <a:gd name="T19" fmla="*/ 6376 h 59"/>
                    <a:gd name="T20" fmla="+- 0 7191 7191"/>
                    <a:gd name="T21" fmla="*/ T20 w 59"/>
                    <a:gd name="T22" fmla="+- 0 6384 6347"/>
                    <a:gd name="T23" fmla="*/ 6384 h 59"/>
                    <a:gd name="T24" fmla="+- 0 7194 7191"/>
                    <a:gd name="T25" fmla="*/ T24 w 59"/>
                    <a:gd name="T26" fmla="+- 0 6391 6347"/>
                    <a:gd name="T27" fmla="*/ 6391 h 59"/>
                    <a:gd name="T28" fmla="+- 0 7205 7191"/>
                    <a:gd name="T29" fmla="*/ T28 w 59"/>
                    <a:gd name="T30" fmla="+- 0 6403 6347"/>
                    <a:gd name="T31" fmla="*/ 6403 h 59"/>
                    <a:gd name="T32" fmla="+- 0 7212 7191"/>
                    <a:gd name="T33" fmla="*/ T32 w 59"/>
                    <a:gd name="T34" fmla="+- 0 6405 6347"/>
                    <a:gd name="T35" fmla="*/ 6405 h 59"/>
                    <a:gd name="T36" fmla="+- 0 7228 7191"/>
                    <a:gd name="T37" fmla="*/ T36 w 59"/>
                    <a:gd name="T38" fmla="+- 0 6406 6347"/>
                    <a:gd name="T39" fmla="*/ 6406 h 59"/>
                    <a:gd name="T40" fmla="+- 0 7235 7191"/>
                    <a:gd name="T41" fmla="*/ T40 w 59"/>
                    <a:gd name="T42" fmla="+- 0 6403 6347"/>
                    <a:gd name="T43" fmla="*/ 6403 h 59"/>
                    <a:gd name="T44" fmla="+- 0 7246 7191"/>
                    <a:gd name="T45" fmla="*/ T44 w 59"/>
                    <a:gd name="T46" fmla="+- 0 6392 6347"/>
                    <a:gd name="T47" fmla="*/ 6392 h 59"/>
                    <a:gd name="T48" fmla="+- 0 7249 7191"/>
                    <a:gd name="T49" fmla="*/ T48 w 59"/>
                    <a:gd name="T50" fmla="+- 0 6385 6347"/>
                    <a:gd name="T51" fmla="*/ 6385 h 59"/>
                    <a:gd name="T52" fmla="+- 0 7250 7191"/>
                    <a:gd name="T53" fmla="*/ T52 w 59"/>
                    <a:gd name="T54" fmla="+- 0 6369 6347"/>
                    <a:gd name="T55" fmla="*/ 6369 h 59"/>
                    <a:gd name="T56" fmla="+- 0 7247 7191"/>
                    <a:gd name="T57" fmla="*/ T56 w 59"/>
                    <a:gd name="T58" fmla="+- 0 6362 6347"/>
                    <a:gd name="T59" fmla="*/ 6362 h 59"/>
                    <a:gd name="T60" fmla="+- 0 7236 7191"/>
                    <a:gd name="T61" fmla="*/ T60 w 59"/>
                    <a:gd name="T62" fmla="+- 0 6351 6347"/>
                    <a:gd name="T63" fmla="*/ 6351 h 59"/>
                    <a:gd name="T64" fmla="+- 0 7229 7191"/>
                    <a:gd name="T65" fmla="*/ T64 w 59"/>
                    <a:gd name="T66" fmla="+- 0 6348 6347"/>
                    <a:gd name="T67" fmla="*/ 6348 h 59"/>
                    <a:gd name="T68" fmla="+- 0 7213 7191"/>
                    <a:gd name="T69" fmla="*/ T68 w 59"/>
                    <a:gd name="T70" fmla="+- 0 6347 6347"/>
                    <a:gd name="T71" fmla="*/ 63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4" y="14"/>
                      </a:lnTo>
                      <a:lnTo>
                        <a:pt x="1" y="21"/>
                      </a:lnTo>
                      <a:lnTo>
                        <a:pt x="1"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330">
                <a:extLst>
                  <a:ext uri="{FF2B5EF4-FFF2-40B4-BE49-F238E27FC236}">
                    <a16:creationId xmlns:a16="http://schemas.microsoft.com/office/drawing/2014/main" id="{3A936619-DC46-F04B-B821-AC49ED66DABA}"/>
                  </a:ext>
                </a:extLst>
              </p:cNvPr>
              <p:cNvGrpSpPr>
                <a:grpSpLocks/>
              </p:cNvGrpSpPr>
              <p:nvPr/>
            </p:nvGrpSpPr>
            <p:grpSpPr bwMode="auto">
              <a:xfrm>
                <a:off x="7332" y="6350"/>
                <a:ext cx="59" cy="59"/>
                <a:chOff x="7332" y="6350"/>
                <a:chExt cx="59" cy="59"/>
              </a:xfrm>
            </p:grpSpPr>
            <p:sp>
              <p:nvSpPr>
                <p:cNvPr id="210" name="Freeform 331">
                  <a:extLst>
                    <a:ext uri="{FF2B5EF4-FFF2-40B4-BE49-F238E27FC236}">
                      <a16:creationId xmlns:a16="http://schemas.microsoft.com/office/drawing/2014/main" id="{4FA91E3A-3211-6B46-BAF8-C550FC48B923}"/>
                    </a:ext>
                  </a:extLst>
                </p:cNvPr>
                <p:cNvSpPr>
                  <a:spLocks/>
                </p:cNvSpPr>
                <p:nvPr/>
              </p:nvSpPr>
              <p:spPr bwMode="auto">
                <a:xfrm>
                  <a:off x="7332" y="6350"/>
                  <a:ext cx="59" cy="59"/>
                </a:xfrm>
                <a:custGeom>
                  <a:avLst/>
                  <a:gdLst>
                    <a:gd name="T0" fmla="+- 0 7354 7332"/>
                    <a:gd name="T1" fmla="*/ T0 w 59"/>
                    <a:gd name="T2" fmla="+- 0 6350 6350"/>
                    <a:gd name="T3" fmla="*/ 6350 h 59"/>
                    <a:gd name="T4" fmla="+- 0 7347 7332"/>
                    <a:gd name="T5" fmla="*/ T4 w 59"/>
                    <a:gd name="T6" fmla="+- 0 6353 6350"/>
                    <a:gd name="T7" fmla="*/ 6353 h 59"/>
                    <a:gd name="T8" fmla="+- 0 7335 7332"/>
                    <a:gd name="T9" fmla="*/ T8 w 59"/>
                    <a:gd name="T10" fmla="+- 0 6364 6350"/>
                    <a:gd name="T11" fmla="*/ 6364 h 59"/>
                    <a:gd name="T12" fmla="+- 0 7332 7332"/>
                    <a:gd name="T13" fmla="*/ T12 w 59"/>
                    <a:gd name="T14" fmla="+- 0 6370 6350"/>
                    <a:gd name="T15" fmla="*/ 6370 h 59"/>
                    <a:gd name="T16" fmla="+- 0 7332 7332"/>
                    <a:gd name="T17" fmla="*/ T16 w 59"/>
                    <a:gd name="T18" fmla="+- 0 6378 6350"/>
                    <a:gd name="T19" fmla="*/ 6378 h 59"/>
                    <a:gd name="T20" fmla="+- 0 7332 7332"/>
                    <a:gd name="T21" fmla="*/ T20 w 59"/>
                    <a:gd name="T22" fmla="+- 0 6387 6350"/>
                    <a:gd name="T23" fmla="*/ 6387 h 59"/>
                    <a:gd name="T24" fmla="+- 0 7335 7332"/>
                    <a:gd name="T25" fmla="*/ T24 w 59"/>
                    <a:gd name="T26" fmla="+- 0 6394 6350"/>
                    <a:gd name="T27" fmla="*/ 6394 h 59"/>
                    <a:gd name="T28" fmla="+- 0 7345 7332"/>
                    <a:gd name="T29" fmla="*/ T28 w 59"/>
                    <a:gd name="T30" fmla="+- 0 6405 6350"/>
                    <a:gd name="T31" fmla="*/ 6405 h 59"/>
                    <a:gd name="T32" fmla="+- 0 7352 7332"/>
                    <a:gd name="T33" fmla="*/ T32 w 59"/>
                    <a:gd name="T34" fmla="+- 0 6408 6350"/>
                    <a:gd name="T35" fmla="*/ 6408 h 59"/>
                    <a:gd name="T36" fmla="+- 0 7369 7332"/>
                    <a:gd name="T37" fmla="*/ T36 w 59"/>
                    <a:gd name="T38" fmla="+- 0 6408 6350"/>
                    <a:gd name="T39" fmla="*/ 6408 h 59"/>
                    <a:gd name="T40" fmla="+- 0 7375 7332"/>
                    <a:gd name="T41" fmla="*/ T40 w 59"/>
                    <a:gd name="T42" fmla="+- 0 6405 6350"/>
                    <a:gd name="T43" fmla="*/ 6405 h 59"/>
                    <a:gd name="T44" fmla="+- 0 7387 7332"/>
                    <a:gd name="T45" fmla="*/ T44 w 59"/>
                    <a:gd name="T46" fmla="+- 0 6394 6350"/>
                    <a:gd name="T47" fmla="*/ 6394 h 59"/>
                    <a:gd name="T48" fmla="+- 0 7390 7332"/>
                    <a:gd name="T49" fmla="*/ T48 w 59"/>
                    <a:gd name="T50" fmla="+- 0 6388 6350"/>
                    <a:gd name="T51" fmla="*/ 6388 h 59"/>
                    <a:gd name="T52" fmla="+- 0 7390 7332"/>
                    <a:gd name="T53" fmla="*/ T52 w 59"/>
                    <a:gd name="T54" fmla="+- 0 6372 6350"/>
                    <a:gd name="T55" fmla="*/ 6372 h 59"/>
                    <a:gd name="T56" fmla="+- 0 7387 7332"/>
                    <a:gd name="T57" fmla="*/ T56 w 59"/>
                    <a:gd name="T58" fmla="+- 0 6365 6350"/>
                    <a:gd name="T59" fmla="*/ 6365 h 59"/>
                    <a:gd name="T60" fmla="+- 0 7376 7332"/>
                    <a:gd name="T61" fmla="*/ T60 w 59"/>
                    <a:gd name="T62" fmla="+- 0 6353 6350"/>
                    <a:gd name="T63" fmla="*/ 6353 h 59"/>
                    <a:gd name="T64" fmla="+- 0 7369 7332"/>
                    <a:gd name="T65" fmla="*/ T64 w 59"/>
                    <a:gd name="T66" fmla="+- 0 6350 6350"/>
                    <a:gd name="T67" fmla="*/ 6350 h 59"/>
                    <a:gd name="T68" fmla="+- 0 7354 7332"/>
                    <a:gd name="T69" fmla="*/ T68 w 59"/>
                    <a:gd name="T70" fmla="+- 0 6350 6350"/>
                    <a:gd name="T71" fmla="*/ 635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28"/>
                      </a:lnTo>
                      <a:lnTo>
                        <a:pt x="0" y="37"/>
                      </a:lnTo>
                      <a:lnTo>
                        <a:pt x="3" y="44"/>
                      </a:lnTo>
                      <a:lnTo>
                        <a:pt x="13" y="55"/>
                      </a:lnTo>
                      <a:lnTo>
                        <a:pt x="20" y="58"/>
                      </a:lnTo>
                      <a:lnTo>
                        <a:pt x="37" y="58"/>
                      </a:lnTo>
                      <a:lnTo>
                        <a:pt x="43" y="55"/>
                      </a:lnTo>
                      <a:lnTo>
                        <a:pt x="55" y="44"/>
                      </a:lnTo>
                      <a:lnTo>
                        <a:pt x="58" y="38"/>
                      </a:lnTo>
                      <a:lnTo>
                        <a:pt x="58" y="22"/>
                      </a:lnTo>
                      <a:lnTo>
                        <a:pt x="55" y="15"/>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332">
                <a:extLst>
                  <a:ext uri="{FF2B5EF4-FFF2-40B4-BE49-F238E27FC236}">
                    <a16:creationId xmlns:a16="http://schemas.microsoft.com/office/drawing/2014/main" id="{F68A15FA-B1EE-7A4A-AE3E-66BD546376DE}"/>
                  </a:ext>
                </a:extLst>
              </p:cNvPr>
              <p:cNvGrpSpPr>
                <a:grpSpLocks/>
              </p:cNvGrpSpPr>
              <p:nvPr/>
            </p:nvGrpSpPr>
            <p:grpSpPr bwMode="auto">
              <a:xfrm>
                <a:off x="7472" y="6352"/>
                <a:ext cx="59" cy="59"/>
                <a:chOff x="7472" y="6352"/>
                <a:chExt cx="59" cy="59"/>
              </a:xfrm>
            </p:grpSpPr>
            <p:sp>
              <p:nvSpPr>
                <p:cNvPr id="209" name="Freeform 333">
                  <a:extLst>
                    <a:ext uri="{FF2B5EF4-FFF2-40B4-BE49-F238E27FC236}">
                      <a16:creationId xmlns:a16="http://schemas.microsoft.com/office/drawing/2014/main" id="{0D584933-8DCD-6A4C-A7DC-086E8A6540F8}"/>
                    </a:ext>
                  </a:extLst>
                </p:cNvPr>
                <p:cNvSpPr>
                  <a:spLocks/>
                </p:cNvSpPr>
                <p:nvPr/>
              </p:nvSpPr>
              <p:spPr bwMode="auto">
                <a:xfrm>
                  <a:off x="7472" y="6352"/>
                  <a:ext cx="59" cy="59"/>
                </a:xfrm>
                <a:custGeom>
                  <a:avLst/>
                  <a:gdLst>
                    <a:gd name="T0" fmla="+- 0 7494 7472"/>
                    <a:gd name="T1" fmla="*/ T0 w 59"/>
                    <a:gd name="T2" fmla="+- 0 6352 6352"/>
                    <a:gd name="T3" fmla="*/ 6352 h 59"/>
                    <a:gd name="T4" fmla="+- 0 7487 7472"/>
                    <a:gd name="T5" fmla="*/ T4 w 59"/>
                    <a:gd name="T6" fmla="+- 0 6355 6352"/>
                    <a:gd name="T7" fmla="*/ 6355 h 59"/>
                    <a:gd name="T8" fmla="+- 0 7481 7472"/>
                    <a:gd name="T9" fmla="*/ T8 w 59"/>
                    <a:gd name="T10" fmla="+- 0 6361 6352"/>
                    <a:gd name="T11" fmla="*/ 6361 h 59"/>
                    <a:gd name="T12" fmla="+- 0 7476 7472"/>
                    <a:gd name="T13" fmla="*/ T12 w 59"/>
                    <a:gd name="T14" fmla="+- 0 6366 6352"/>
                    <a:gd name="T15" fmla="*/ 6366 h 59"/>
                    <a:gd name="T16" fmla="+- 0 7473 7472"/>
                    <a:gd name="T17" fmla="*/ T16 w 59"/>
                    <a:gd name="T18" fmla="+- 0 6373 6352"/>
                    <a:gd name="T19" fmla="*/ 6373 h 59"/>
                    <a:gd name="T20" fmla="+- 0 7472 7472"/>
                    <a:gd name="T21" fmla="*/ T20 w 59"/>
                    <a:gd name="T22" fmla="+- 0 6381 6352"/>
                    <a:gd name="T23" fmla="*/ 6381 h 59"/>
                    <a:gd name="T24" fmla="+- 0 7472 7472"/>
                    <a:gd name="T25" fmla="*/ T24 w 59"/>
                    <a:gd name="T26" fmla="+- 0 6389 6352"/>
                    <a:gd name="T27" fmla="*/ 6389 h 59"/>
                    <a:gd name="T28" fmla="+- 0 7475 7472"/>
                    <a:gd name="T29" fmla="*/ T28 w 59"/>
                    <a:gd name="T30" fmla="+- 0 6396 6352"/>
                    <a:gd name="T31" fmla="*/ 6396 h 59"/>
                    <a:gd name="T32" fmla="+- 0 7486 7472"/>
                    <a:gd name="T33" fmla="*/ T32 w 59"/>
                    <a:gd name="T34" fmla="+- 0 6407 6352"/>
                    <a:gd name="T35" fmla="*/ 6407 h 59"/>
                    <a:gd name="T36" fmla="+- 0 7493 7472"/>
                    <a:gd name="T37" fmla="*/ T36 w 59"/>
                    <a:gd name="T38" fmla="+- 0 6410 6352"/>
                    <a:gd name="T39" fmla="*/ 6410 h 59"/>
                    <a:gd name="T40" fmla="+- 0 7509 7472"/>
                    <a:gd name="T41" fmla="*/ T40 w 59"/>
                    <a:gd name="T42" fmla="+- 0 6411 6352"/>
                    <a:gd name="T43" fmla="*/ 6411 h 59"/>
                    <a:gd name="T44" fmla="+- 0 7516 7472"/>
                    <a:gd name="T45" fmla="*/ T44 w 59"/>
                    <a:gd name="T46" fmla="+- 0 6408 6352"/>
                    <a:gd name="T47" fmla="*/ 6408 h 59"/>
                    <a:gd name="T48" fmla="+- 0 7527 7472"/>
                    <a:gd name="T49" fmla="*/ T48 w 59"/>
                    <a:gd name="T50" fmla="+- 0 6397 6352"/>
                    <a:gd name="T51" fmla="*/ 6397 h 59"/>
                    <a:gd name="T52" fmla="+- 0 7530 7472"/>
                    <a:gd name="T53" fmla="*/ T52 w 59"/>
                    <a:gd name="T54" fmla="+- 0 6390 6352"/>
                    <a:gd name="T55" fmla="*/ 6390 h 59"/>
                    <a:gd name="T56" fmla="+- 0 7531 7472"/>
                    <a:gd name="T57" fmla="*/ T56 w 59"/>
                    <a:gd name="T58" fmla="+- 0 6374 6352"/>
                    <a:gd name="T59" fmla="*/ 6374 h 59"/>
                    <a:gd name="T60" fmla="+- 0 7528 7472"/>
                    <a:gd name="T61" fmla="*/ T60 w 59"/>
                    <a:gd name="T62" fmla="+- 0 6367 6352"/>
                    <a:gd name="T63" fmla="*/ 6367 h 59"/>
                    <a:gd name="T64" fmla="+- 0 7517 7472"/>
                    <a:gd name="T65" fmla="*/ T64 w 59"/>
                    <a:gd name="T66" fmla="+- 0 6355 6352"/>
                    <a:gd name="T67" fmla="*/ 6355 h 59"/>
                    <a:gd name="T68" fmla="+- 0 7510 7472"/>
                    <a:gd name="T69" fmla="*/ T68 w 59"/>
                    <a:gd name="T70" fmla="+- 0 6352 6352"/>
                    <a:gd name="T71" fmla="*/ 6352 h 59"/>
                    <a:gd name="T72" fmla="+- 0 7494 7472"/>
                    <a:gd name="T73" fmla="*/ T72 w 59"/>
                    <a:gd name="T74" fmla="+- 0 6352 6352"/>
                    <a:gd name="T75" fmla="*/ 635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334">
                <a:extLst>
                  <a:ext uri="{FF2B5EF4-FFF2-40B4-BE49-F238E27FC236}">
                    <a16:creationId xmlns:a16="http://schemas.microsoft.com/office/drawing/2014/main" id="{9B559EBF-1C5E-9E46-94A7-B4E6C7D3F003}"/>
                  </a:ext>
                </a:extLst>
              </p:cNvPr>
              <p:cNvGrpSpPr>
                <a:grpSpLocks/>
              </p:cNvGrpSpPr>
              <p:nvPr/>
            </p:nvGrpSpPr>
            <p:grpSpPr bwMode="auto">
              <a:xfrm>
                <a:off x="5080" y="7254"/>
                <a:ext cx="61" cy="61"/>
                <a:chOff x="5080" y="7254"/>
                <a:chExt cx="61" cy="61"/>
              </a:xfrm>
            </p:grpSpPr>
            <p:sp>
              <p:nvSpPr>
                <p:cNvPr id="208" name="Freeform 335">
                  <a:extLst>
                    <a:ext uri="{FF2B5EF4-FFF2-40B4-BE49-F238E27FC236}">
                      <a16:creationId xmlns:a16="http://schemas.microsoft.com/office/drawing/2014/main" id="{8A3D4F69-8931-D44A-BDBC-0C2821922BF7}"/>
                    </a:ext>
                  </a:extLst>
                </p:cNvPr>
                <p:cNvSpPr>
                  <a:spLocks/>
                </p:cNvSpPr>
                <p:nvPr/>
              </p:nvSpPr>
              <p:spPr bwMode="auto">
                <a:xfrm>
                  <a:off x="5080" y="7254"/>
                  <a:ext cx="61" cy="61"/>
                </a:xfrm>
                <a:custGeom>
                  <a:avLst/>
                  <a:gdLst>
                    <a:gd name="T0" fmla="+- 0 5109 5080"/>
                    <a:gd name="T1" fmla="*/ T0 w 61"/>
                    <a:gd name="T2" fmla="+- 0 7254 7254"/>
                    <a:gd name="T3" fmla="*/ 7254 h 61"/>
                    <a:gd name="T4" fmla="+- 0 5094 5080"/>
                    <a:gd name="T5" fmla="*/ T4 w 61"/>
                    <a:gd name="T6" fmla="+- 0 7258 7254"/>
                    <a:gd name="T7" fmla="*/ 7258 h 61"/>
                    <a:gd name="T8" fmla="+- 0 5088 5080"/>
                    <a:gd name="T9" fmla="*/ T8 w 61"/>
                    <a:gd name="T10" fmla="+- 0 7263 7254"/>
                    <a:gd name="T11" fmla="*/ 7263 h 61"/>
                    <a:gd name="T12" fmla="+- 0 5081 5080"/>
                    <a:gd name="T13" fmla="*/ T12 w 61"/>
                    <a:gd name="T14" fmla="+- 0 7277 7254"/>
                    <a:gd name="T15" fmla="*/ 7277 h 61"/>
                    <a:gd name="T16" fmla="+- 0 5080 5080"/>
                    <a:gd name="T17" fmla="*/ T16 w 61"/>
                    <a:gd name="T18" fmla="+- 0 7285 7254"/>
                    <a:gd name="T19" fmla="*/ 7285 h 61"/>
                    <a:gd name="T20" fmla="+- 0 5084 5080"/>
                    <a:gd name="T21" fmla="*/ T20 w 61"/>
                    <a:gd name="T22" fmla="+- 0 7300 7254"/>
                    <a:gd name="T23" fmla="*/ 7300 h 61"/>
                    <a:gd name="T24" fmla="+- 0 5089 5080"/>
                    <a:gd name="T25" fmla="*/ T24 w 61"/>
                    <a:gd name="T26" fmla="+- 0 7305 7254"/>
                    <a:gd name="T27" fmla="*/ 7305 h 61"/>
                    <a:gd name="T28" fmla="+- 0 5103 5080"/>
                    <a:gd name="T29" fmla="*/ T28 w 61"/>
                    <a:gd name="T30" fmla="+- 0 7313 7254"/>
                    <a:gd name="T31" fmla="*/ 7313 h 61"/>
                    <a:gd name="T32" fmla="+- 0 5111 5080"/>
                    <a:gd name="T33" fmla="*/ T32 w 61"/>
                    <a:gd name="T34" fmla="+- 0 7314 7254"/>
                    <a:gd name="T35" fmla="*/ 7314 h 61"/>
                    <a:gd name="T36" fmla="+- 0 5126 5080"/>
                    <a:gd name="T37" fmla="*/ T36 w 61"/>
                    <a:gd name="T38" fmla="+- 0 7309 7254"/>
                    <a:gd name="T39" fmla="*/ 7309 h 61"/>
                    <a:gd name="T40" fmla="+- 0 5132 5080"/>
                    <a:gd name="T41" fmla="*/ T40 w 61"/>
                    <a:gd name="T42" fmla="+- 0 7305 7254"/>
                    <a:gd name="T43" fmla="*/ 7305 h 61"/>
                    <a:gd name="T44" fmla="+- 0 5135 5080"/>
                    <a:gd name="T45" fmla="*/ T44 w 61"/>
                    <a:gd name="T46" fmla="+- 0 7298 7254"/>
                    <a:gd name="T47" fmla="*/ 7298 h 61"/>
                    <a:gd name="T48" fmla="+- 0 5139 5080"/>
                    <a:gd name="T49" fmla="*/ T48 w 61"/>
                    <a:gd name="T50" fmla="+- 0 7291 7254"/>
                    <a:gd name="T51" fmla="*/ 7291 h 61"/>
                    <a:gd name="T52" fmla="+- 0 5140 5080"/>
                    <a:gd name="T53" fmla="*/ T52 w 61"/>
                    <a:gd name="T54" fmla="+- 0 7283 7254"/>
                    <a:gd name="T55" fmla="*/ 7283 h 61"/>
                    <a:gd name="T56" fmla="+- 0 5135 5080"/>
                    <a:gd name="T57" fmla="*/ T56 w 61"/>
                    <a:gd name="T58" fmla="+- 0 7268 7254"/>
                    <a:gd name="T59" fmla="*/ 7268 h 61"/>
                    <a:gd name="T60" fmla="+- 0 5131 5080"/>
                    <a:gd name="T61" fmla="*/ T60 w 61"/>
                    <a:gd name="T62" fmla="+- 0 7262 7254"/>
                    <a:gd name="T63" fmla="*/ 7262 h 61"/>
                    <a:gd name="T64" fmla="+- 0 5117 5080"/>
                    <a:gd name="T65" fmla="*/ T64 w 61"/>
                    <a:gd name="T66" fmla="+- 0 7255 7254"/>
                    <a:gd name="T67" fmla="*/ 7255 h 61"/>
                    <a:gd name="T68" fmla="+- 0 5109 5080"/>
                    <a:gd name="T69" fmla="*/ T68 w 61"/>
                    <a:gd name="T70" fmla="+- 0 7254 7254"/>
                    <a:gd name="T71" fmla="*/ 72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5" y="44"/>
                      </a:lnTo>
                      <a:lnTo>
                        <a:pt x="59" y="37"/>
                      </a:lnTo>
                      <a:lnTo>
                        <a:pt x="60" y="29"/>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336">
                <a:extLst>
                  <a:ext uri="{FF2B5EF4-FFF2-40B4-BE49-F238E27FC236}">
                    <a16:creationId xmlns:a16="http://schemas.microsoft.com/office/drawing/2014/main" id="{60649657-9FB1-CE45-BF45-DA64B8583061}"/>
                  </a:ext>
                </a:extLst>
              </p:cNvPr>
              <p:cNvGrpSpPr>
                <a:grpSpLocks/>
              </p:cNvGrpSpPr>
              <p:nvPr/>
            </p:nvGrpSpPr>
            <p:grpSpPr bwMode="auto">
              <a:xfrm>
                <a:off x="5203" y="7321"/>
                <a:ext cx="61" cy="61"/>
                <a:chOff x="5203" y="7321"/>
                <a:chExt cx="61" cy="61"/>
              </a:xfrm>
            </p:grpSpPr>
            <p:sp>
              <p:nvSpPr>
                <p:cNvPr id="207" name="Freeform 337">
                  <a:extLst>
                    <a:ext uri="{FF2B5EF4-FFF2-40B4-BE49-F238E27FC236}">
                      <a16:creationId xmlns:a16="http://schemas.microsoft.com/office/drawing/2014/main" id="{DEF29C7D-F38B-CA40-BAF3-7F832088AAA4}"/>
                    </a:ext>
                  </a:extLst>
                </p:cNvPr>
                <p:cNvSpPr>
                  <a:spLocks/>
                </p:cNvSpPr>
                <p:nvPr/>
              </p:nvSpPr>
              <p:spPr bwMode="auto">
                <a:xfrm>
                  <a:off x="5203" y="7321"/>
                  <a:ext cx="61" cy="61"/>
                </a:xfrm>
                <a:custGeom>
                  <a:avLst/>
                  <a:gdLst>
                    <a:gd name="T0" fmla="+- 0 5233 5203"/>
                    <a:gd name="T1" fmla="*/ T0 w 61"/>
                    <a:gd name="T2" fmla="+- 0 7321 7321"/>
                    <a:gd name="T3" fmla="*/ 7321 h 61"/>
                    <a:gd name="T4" fmla="+- 0 5218 5203"/>
                    <a:gd name="T5" fmla="*/ T4 w 61"/>
                    <a:gd name="T6" fmla="+- 0 7325 7321"/>
                    <a:gd name="T7" fmla="*/ 7325 h 61"/>
                    <a:gd name="T8" fmla="+- 0 5212 5203"/>
                    <a:gd name="T9" fmla="*/ T8 w 61"/>
                    <a:gd name="T10" fmla="+- 0 7330 7321"/>
                    <a:gd name="T11" fmla="*/ 7330 h 61"/>
                    <a:gd name="T12" fmla="+- 0 5204 5203"/>
                    <a:gd name="T13" fmla="*/ T12 w 61"/>
                    <a:gd name="T14" fmla="+- 0 7344 7321"/>
                    <a:gd name="T15" fmla="*/ 7344 h 61"/>
                    <a:gd name="T16" fmla="+- 0 5203 5203"/>
                    <a:gd name="T17" fmla="*/ T16 w 61"/>
                    <a:gd name="T18" fmla="+- 0 7352 7321"/>
                    <a:gd name="T19" fmla="*/ 7352 h 61"/>
                    <a:gd name="T20" fmla="+- 0 5208 5203"/>
                    <a:gd name="T21" fmla="*/ T20 w 61"/>
                    <a:gd name="T22" fmla="+- 0 7367 7321"/>
                    <a:gd name="T23" fmla="*/ 7367 h 61"/>
                    <a:gd name="T24" fmla="+- 0 5212 5203"/>
                    <a:gd name="T25" fmla="*/ T24 w 61"/>
                    <a:gd name="T26" fmla="+- 0 7372 7321"/>
                    <a:gd name="T27" fmla="*/ 7372 h 61"/>
                    <a:gd name="T28" fmla="+- 0 5227 5203"/>
                    <a:gd name="T29" fmla="*/ T28 w 61"/>
                    <a:gd name="T30" fmla="+- 0 7380 7321"/>
                    <a:gd name="T31" fmla="*/ 7380 h 61"/>
                    <a:gd name="T32" fmla="+- 0 5234 5203"/>
                    <a:gd name="T33" fmla="*/ T32 w 61"/>
                    <a:gd name="T34" fmla="+- 0 7381 7321"/>
                    <a:gd name="T35" fmla="*/ 7381 h 61"/>
                    <a:gd name="T36" fmla="+- 0 5249 5203"/>
                    <a:gd name="T37" fmla="*/ T36 w 61"/>
                    <a:gd name="T38" fmla="+- 0 7376 7321"/>
                    <a:gd name="T39" fmla="*/ 7376 h 61"/>
                    <a:gd name="T40" fmla="+- 0 5255 5203"/>
                    <a:gd name="T41" fmla="*/ T40 w 61"/>
                    <a:gd name="T42" fmla="+- 0 7372 7321"/>
                    <a:gd name="T43" fmla="*/ 7372 h 61"/>
                    <a:gd name="T44" fmla="+- 0 5263 5203"/>
                    <a:gd name="T45" fmla="*/ T44 w 61"/>
                    <a:gd name="T46" fmla="+- 0 7358 7321"/>
                    <a:gd name="T47" fmla="*/ 7358 h 61"/>
                    <a:gd name="T48" fmla="+- 0 5263 5203"/>
                    <a:gd name="T49" fmla="*/ T48 w 61"/>
                    <a:gd name="T50" fmla="+- 0 7350 7321"/>
                    <a:gd name="T51" fmla="*/ 7350 h 61"/>
                    <a:gd name="T52" fmla="+- 0 5259 5203"/>
                    <a:gd name="T53" fmla="*/ T52 w 61"/>
                    <a:gd name="T54" fmla="+- 0 7335 7321"/>
                    <a:gd name="T55" fmla="*/ 7335 h 61"/>
                    <a:gd name="T56" fmla="+- 0 5254 5203"/>
                    <a:gd name="T57" fmla="*/ T56 w 61"/>
                    <a:gd name="T58" fmla="+- 0 7329 7321"/>
                    <a:gd name="T59" fmla="*/ 7329 h 61"/>
                    <a:gd name="T60" fmla="+- 0 5240 5203"/>
                    <a:gd name="T61" fmla="*/ T60 w 61"/>
                    <a:gd name="T62" fmla="+- 0 7321 7321"/>
                    <a:gd name="T63" fmla="*/ 7321 h 61"/>
                    <a:gd name="T64" fmla="+- 0 5233 5203"/>
                    <a:gd name="T65" fmla="*/ T64 w 61"/>
                    <a:gd name="T66" fmla="+- 0 7321 7321"/>
                    <a:gd name="T67" fmla="*/ 73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4"/>
                      </a:lnTo>
                      <a:lnTo>
                        <a:pt x="9" y="9"/>
                      </a:lnTo>
                      <a:lnTo>
                        <a:pt x="1" y="23"/>
                      </a:lnTo>
                      <a:lnTo>
                        <a:pt x="0" y="31"/>
                      </a:lnTo>
                      <a:lnTo>
                        <a:pt x="5" y="46"/>
                      </a:lnTo>
                      <a:lnTo>
                        <a:pt x="9" y="51"/>
                      </a:lnTo>
                      <a:lnTo>
                        <a:pt x="24" y="59"/>
                      </a:lnTo>
                      <a:lnTo>
                        <a:pt x="31" y="60"/>
                      </a:lnTo>
                      <a:lnTo>
                        <a:pt x="46" y="55"/>
                      </a:lnTo>
                      <a:lnTo>
                        <a:pt x="52" y="51"/>
                      </a:lnTo>
                      <a:lnTo>
                        <a:pt x="60" y="37"/>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338">
                <a:extLst>
                  <a:ext uri="{FF2B5EF4-FFF2-40B4-BE49-F238E27FC236}">
                    <a16:creationId xmlns:a16="http://schemas.microsoft.com/office/drawing/2014/main" id="{C84C09D5-E21D-C34B-A0F4-6A5C759CF8C9}"/>
                  </a:ext>
                </a:extLst>
              </p:cNvPr>
              <p:cNvGrpSpPr>
                <a:grpSpLocks/>
              </p:cNvGrpSpPr>
              <p:nvPr/>
            </p:nvGrpSpPr>
            <p:grpSpPr bwMode="auto">
              <a:xfrm>
                <a:off x="5327" y="7388"/>
                <a:ext cx="61" cy="61"/>
                <a:chOff x="5327" y="7388"/>
                <a:chExt cx="61" cy="61"/>
              </a:xfrm>
            </p:grpSpPr>
            <p:sp>
              <p:nvSpPr>
                <p:cNvPr id="206" name="Freeform 339">
                  <a:extLst>
                    <a:ext uri="{FF2B5EF4-FFF2-40B4-BE49-F238E27FC236}">
                      <a16:creationId xmlns:a16="http://schemas.microsoft.com/office/drawing/2014/main" id="{60FEF9FC-0DFE-5A43-881B-21C7A9ACE278}"/>
                    </a:ext>
                  </a:extLst>
                </p:cNvPr>
                <p:cNvSpPr>
                  <a:spLocks/>
                </p:cNvSpPr>
                <p:nvPr/>
              </p:nvSpPr>
              <p:spPr bwMode="auto">
                <a:xfrm>
                  <a:off x="5327" y="7388"/>
                  <a:ext cx="61" cy="61"/>
                </a:xfrm>
                <a:custGeom>
                  <a:avLst/>
                  <a:gdLst>
                    <a:gd name="T0" fmla="+- 0 5356 5327"/>
                    <a:gd name="T1" fmla="*/ T0 w 61"/>
                    <a:gd name="T2" fmla="+- 0 7388 7388"/>
                    <a:gd name="T3" fmla="*/ 7388 h 61"/>
                    <a:gd name="T4" fmla="+- 0 5341 5327"/>
                    <a:gd name="T5" fmla="*/ T4 w 61"/>
                    <a:gd name="T6" fmla="+- 0 7392 7388"/>
                    <a:gd name="T7" fmla="*/ 7392 h 61"/>
                    <a:gd name="T8" fmla="+- 0 5335 5327"/>
                    <a:gd name="T9" fmla="*/ T8 w 61"/>
                    <a:gd name="T10" fmla="+- 0 7397 7388"/>
                    <a:gd name="T11" fmla="*/ 7397 h 61"/>
                    <a:gd name="T12" fmla="+- 0 5328 5327"/>
                    <a:gd name="T13" fmla="*/ T12 w 61"/>
                    <a:gd name="T14" fmla="+- 0 7411 7388"/>
                    <a:gd name="T15" fmla="*/ 7411 h 61"/>
                    <a:gd name="T16" fmla="+- 0 5327 5327"/>
                    <a:gd name="T17" fmla="*/ T16 w 61"/>
                    <a:gd name="T18" fmla="+- 0 7418 7388"/>
                    <a:gd name="T19" fmla="*/ 7418 h 61"/>
                    <a:gd name="T20" fmla="+- 0 5329 5327"/>
                    <a:gd name="T21" fmla="*/ T20 w 61"/>
                    <a:gd name="T22" fmla="+- 0 7426 7388"/>
                    <a:gd name="T23" fmla="*/ 7426 h 61"/>
                    <a:gd name="T24" fmla="+- 0 5358 5327"/>
                    <a:gd name="T25" fmla="*/ T24 w 61"/>
                    <a:gd name="T26" fmla="+- 0 7448 7388"/>
                    <a:gd name="T27" fmla="*/ 7448 h 61"/>
                    <a:gd name="T28" fmla="+- 0 5373 5327"/>
                    <a:gd name="T29" fmla="*/ T28 w 61"/>
                    <a:gd name="T30" fmla="+- 0 7443 7388"/>
                    <a:gd name="T31" fmla="*/ 7443 h 61"/>
                    <a:gd name="T32" fmla="+- 0 5379 5327"/>
                    <a:gd name="T33" fmla="*/ T32 w 61"/>
                    <a:gd name="T34" fmla="+- 0 7438 7388"/>
                    <a:gd name="T35" fmla="*/ 7438 h 61"/>
                    <a:gd name="T36" fmla="+- 0 5383 5327"/>
                    <a:gd name="T37" fmla="*/ T36 w 61"/>
                    <a:gd name="T38" fmla="+- 0 7431 7388"/>
                    <a:gd name="T39" fmla="*/ 7431 h 61"/>
                    <a:gd name="T40" fmla="+- 0 5386 5327"/>
                    <a:gd name="T41" fmla="*/ T40 w 61"/>
                    <a:gd name="T42" fmla="+- 0 7424 7388"/>
                    <a:gd name="T43" fmla="*/ 7424 h 61"/>
                    <a:gd name="T44" fmla="+- 0 5387 5327"/>
                    <a:gd name="T45" fmla="*/ T44 w 61"/>
                    <a:gd name="T46" fmla="+- 0 7417 7388"/>
                    <a:gd name="T47" fmla="*/ 7417 h 61"/>
                    <a:gd name="T48" fmla="+- 0 5385 5327"/>
                    <a:gd name="T49" fmla="*/ T48 w 61"/>
                    <a:gd name="T50" fmla="+- 0 7409 7388"/>
                    <a:gd name="T51" fmla="*/ 7409 h 61"/>
                    <a:gd name="T52" fmla="+- 0 5382 5327"/>
                    <a:gd name="T53" fmla="*/ T52 w 61"/>
                    <a:gd name="T54" fmla="+- 0 7402 7388"/>
                    <a:gd name="T55" fmla="*/ 7402 h 61"/>
                    <a:gd name="T56" fmla="+- 0 5378 5327"/>
                    <a:gd name="T57" fmla="*/ T56 w 61"/>
                    <a:gd name="T58" fmla="+- 0 7396 7388"/>
                    <a:gd name="T59" fmla="*/ 7396 h 61"/>
                    <a:gd name="T60" fmla="+- 0 5364 5327"/>
                    <a:gd name="T61" fmla="*/ T60 w 61"/>
                    <a:gd name="T62" fmla="+- 0 7388 7388"/>
                    <a:gd name="T63" fmla="*/ 7388 h 61"/>
                    <a:gd name="T64" fmla="+- 0 5356 5327"/>
                    <a:gd name="T65" fmla="*/ T64 w 61"/>
                    <a:gd name="T66" fmla="+- 0 7388 7388"/>
                    <a:gd name="T67" fmla="*/ 73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29" y="0"/>
                      </a:moveTo>
                      <a:lnTo>
                        <a:pt x="14" y="4"/>
                      </a:lnTo>
                      <a:lnTo>
                        <a:pt x="8" y="9"/>
                      </a:lnTo>
                      <a:lnTo>
                        <a:pt x="1" y="23"/>
                      </a:lnTo>
                      <a:lnTo>
                        <a:pt x="0" y="30"/>
                      </a:lnTo>
                      <a:lnTo>
                        <a:pt x="2" y="38"/>
                      </a:lnTo>
                      <a:lnTo>
                        <a:pt x="31" y="60"/>
                      </a:lnTo>
                      <a:lnTo>
                        <a:pt x="46" y="55"/>
                      </a:lnTo>
                      <a:lnTo>
                        <a:pt x="52" y="50"/>
                      </a:lnTo>
                      <a:lnTo>
                        <a:pt x="56" y="43"/>
                      </a:lnTo>
                      <a:lnTo>
                        <a:pt x="59" y="36"/>
                      </a:lnTo>
                      <a:lnTo>
                        <a:pt x="60" y="29"/>
                      </a:lnTo>
                      <a:lnTo>
                        <a:pt x="58" y="21"/>
                      </a:lnTo>
                      <a:lnTo>
                        <a:pt x="55" y="14"/>
                      </a:lnTo>
                      <a:lnTo>
                        <a:pt x="51" y="8"/>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340">
                <a:extLst>
                  <a:ext uri="{FF2B5EF4-FFF2-40B4-BE49-F238E27FC236}">
                    <a16:creationId xmlns:a16="http://schemas.microsoft.com/office/drawing/2014/main" id="{CBEA050C-8FD9-B647-8920-AA4B8067A008}"/>
                  </a:ext>
                </a:extLst>
              </p:cNvPr>
              <p:cNvGrpSpPr>
                <a:grpSpLocks/>
              </p:cNvGrpSpPr>
              <p:nvPr/>
            </p:nvGrpSpPr>
            <p:grpSpPr bwMode="auto">
              <a:xfrm>
                <a:off x="5450" y="7454"/>
                <a:ext cx="61" cy="61"/>
                <a:chOff x="5450" y="7454"/>
                <a:chExt cx="61" cy="61"/>
              </a:xfrm>
            </p:grpSpPr>
            <p:sp>
              <p:nvSpPr>
                <p:cNvPr id="205" name="Freeform 341">
                  <a:extLst>
                    <a:ext uri="{FF2B5EF4-FFF2-40B4-BE49-F238E27FC236}">
                      <a16:creationId xmlns:a16="http://schemas.microsoft.com/office/drawing/2014/main" id="{A2E694F7-41B1-E04E-B677-DDD21794AC06}"/>
                    </a:ext>
                  </a:extLst>
                </p:cNvPr>
                <p:cNvSpPr>
                  <a:spLocks/>
                </p:cNvSpPr>
                <p:nvPr/>
              </p:nvSpPr>
              <p:spPr bwMode="auto">
                <a:xfrm>
                  <a:off x="5450" y="7454"/>
                  <a:ext cx="61" cy="61"/>
                </a:xfrm>
                <a:custGeom>
                  <a:avLst/>
                  <a:gdLst>
                    <a:gd name="T0" fmla="+- 0 5480 5450"/>
                    <a:gd name="T1" fmla="*/ T0 w 61"/>
                    <a:gd name="T2" fmla="+- 0 7454 7454"/>
                    <a:gd name="T3" fmla="*/ 7454 h 61"/>
                    <a:gd name="T4" fmla="+- 0 5465 5450"/>
                    <a:gd name="T5" fmla="*/ T4 w 61"/>
                    <a:gd name="T6" fmla="+- 0 7459 7454"/>
                    <a:gd name="T7" fmla="*/ 7459 h 61"/>
                    <a:gd name="T8" fmla="+- 0 5459 5450"/>
                    <a:gd name="T9" fmla="*/ T8 w 61"/>
                    <a:gd name="T10" fmla="+- 0 7464 7454"/>
                    <a:gd name="T11" fmla="*/ 7464 h 61"/>
                    <a:gd name="T12" fmla="+- 0 5451 5450"/>
                    <a:gd name="T13" fmla="*/ T12 w 61"/>
                    <a:gd name="T14" fmla="+- 0 7478 7454"/>
                    <a:gd name="T15" fmla="*/ 7478 h 61"/>
                    <a:gd name="T16" fmla="+- 0 5450 5450"/>
                    <a:gd name="T17" fmla="*/ T16 w 61"/>
                    <a:gd name="T18" fmla="+- 0 7485 7454"/>
                    <a:gd name="T19" fmla="*/ 7485 h 61"/>
                    <a:gd name="T20" fmla="+- 0 5453 5450"/>
                    <a:gd name="T21" fmla="*/ T20 w 61"/>
                    <a:gd name="T22" fmla="+- 0 7493 7454"/>
                    <a:gd name="T23" fmla="*/ 7493 h 61"/>
                    <a:gd name="T24" fmla="+- 0 5455 5450"/>
                    <a:gd name="T25" fmla="*/ T24 w 61"/>
                    <a:gd name="T26" fmla="+- 0 7500 7454"/>
                    <a:gd name="T27" fmla="*/ 7500 h 61"/>
                    <a:gd name="T28" fmla="+- 0 5460 5450"/>
                    <a:gd name="T29" fmla="*/ T28 w 61"/>
                    <a:gd name="T30" fmla="+- 0 7506 7454"/>
                    <a:gd name="T31" fmla="*/ 7506 h 61"/>
                    <a:gd name="T32" fmla="+- 0 5474 5450"/>
                    <a:gd name="T33" fmla="*/ T32 w 61"/>
                    <a:gd name="T34" fmla="+- 0 7514 7454"/>
                    <a:gd name="T35" fmla="*/ 7514 h 61"/>
                    <a:gd name="T36" fmla="+- 0 5481 5450"/>
                    <a:gd name="T37" fmla="*/ T36 w 61"/>
                    <a:gd name="T38" fmla="+- 0 7515 7454"/>
                    <a:gd name="T39" fmla="*/ 7515 h 61"/>
                    <a:gd name="T40" fmla="+- 0 5496 5450"/>
                    <a:gd name="T41" fmla="*/ T40 w 61"/>
                    <a:gd name="T42" fmla="+- 0 7510 7454"/>
                    <a:gd name="T43" fmla="*/ 7510 h 61"/>
                    <a:gd name="T44" fmla="+- 0 5502 5450"/>
                    <a:gd name="T45" fmla="*/ T44 w 61"/>
                    <a:gd name="T46" fmla="+- 0 7505 7454"/>
                    <a:gd name="T47" fmla="*/ 7505 h 61"/>
                    <a:gd name="T48" fmla="+- 0 5506 5450"/>
                    <a:gd name="T49" fmla="*/ T48 w 61"/>
                    <a:gd name="T50" fmla="+- 0 7498 7454"/>
                    <a:gd name="T51" fmla="*/ 7498 h 61"/>
                    <a:gd name="T52" fmla="+- 0 5510 5450"/>
                    <a:gd name="T53" fmla="*/ T52 w 61"/>
                    <a:gd name="T54" fmla="+- 0 7491 7454"/>
                    <a:gd name="T55" fmla="*/ 7491 h 61"/>
                    <a:gd name="T56" fmla="+- 0 5510 5450"/>
                    <a:gd name="T57" fmla="*/ T56 w 61"/>
                    <a:gd name="T58" fmla="+- 0 7484 7454"/>
                    <a:gd name="T59" fmla="*/ 7484 h 61"/>
                    <a:gd name="T60" fmla="+- 0 5508 5450"/>
                    <a:gd name="T61" fmla="*/ T60 w 61"/>
                    <a:gd name="T62" fmla="+- 0 7476 7454"/>
                    <a:gd name="T63" fmla="*/ 7476 h 61"/>
                    <a:gd name="T64" fmla="+- 0 5480 5450"/>
                    <a:gd name="T65" fmla="*/ T64 w 61"/>
                    <a:gd name="T66" fmla="+- 0 7454 7454"/>
                    <a:gd name="T67" fmla="*/ 74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0" y="30"/>
                      </a:lnTo>
                      <a:lnTo>
                        <a:pt x="58" y="22"/>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342">
                <a:extLst>
                  <a:ext uri="{FF2B5EF4-FFF2-40B4-BE49-F238E27FC236}">
                    <a16:creationId xmlns:a16="http://schemas.microsoft.com/office/drawing/2014/main" id="{9E54BA6D-FEA2-1345-9109-DCA62EC6ECB7}"/>
                  </a:ext>
                </a:extLst>
              </p:cNvPr>
              <p:cNvGrpSpPr>
                <a:grpSpLocks/>
              </p:cNvGrpSpPr>
              <p:nvPr/>
            </p:nvGrpSpPr>
            <p:grpSpPr bwMode="auto">
              <a:xfrm>
                <a:off x="5574" y="7521"/>
                <a:ext cx="61" cy="61"/>
                <a:chOff x="5574" y="7521"/>
                <a:chExt cx="61" cy="61"/>
              </a:xfrm>
            </p:grpSpPr>
            <p:sp>
              <p:nvSpPr>
                <p:cNvPr id="204" name="Freeform 343">
                  <a:extLst>
                    <a:ext uri="{FF2B5EF4-FFF2-40B4-BE49-F238E27FC236}">
                      <a16:creationId xmlns:a16="http://schemas.microsoft.com/office/drawing/2014/main" id="{998EA9A0-0A6B-C24C-97A2-9B7B54870A65}"/>
                    </a:ext>
                  </a:extLst>
                </p:cNvPr>
                <p:cNvSpPr>
                  <a:spLocks/>
                </p:cNvSpPr>
                <p:nvPr/>
              </p:nvSpPr>
              <p:spPr bwMode="auto">
                <a:xfrm>
                  <a:off x="5574" y="7521"/>
                  <a:ext cx="61" cy="61"/>
                </a:xfrm>
                <a:custGeom>
                  <a:avLst/>
                  <a:gdLst>
                    <a:gd name="T0" fmla="+- 0 5603 5574"/>
                    <a:gd name="T1" fmla="*/ T0 w 61"/>
                    <a:gd name="T2" fmla="+- 0 7521 7521"/>
                    <a:gd name="T3" fmla="*/ 7521 h 61"/>
                    <a:gd name="T4" fmla="+- 0 5588 5574"/>
                    <a:gd name="T5" fmla="*/ T4 w 61"/>
                    <a:gd name="T6" fmla="+- 0 7526 7521"/>
                    <a:gd name="T7" fmla="*/ 7526 h 61"/>
                    <a:gd name="T8" fmla="+- 0 5582 5574"/>
                    <a:gd name="T9" fmla="*/ T8 w 61"/>
                    <a:gd name="T10" fmla="+- 0 7530 7521"/>
                    <a:gd name="T11" fmla="*/ 7530 h 61"/>
                    <a:gd name="T12" fmla="+- 0 5575 5574"/>
                    <a:gd name="T13" fmla="*/ T12 w 61"/>
                    <a:gd name="T14" fmla="+- 0 7545 7521"/>
                    <a:gd name="T15" fmla="*/ 7545 h 61"/>
                    <a:gd name="T16" fmla="+- 0 5574 5574"/>
                    <a:gd name="T17" fmla="*/ T16 w 61"/>
                    <a:gd name="T18" fmla="+- 0 7552 7521"/>
                    <a:gd name="T19" fmla="*/ 7552 h 61"/>
                    <a:gd name="T20" fmla="+- 0 5578 5574"/>
                    <a:gd name="T21" fmla="*/ T20 w 61"/>
                    <a:gd name="T22" fmla="+- 0 7567 7521"/>
                    <a:gd name="T23" fmla="*/ 7567 h 61"/>
                    <a:gd name="T24" fmla="+- 0 5583 5574"/>
                    <a:gd name="T25" fmla="*/ T24 w 61"/>
                    <a:gd name="T26" fmla="+- 0 7573 7521"/>
                    <a:gd name="T27" fmla="*/ 7573 h 61"/>
                    <a:gd name="T28" fmla="+- 0 5597 5574"/>
                    <a:gd name="T29" fmla="*/ T28 w 61"/>
                    <a:gd name="T30" fmla="+- 0 7581 7521"/>
                    <a:gd name="T31" fmla="*/ 7581 h 61"/>
                    <a:gd name="T32" fmla="+- 0 5605 5574"/>
                    <a:gd name="T33" fmla="*/ T32 w 61"/>
                    <a:gd name="T34" fmla="+- 0 7581 7521"/>
                    <a:gd name="T35" fmla="*/ 7581 h 61"/>
                    <a:gd name="T36" fmla="+- 0 5620 5574"/>
                    <a:gd name="T37" fmla="*/ T36 w 61"/>
                    <a:gd name="T38" fmla="+- 0 7577 7521"/>
                    <a:gd name="T39" fmla="*/ 7577 h 61"/>
                    <a:gd name="T40" fmla="+- 0 5626 5574"/>
                    <a:gd name="T41" fmla="*/ T40 w 61"/>
                    <a:gd name="T42" fmla="+- 0 7572 7521"/>
                    <a:gd name="T43" fmla="*/ 7572 h 61"/>
                    <a:gd name="T44" fmla="+- 0 5629 5574"/>
                    <a:gd name="T45" fmla="*/ T44 w 61"/>
                    <a:gd name="T46" fmla="+- 0 7565 7521"/>
                    <a:gd name="T47" fmla="*/ 7565 h 61"/>
                    <a:gd name="T48" fmla="+- 0 5633 5574"/>
                    <a:gd name="T49" fmla="*/ T48 w 61"/>
                    <a:gd name="T50" fmla="+- 0 7558 7521"/>
                    <a:gd name="T51" fmla="*/ 7558 h 61"/>
                    <a:gd name="T52" fmla="+- 0 5634 5574"/>
                    <a:gd name="T53" fmla="*/ T52 w 61"/>
                    <a:gd name="T54" fmla="+- 0 7551 7521"/>
                    <a:gd name="T55" fmla="*/ 7551 h 61"/>
                    <a:gd name="T56" fmla="+- 0 5629 5574"/>
                    <a:gd name="T57" fmla="*/ T56 w 61"/>
                    <a:gd name="T58" fmla="+- 0 7535 7521"/>
                    <a:gd name="T59" fmla="*/ 7535 h 61"/>
                    <a:gd name="T60" fmla="+- 0 5625 5574"/>
                    <a:gd name="T61" fmla="*/ T60 w 61"/>
                    <a:gd name="T62" fmla="+- 0 7530 7521"/>
                    <a:gd name="T63" fmla="*/ 7530 h 61"/>
                    <a:gd name="T64" fmla="+- 0 5611 5574"/>
                    <a:gd name="T65" fmla="*/ T64 w 61"/>
                    <a:gd name="T66" fmla="+- 0 7522 7521"/>
                    <a:gd name="T67" fmla="*/ 7522 h 61"/>
                    <a:gd name="T68" fmla="+- 0 5603 5574"/>
                    <a:gd name="T69" fmla="*/ T68 w 61"/>
                    <a:gd name="T70" fmla="+- 0 7521 7521"/>
                    <a:gd name="T71" fmla="*/ 75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5"/>
                      </a:lnTo>
                      <a:lnTo>
                        <a:pt x="8" y="9"/>
                      </a:lnTo>
                      <a:lnTo>
                        <a:pt x="1" y="24"/>
                      </a:lnTo>
                      <a:lnTo>
                        <a:pt x="0" y="31"/>
                      </a:lnTo>
                      <a:lnTo>
                        <a:pt x="4" y="46"/>
                      </a:lnTo>
                      <a:lnTo>
                        <a:pt x="9" y="52"/>
                      </a:lnTo>
                      <a:lnTo>
                        <a:pt x="23" y="60"/>
                      </a:lnTo>
                      <a:lnTo>
                        <a:pt x="31" y="60"/>
                      </a:lnTo>
                      <a:lnTo>
                        <a:pt x="46" y="56"/>
                      </a:lnTo>
                      <a:lnTo>
                        <a:pt x="52" y="51"/>
                      </a:lnTo>
                      <a:lnTo>
                        <a:pt x="55" y="44"/>
                      </a:lnTo>
                      <a:lnTo>
                        <a:pt x="59" y="37"/>
                      </a:lnTo>
                      <a:lnTo>
                        <a:pt x="60" y="30"/>
                      </a:lnTo>
                      <a:lnTo>
                        <a:pt x="55" y="14"/>
                      </a:lnTo>
                      <a:lnTo>
                        <a:pt x="51" y="9"/>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344">
                <a:extLst>
                  <a:ext uri="{FF2B5EF4-FFF2-40B4-BE49-F238E27FC236}">
                    <a16:creationId xmlns:a16="http://schemas.microsoft.com/office/drawing/2014/main" id="{436E4B34-B822-4349-8A6F-097C6B9B7B15}"/>
                  </a:ext>
                </a:extLst>
              </p:cNvPr>
              <p:cNvGrpSpPr>
                <a:grpSpLocks/>
              </p:cNvGrpSpPr>
              <p:nvPr/>
            </p:nvGrpSpPr>
            <p:grpSpPr bwMode="auto">
              <a:xfrm>
                <a:off x="5697" y="7588"/>
                <a:ext cx="61" cy="61"/>
                <a:chOff x="5697" y="7588"/>
                <a:chExt cx="61" cy="61"/>
              </a:xfrm>
            </p:grpSpPr>
            <p:sp>
              <p:nvSpPr>
                <p:cNvPr id="203" name="Freeform 345">
                  <a:extLst>
                    <a:ext uri="{FF2B5EF4-FFF2-40B4-BE49-F238E27FC236}">
                      <a16:creationId xmlns:a16="http://schemas.microsoft.com/office/drawing/2014/main" id="{B24BA193-BCC8-1241-AA61-D037D7A1C9CE}"/>
                    </a:ext>
                  </a:extLst>
                </p:cNvPr>
                <p:cNvSpPr>
                  <a:spLocks/>
                </p:cNvSpPr>
                <p:nvPr/>
              </p:nvSpPr>
              <p:spPr bwMode="auto">
                <a:xfrm>
                  <a:off x="5697" y="7588"/>
                  <a:ext cx="61" cy="61"/>
                </a:xfrm>
                <a:custGeom>
                  <a:avLst/>
                  <a:gdLst>
                    <a:gd name="T0" fmla="+- 0 5727 5697"/>
                    <a:gd name="T1" fmla="*/ T0 w 61"/>
                    <a:gd name="T2" fmla="+- 0 7588 7588"/>
                    <a:gd name="T3" fmla="*/ 7588 h 61"/>
                    <a:gd name="T4" fmla="+- 0 5712 5697"/>
                    <a:gd name="T5" fmla="*/ T4 w 61"/>
                    <a:gd name="T6" fmla="+- 0 7593 7588"/>
                    <a:gd name="T7" fmla="*/ 7593 h 61"/>
                    <a:gd name="T8" fmla="+- 0 5706 5697"/>
                    <a:gd name="T9" fmla="*/ T8 w 61"/>
                    <a:gd name="T10" fmla="+- 0 7597 7588"/>
                    <a:gd name="T11" fmla="*/ 7597 h 61"/>
                    <a:gd name="T12" fmla="+- 0 5698 5697"/>
                    <a:gd name="T13" fmla="*/ T12 w 61"/>
                    <a:gd name="T14" fmla="+- 0 7612 7588"/>
                    <a:gd name="T15" fmla="*/ 7612 h 61"/>
                    <a:gd name="T16" fmla="+- 0 5697 5697"/>
                    <a:gd name="T17" fmla="*/ T16 w 61"/>
                    <a:gd name="T18" fmla="+- 0 7619 7588"/>
                    <a:gd name="T19" fmla="*/ 7619 h 61"/>
                    <a:gd name="T20" fmla="+- 0 5699 5697"/>
                    <a:gd name="T21" fmla="*/ T20 w 61"/>
                    <a:gd name="T22" fmla="+- 0 7627 7588"/>
                    <a:gd name="T23" fmla="*/ 7627 h 61"/>
                    <a:gd name="T24" fmla="+- 0 5702 5697"/>
                    <a:gd name="T25" fmla="*/ T24 w 61"/>
                    <a:gd name="T26" fmla="+- 0 7634 7588"/>
                    <a:gd name="T27" fmla="*/ 7634 h 61"/>
                    <a:gd name="T28" fmla="+- 0 5706 5697"/>
                    <a:gd name="T29" fmla="*/ T28 w 61"/>
                    <a:gd name="T30" fmla="+- 0 7640 7588"/>
                    <a:gd name="T31" fmla="*/ 7640 h 61"/>
                    <a:gd name="T32" fmla="+- 0 5714 5697"/>
                    <a:gd name="T33" fmla="*/ T32 w 61"/>
                    <a:gd name="T34" fmla="+- 0 7644 7588"/>
                    <a:gd name="T35" fmla="*/ 7644 h 61"/>
                    <a:gd name="T36" fmla="+- 0 5721 5697"/>
                    <a:gd name="T37" fmla="*/ T36 w 61"/>
                    <a:gd name="T38" fmla="+- 0 7648 7588"/>
                    <a:gd name="T39" fmla="*/ 7648 h 61"/>
                    <a:gd name="T40" fmla="+- 0 5757 5697"/>
                    <a:gd name="T41" fmla="*/ T40 w 61"/>
                    <a:gd name="T42" fmla="+- 0 7618 7588"/>
                    <a:gd name="T43" fmla="*/ 7618 h 61"/>
                    <a:gd name="T44" fmla="+- 0 5753 5697"/>
                    <a:gd name="T45" fmla="*/ T44 w 61"/>
                    <a:gd name="T46" fmla="+- 0 7602 7588"/>
                    <a:gd name="T47" fmla="*/ 7602 h 61"/>
                    <a:gd name="T48" fmla="+- 0 5748 5697"/>
                    <a:gd name="T49" fmla="*/ T48 w 61"/>
                    <a:gd name="T50" fmla="+- 0 7596 7588"/>
                    <a:gd name="T51" fmla="*/ 7596 h 61"/>
                    <a:gd name="T52" fmla="+- 0 5734 5697"/>
                    <a:gd name="T53" fmla="*/ T52 w 61"/>
                    <a:gd name="T54" fmla="+- 0 7589 7588"/>
                    <a:gd name="T55" fmla="*/ 7589 h 61"/>
                    <a:gd name="T56" fmla="+- 0 5727 5697"/>
                    <a:gd name="T57" fmla="*/ T56 w 61"/>
                    <a:gd name="T58" fmla="+- 0 7588 7588"/>
                    <a:gd name="T59" fmla="*/ 75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5"/>
                      </a:lnTo>
                      <a:lnTo>
                        <a:pt x="9" y="9"/>
                      </a:lnTo>
                      <a:lnTo>
                        <a:pt x="1" y="24"/>
                      </a:lnTo>
                      <a:lnTo>
                        <a:pt x="0" y="31"/>
                      </a:lnTo>
                      <a:lnTo>
                        <a:pt x="2" y="39"/>
                      </a:lnTo>
                      <a:lnTo>
                        <a:pt x="5" y="46"/>
                      </a:lnTo>
                      <a:lnTo>
                        <a:pt x="9" y="52"/>
                      </a:lnTo>
                      <a:lnTo>
                        <a:pt x="17" y="56"/>
                      </a:lnTo>
                      <a:lnTo>
                        <a:pt x="24" y="60"/>
                      </a:lnTo>
                      <a:lnTo>
                        <a:pt x="60" y="30"/>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346">
                <a:extLst>
                  <a:ext uri="{FF2B5EF4-FFF2-40B4-BE49-F238E27FC236}">
                    <a16:creationId xmlns:a16="http://schemas.microsoft.com/office/drawing/2014/main" id="{7C8893C0-B7AA-ED49-B3F4-1FF56C90D885}"/>
                  </a:ext>
                </a:extLst>
              </p:cNvPr>
              <p:cNvGrpSpPr>
                <a:grpSpLocks/>
              </p:cNvGrpSpPr>
              <p:nvPr/>
            </p:nvGrpSpPr>
            <p:grpSpPr bwMode="auto">
              <a:xfrm>
                <a:off x="5821" y="7655"/>
                <a:ext cx="61" cy="61"/>
                <a:chOff x="5821" y="7655"/>
                <a:chExt cx="61" cy="61"/>
              </a:xfrm>
            </p:grpSpPr>
            <p:sp>
              <p:nvSpPr>
                <p:cNvPr id="202" name="Freeform 347">
                  <a:extLst>
                    <a:ext uri="{FF2B5EF4-FFF2-40B4-BE49-F238E27FC236}">
                      <a16:creationId xmlns:a16="http://schemas.microsoft.com/office/drawing/2014/main" id="{04D9671E-7187-AC45-A39B-4625D4709C55}"/>
                    </a:ext>
                  </a:extLst>
                </p:cNvPr>
                <p:cNvSpPr>
                  <a:spLocks/>
                </p:cNvSpPr>
                <p:nvPr/>
              </p:nvSpPr>
              <p:spPr bwMode="auto">
                <a:xfrm>
                  <a:off x="5821" y="7655"/>
                  <a:ext cx="61" cy="61"/>
                </a:xfrm>
                <a:custGeom>
                  <a:avLst/>
                  <a:gdLst>
                    <a:gd name="T0" fmla="+- 0 5850 5821"/>
                    <a:gd name="T1" fmla="*/ T0 w 61"/>
                    <a:gd name="T2" fmla="+- 0 7655 7655"/>
                    <a:gd name="T3" fmla="*/ 7655 h 61"/>
                    <a:gd name="T4" fmla="+- 0 5835 5821"/>
                    <a:gd name="T5" fmla="*/ T4 w 61"/>
                    <a:gd name="T6" fmla="+- 0 7660 7655"/>
                    <a:gd name="T7" fmla="*/ 7660 h 61"/>
                    <a:gd name="T8" fmla="+- 0 5829 5821"/>
                    <a:gd name="T9" fmla="*/ T8 w 61"/>
                    <a:gd name="T10" fmla="+- 0 7664 7655"/>
                    <a:gd name="T11" fmla="*/ 7664 h 61"/>
                    <a:gd name="T12" fmla="+- 0 5822 5821"/>
                    <a:gd name="T13" fmla="*/ T12 w 61"/>
                    <a:gd name="T14" fmla="+- 0 7678 7655"/>
                    <a:gd name="T15" fmla="*/ 7678 h 61"/>
                    <a:gd name="T16" fmla="+- 0 5821 5821"/>
                    <a:gd name="T17" fmla="*/ T16 w 61"/>
                    <a:gd name="T18" fmla="+- 0 7686 7655"/>
                    <a:gd name="T19" fmla="*/ 7686 h 61"/>
                    <a:gd name="T20" fmla="+- 0 5825 5821"/>
                    <a:gd name="T21" fmla="*/ T20 w 61"/>
                    <a:gd name="T22" fmla="+- 0 7701 7655"/>
                    <a:gd name="T23" fmla="*/ 7701 h 61"/>
                    <a:gd name="T24" fmla="+- 0 5830 5821"/>
                    <a:gd name="T25" fmla="*/ T24 w 61"/>
                    <a:gd name="T26" fmla="+- 0 7707 7655"/>
                    <a:gd name="T27" fmla="*/ 7707 h 61"/>
                    <a:gd name="T28" fmla="+- 0 5844 5821"/>
                    <a:gd name="T29" fmla="*/ T28 w 61"/>
                    <a:gd name="T30" fmla="+- 0 7714 7655"/>
                    <a:gd name="T31" fmla="*/ 7714 h 61"/>
                    <a:gd name="T32" fmla="+- 0 5852 5821"/>
                    <a:gd name="T33" fmla="*/ T32 w 61"/>
                    <a:gd name="T34" fmla="+- 0 7715 7655"/>
                    <a:gd name="T35" fmla="*/ 7715 h 61"/>
                    <a:gd name="T36" fmla="+- 0 5859 5821"/>
                    <a:gd name="T37" fmla="*/ T36 w 61"/>
                    <a:gd name="T38" fmla="+- 0 7713 7655"/>
                    <a:gd name="T39" fmla="*/ 7713 h 61"/>
                    <a:gd name="T40" fmla="+- 0 5867 5821"/>
                    <a:gd name="T41" fmla="*/ T40 w 61"/>
                    <a:gd name="T42" fmla="+- 0 7711 7655"/>
                    <a:gd name="T43" fmla="*/ 7711 h 61"/>
                    <a:gd name="T44" fmla="+- 0 5873 5821"/>
                    <a:gd name="T45" fmla="*/ T44 w 61"/>
                    <a:gd name="T46" fmla="+- 0 7706 7655"/>
                    <a:gd name="T47" fmla="*/ 7706 h 61"/>
                    <a:gd name="T48" fmla="+- 0 5880 5821"/>
                    <a:gd name="T49" fmla="*/ T48 w 61"/>
                    <a:gd name="T50" fmla="+- 0 7692 7655"/>
                    <a:gd name="T51" fmla="*/ 7692 h 61"/>
                    <a:gd name="T52" fmla="+- 0 5881 5821"/>
                    <a:gd name="T53" fmla="*/ T52 w 61"/>
                    <a:gd name="T54" fmla="+- 0 7685 7655"/>
                    <a:gd name="T55" fmla="*/ 7685 h 61"/>
                    <a:gd name="T56" fmla="+- 0 5879 5821"/>
                    <a:gd name="T57" fmla="*/ T56 w 61"/>
                    <a:gd name="T58" fmla="+- 0 7677 7655"/>
                    <a:gd name="T59" fmla="*/ 7677 h 61"/>
                    <a:gd name="T60" fmla="+- 0 5876 5821"/>
                    <a:gd name="T61" fmla="*/ T60 w 61"/>
                    <a:gd name="T62" fmla="+- 0 7669 7655"/>
                    <a:gd name="T63" fmla="*/ 7669 h 61"/>
                    <a:gd name="T64" fmla="+- 0 5872 5821"/>
                    <a:gd name="T65" fmla="*/ T64 w 61"/>
                    <a:gd name="T66" fmla="+- 0 7663 7655"/>
                    <a:gd name="T67" fmla="*/ 7663 h 61"/>
                    <a:gd name="T68" fmla="+- 0 5858 5821"/>
                    <a:gd name="T69" fmla="*/ T68 w 61"/>
                    <a:gd name="T70" fmla="+- 0 7656 7655"/>
                    <a:gd name="T71" fmla="*/ 7656 h 61"/>
                    <a:gd name="T72" fmla="+- 0 5850 5821"/>
                    <a:gd name="T73" fmla="*/ T72 w 61"/>
                    <a:gd name="T74" fmla="+- 0 7655 7655"/>
                    <a:gd name="T75" fmla="*/ 765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5"/>
                      </a:lnTo>
                      <a:lnTo>
                        <a:pt x="8" y="9"/>
                      </a:lnTo>
                      <a:lnTo>
                        <a:pt x="1" y="23"/>
                      </a:lnTo>
                      <a:lnTo>
                        <a:pt x="0" y="31"/>
                      </a:lnTo>
                      <a:lnTo>
                        <a:pt x="4" y="46"/>
                      </a:lnTo>
                      <a:lnTo>
                        <a:pt x="9" y="52"/>
                      </a:lnTo>
                      <a:lnTo>
                        <a:pt x="23" y="59"/>
                      </a:lnTo>
                      <a:lnTo>
                        <a:pt x="31" y="60"/>
                      </a:lnTo>
                      <a:lnTo>
                        <a:pt x="38" y="58"/>
                      </a:lnTo>
                      <a:lnTo>
                        <a:pt x="46" y="56"/>
                      </a:lnTo>
                      <a:lnTo>
                        <a:pt x="52" y="51"/>
                      </a:lnTo>
                      <a:lnTo>
                        <a:pt x="59" y="37"/>
                      </a:lnTo>
                      <a:lnTo>
                        <a:pt x="60" y="30"/>
                      </a:lnTo>
                      <a:lnTo>
                        <a:pt x="58" y="22"/>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348">
                <a:extLst>
                  <a:ext uri="{FF2B5EF4-FFF2-40B4-BE49-F238E27FC236}">
                    <a16:creationId xmlns:a16="http://schemas.microsoft.com/office/drawing/2014/main" id="{39C38A75-5CB1-B34E-956B-E8A054566A90}"/>
                  </a:ext>
                </a:extLst>
              </p:cNvPr>
              <p:cNvGrpSpPr>
                <a:grpSpLocks/>
              </p:cNvGrpSpPr>
              <p:nvPr/>
            </p:nvGrpSpPr>
            <p:grpSpPr bwMode="auto">
              <a:xfrm>
                <a:off x="5944" y="7722"/>
                <a:ext cx="61" cy="61"/>
                <a:chOff x="5944" y="7722"/>
                <a:chExt cx="61" cy="61"/>
              </a:xfrm>
            </p:grpSpPr>
            <p:sp>
              <p:nvSpPr>
                <p:cNvPr id="201" name="Freeform 349">
                  <a:extLst>
                    <a:ext uri="{FF2B5EF4-FFF2-40B4-BE49-F238E27FC236}">
                      <a16:creationId xmlns:a16="http://schemas.microsoft.com/office/drawing/2014/main" id="{7BF8EA8B-181D-8445-8C8C-5F646D40A083}"/>
                    </a:ext>
                  </a:extLst>
                </p:cNvPr>
                <p:cNvSpPr>
                  <a:spLocks/>
                </p:cNvSpPr>
                <p:nvPr/>
              </p:nvSpPr>
              <p:spPr bwMode="auto">
                <a:xfrm>
                  <a:off x="5944" y="7722"/>
                  <a:ext cx="61" cy="61"/>
                </a:xfrm>
                <a:custGeom>
                  <a:avLst/>
                  <a:gdLst>
                    <a:gd name="T0" fmla="+- 0 5974 5944"/>
                    <a:gd name="T1" fmla="*/ T0 w 61"/>
                    <a:gd name="T2" fmla="+- 0 7722 7722"/>
                    <a:gd name="T3" fmla="*/ 7722 h 61"/>
                    <a:gd name="T4" fmla="+- 0 5959 5944"/>
                    <a:gd name="T5" fmla="*/ T4 w 61"/>
                    <a:gd name="T6" fmla="+- 0 7727 7722"/>
                    <a:gd name="T7" fmla="*/ 7727 h 61"/>
                    <a:gd name="T8" fmla="+- 0 5953 5944"/>
                    <a:gd name="T9" fmla="*/ T8 w 61"/>
                    <a:gd name="T10" fmla="+- 0 7731 7722"/>
                    <a:gd name="T11" fmla="*/ 7731 h 61"/>
                    <a:gd name="T12" fmla="+- 0 5945 5944"/>
                    <a:gd name="T13" fmla="*/ T12 w 61"/>
                    <a:gd name="T14" fmla="+- 0 7745 7722"/>
                    <a:gd name="T15" fmla="*/ 7745 h 61"/>
                    <a:gd name="T16" fmla="+- 0 5944 5944"/>
                    <a:gd name="T17" fmla="*/ T16 w 61"/>
                    <a:gd name="T18" fmla="+- 0 7753 7722"/>
                    <a:gd name="T19" fmla="*/ 7753 h 61"/>
                    <a:gd name="T20" fmla="+- 0 5949 5944"/>
                    <a:gd name="T21" fmla="*/ T20 w 61"/>
                    <a:gd name="T22" fmla="+- 0 7768 7722"/>
                    <a:gd name="T23" fmla="*/ 7768 h 61"/>
                    <a:gd name="T24" fmla="+- 0 5954 5944"/>
                    <a:gd name="T25" fmla="*/ T24 w 61"/>
                    <a:gd name="T26" fmla="+- 0 7774 7722"/>
                    <a:gd name="T27" fmla="*/ 7774 h 61"/>
                    <a:gd name="T28" fmla="+- 0 5968 5944"/>
                    <a:gd name="T29" fmla="*/ T28 w 61"/>
                    <a:gd name="T30" fmla="+- 0 7781 7722"/>
                    <a:gd name="T31" fmla="*/ 7781 h 61"/>
                    <a:gd name="T32" fmla="+- 0 5975 5944"/>
                    <a:gd name="T33" fmla="*/ T32 w 61"/>
                    <a:gd name="T34" fmla="+- 0 7782 7722"/>
                    <a:gd name="T35" fmla="*/ 7782 h 61"/>
                    <a:gd name="T36" fmla="+- 0 5990 5944"/>
                    <a:gd name="T37" fmla="*/ T36 w 61"/>
                    <a:gd name="T38" fmla="+- 0 7778 7722"/>
                    <a:gd name="T39" fmla="*/ 7778 h 61"/>
                    <a:gd name="T40" fmla="+- 0 5996 5944"/>
                    <a:gd name="T41" fmla="*/ T40 w 61"/>
                    <a:gd name="T42" fmla="+- 0 7773 7722"/>
                    <a:gd name="T43" fmla="*/ 7773 h 61"/>
                    <a:gd name="T44" fmla="+- 0 6004 5944"/>
                    <a:gd name="T45" fmla="*/ T44 w 61"/>
                    <a:gd name="T46" fmla="+- 0 7759 7722"/>
                    <a:gd name="T47" fmla="*/ 7759 h 61"/>
                    <a:gd name="T48" fmla="+- 0 6005 5944"/>
                    <a:gd name="T49" fmla="*/ T48 w 61"/>
                    <a:gd name="T50" fmla="+- 0 7751 7722"/>
                    <a:gd name="T51" fmla="*/ 7751 h 61"/>
                    <a:gd name="T52" fmla="+- 0 6000 5944"/>
                    <a:gd name="T53" fmla="*/ T52 w 61"/>
                    <a:gd name="T54" fmla="+- 0 7736 7722"/>
                    <a:gd name="T55" fmla="*/ 7736 h 61"/>
                    <a:gd name="T56" fmla="+- 0 5995 5944"/>
                    <a:gd name="T57" fmla="*/ T56 w 61"/>
                    <a:gd name="T58" fmla="+- 0 7730 7722"/>
                    <a:gd name="T59" fmla="*/ 7730 h 61"/>
                    <a:gd name="T60" fmla="+- 0 5981 5944"/>
                    <a:gd name="T61" fmla="*/ T60 w 61"/>
                    <a:gd name="T62" fmla="+- 0 7723 7722"/>
                    <a:gd name="T63" fmla="*/ 7723 h 61"/>
                    <a:gd name="T64" fmla="+- 0 5974 5944"/>
                    <a:gd name="T65" fmla="*/ T64 w 61"/>
                    <a:gd name="T66" fmla="+- 0 7722 7722"/>
                    <a:gd name="T67" fmla="*/ 772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9"/>
                      </a:lnTo>
                      <a:lnTo>
                        <a:pt x="1" y="23"/>
                      </a:lnTo>
                      <a:lnTo>
                        <a:pt x="0" y="31"/>
                      </a:lnTo>
                      <a:lnTo>
                        <a:pt x="5" y="46"/>
                      </a:lnTo>
                      <a:lnTo>
                        <a:pt x="10" y="52"/>
                      </a:lnTo>
                      <a:lnTo>
                        <a:pt x="24" y="59"/>
                      </a:lnTo>
                      <a:lnTo>
                        <a:pt x="31" y="60"/>
                      </a:lnTo>
                      <a:lnTo>
                        <a:pt x="46" y="56"/>
                      </a:lnTo>
                      <a:lnTo>
                        <a:pt x="52" y="51"/>
                      </a:lnTo>
                      <a:lnTo>
                        <a:pt x="60" y="37"/>
                      </a:lnTo>
                      <a:lnTo>
                        <a:pt x="61" y="29"/>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350">
                <a:extLst>
                  <a:ext uri="{FF2B5EF4-FFF2-40B4-BE49-F238E27FC236}">
                    <a16:creationId xmlns:a16="http://schemas.microsoft.com/office/drawing/2014/main" id="{D151D145-BD72-F44F-B6A9-CE67DB7A18F4}"/>
                  </a:ext>
                </a:extLst>
              </p:cNvPr>
              <p:cNvGrpSpPr>
                <a:grpSpLocks/>
              </p:cNvGrpSpPr>
              <p:nvPr/>
            </p:nvGrpSpPr>
            <p:grpSpPr bwMode="auto">
              <a:xfrm>
                <a:off x="6068" y="7789"/>
                <a:ext cx="61" cy="61"/>
                <a:chOff x="6068" y="7789"/>
                <a:chExt cx="61" cy="61"/>
              </a:xfrm>
            </p:grpSpPr>
            <p:sp>
              <p:nvSpPr>
                <p:cNvPr id="200" name="Freeform 351">
                  <a:extLst>
                    <a:ext uri="{FF2B5EF4-FFF2-40B4-BE49-F238E27FC236}">
                      <a16:creationId xmlns:a16="http://schemas.microsoft.com/office/drawing/2014/main" id="{F0C7877F-E0F7-2F40-A904-C8A49C086C12}"/>
                    </a:ext>
                  </a:extLst>
                </p:cNvPr>
                <p:cNvSpPr>
                  <a:spLocks/>
                </p:cNvSpPr>
                <p:nvPr/>
              </p:nvSpPr>
              <p:spPr bwMode="auto">
                <a:xfrm>
                  <a:off x="6068" y="7789"/>
                  <a:ext cx="61" cy="61"/>
                </a:xfrm>
                <a:custGeom>
                  <a:avLst/>
                  <a:gdLst>
                    <a:gd name="T0" fmla="+- 0 6097 6068"/>
                    <a:gd name="T1" fmla="*/ T0 w 61"/>
                    <a:gd name="T2" fmla="+- 0 7789 7789"/>
                    <a:gd name="T3" fmla="*/ 7789 h 61"/>
                    <a:gd name="T4" fmla="+- 0 6082 6068"/>
                    <a:gd name="T5" fmla="*/ T4 w 61"/>
                    <a:gd name="T6" fmla="+- 0 7793 7789"/>
                    <a:gd name="T7" fmla="*/ 7793 h 61"/>
                    <a:gd name="T8" fmla="+- 0 6076 6068"/>
                    <a:gd name="T9" fmla="*/ T8 w 61"/>
                    <a:gd name="T10" fmla="+- 0 7798 7789"/>
                    <a:gd name="T11" fmla="*/ 7798 h 61"/>
                    <a:gd name="T12" fmla="+- 0 6069 6068"/>
                    <a:gd name="T13" fmla="*/ T12 w 61"/>
                    <a:gd name="T14" fmla="+- 0 7812 7789"/>
                    <a:gd name="T15" fmla="*/ 7812 h 61"/>
                    <a:gd name="T16" fmla="+- 0 6068 6068"/>
                    <a:gd name="T17" fmla="*/ T16 w 61"/>
                    <a:gd name="T18" fmla="+- 0 7820 7789"/>
                    <a:gd name="T19" fmla="*/ 7820 h 61"/>
                    <a:gd name="T20" fmla="+- 0 6072 6068"/>
                    <a:gd name="T21" fmla="*/ T20 w 61"/>
                    <a:gd name="T22" fmla="+- 0 7835 7789"/>
                    <a:gd name="T23" fmla="*/ 7835 h 61"/>
                    <a:gd name="T24" fmla="+- 0 6077 6068"/>
                    <a:gd name="T25" fmla="*/ T24 w 61"/>
                    <a:gd name="T26" fmla="+- 0 7840 7789"/>
                    <a:gd name="T27" fmla="*/ 7840 h 61"/>
                    <a:gd name="T28" fmla="+- 0 6091 6068"/>
                    <a:gd name="T29" fmla="*/ T28 w 61"/>
                    <a:gd name="T30" fmla="+- 0 7848 7789"/>
                    <a:gd name="T31" fmla="*/ 7848 h 61"/>
                    <a:gd name="T32" fmla="+- 0 6099 6068"/>
                    <a:gd name="T33" fmla="*/ T32 w 61"/>
                    <a:gd name="T34" fmla="+- 0 7849 7789"/>
                    <a:gd name="T35" fmla="*/ 7849 h 61"/>
                    <a:gd name="T36" fmla="+- 0 6114 6068"/>
                    <a:gd name="T37" fmla="*/ T36 w 61"/>
                    <a:gd name="T38" fmla="+- 0 7844 7789"/>
                    <a:gd name="T39" fmla="*/ 7844 h 61"/>
                    <a:gd name="T40" fmla="+- 0 6120 6068"/>
                    <a:gd name="T41" fmla="*/ T40 w 61"/>
                    <a:gd name="T42" fmla="+- 0 7840 7789"/>
                    <a:gd name="T43" fmla="*/ 7840 h 61"/>
                    <a:gd name="T44" fmla="+- 0 6124 6068"/>
                    <a:gd name="T45" fmla="*/ T44 w 61"/>
                    <a:gd name="T46" fmla="+- 0 7833 7789"/>
                    <a:gd name="T47" fmla="*/ 7833 h 61"/>
                    <a:gd name="T48" fmla="+- 0 6127 6068"/>
                    <a:gd name="T49" fmla="*/ T48 w 61"/>
                    <a:gd name="T50" fmla="+- 0 7826 7789"/>
                    <a:gd name="T51" fmla="*/ 7826 h 61"/>
                    <a:gd name="T52" fmla="+- 0 6128 6068"/>
                    <a:gd name="T53" fmla="*/ T52 w 61"/>
                    <a:gd name="T54" fmla="+- 0 7818 7789"/>
                    <a:gd name="T55" fmla="*/ 7818 h 61"/>
                    <a:gd name="T56" fmla="+- 0 6123 6068"/>
                    <a:gd name="T57" fmla="*/ T56 w 61"/>
                    <a:gd name="T58" fmla="+- 0 7803 7789"/>
                    <a:gd name="T59" fmla="*/ 7803 h 61"/>
                    <a:gd name="T60" fmla="+- 0 6119 6068"/>
                    <a:gd name="T61" fmla="*/ T60 w 61"/>
                    <a:gd name="T62" fmla="+- 0 7797 7789"/>
                    <a:gd name="T63" fmla="*/ 7797 h 61"/>
                    <a:gd name="T64" fmla="+- 0 6112 6068"/>
                    <a:gd name="T65" fmla="*/ T64 w 61"/>
                    <a:gd name="T66" fmla="+- 0 7793 7789"/>
                    <a:gd name="T67" fmla="*/ 7793 h 61"/>
                    <a:gd name="T68" fmla="+- 0 6105 6068"/>
                    <a:gd name="T69" fmla="*/ T68 w 61"/>
                    <a:gd name="T70" fmla="+- 0 7790 7789"/>
                    <a:gd name="T71" fmla="*/ 7790 h 61"/>
                    <a:gd name="T72" fmla="+- 0 6097 6068"/>
                    <a:gd name="T73" fmla="*/ T72 w 61"/>
                    <a:gd name="T74" fmla="+- 0 7789 7789"/>
                    <a:gd name="T75" fmla="*/ 77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6" y="44"/>
                      </a:lnTo>
                      <a:lnTo>
                        <a:pt x="59" y="37"/>
                      </a:lnTo>
                      <a:lnTo>
                        <a:pt x="60" y="29"/>
                      </a:lnTo>
                      <a:lnTo>
                        <a:pt x="55" y="14"/>
                      </a:lnTo>
                      <a:lnTo>
                        <a:pt x="51" y="8"/>
                      </a:lnTo>
                      <a:lnTo>
                        <a:pt x="44" y="4"/>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352">
                <a:extLst>
                  <a:ext uri="{FF2B5EF4-FFF2-40B4-BE49-F238E27FC236}">
                    <a16:creationId xmlns:a16="http://schemas.microsoft.com/office/drawing/2014/main" id="{72EB044E-5D99-1E4A-A9AA-73E6E59F8D3D}"/>
                  </a:ext>
                </a:extLst>
              </p:cNvPr>
              <p:cNvGrpSpPr>
                <a:grpSpLocks/>
              </p:cNvGrpSpPr>
              <p:nvPr/>
            </p:nvGrpSpPr>
            <p:grpSpPr bwMode="auto">
              <a:xfrm>
                <a:off x="6191" y="7856"/>
                <a:ext cx="61" cy="61"/>
                <a:chOff x="6191" y="7856"/>
                <a:chExt cx="61" cy="61"/>
              </a:xfrm>
            </p:grpSpPr>
            <p:sp>
              <p:nvSpPr>
                <p:cNvPr id="199" name="Freeform 353">
                  <a:extLst>
                    <a:ext uri="{FF2B5EF4-FFF2-40B4-BE49-F238E27FC236}">
                      <a16:creationId xmlns:a16="http://schemas.microsoft.com/office/drawing/2014/main" id="{AA1DB064-D1D9-A247-9DFD-D6C87747CF11}"/>
                    </a:ext>
                  </a:extLst>
                </p:cNvPr>
                <p:cNvSpPr>
                  <a:spLocks/>
                </p:cNvSpPr>
                <p:nvPr/>
              </p:nvSpPr>
              <p:spPr bwMode="auto">
                <a:xfrm>
                  <a:off x="6191" y="7856"/>
                  <a:ext cx="61" cy="61"/>
                </a:xfrm>
                <a:custGeom>
                  <a:avLst/>
                  <a:gdLst>
                    <a:gd name="T0" fmla="+- 0 6221 6191"/>
                    <a:gd name="T1" fmla="*/ T0 w 61"/>
                    <a:gd name="T2" fmla="+- 0 7856 7856"/>
                    <a:gd name="T3" fmla="*/ 7856 h 61"/>
                    <a:gd name="T4" fmla="+- 0 6206 6191"/>
                    <a:gd name="T5" fmla="*/ T4 w 61"/>
                    <a:gd name="T6" fmla="+- 0 7860 7856"/>
                    <a:gd name="T7" fmla="*/ 7860 h 61"/>
                    <a:gd name="T8" fmla="+- 0 6200 6191"/>
                    <a:gd name="T9" fmla="*/ T8 w 61"/>
                    <a:gd name="T10" fmla="+- 0 7865 7856"/>
                    <a:gd name="T11" fmla="*/ 7865 h 61"/>
                    <a:gd name="T12" fmla="+- 0 6192 6191"/>
                    <a:gd name="T13" fmla="*/ T12 w 61"/>
                    <a:gd name="T14" fmla="+- 0 7879 7856"/>
                    <a:gd name="T15" fmla="*/ 7879 h 61"/>
                    <a:gd name="T16" fmla="+- 0 6191 6191"/>
                    <a:gd name="T17" fmla="*/ T16 w 61"/>
                    <a:gd name="T18" fmla="+- 0 7887 7856"/>
                    <a:gd name="T19" fmla="*/ 7887 h 61"/>
                    <a:gd name="T20" fmla="+- 0 6194 6191"/>
                    <a:gd name="T21" fmla="*/ T20 w 61"/>
                    <a:gd name="T22" fmla="+- 0 7894 7856"/>
                    <a:gd name="T23" fmla="*/ 7894 h 61"/>
                    <a:gd name="T24" fmla="+- 0 6222 6191"/>
                    <a:gd name="T25" fmla="*/ T24 w 61"/>
                    <a:gd name="T26" fmla="+- 0 7916 7856"/>
                    <a:gd name="T27" fmla="*/ 7916 h 61"/>
                    <a:gd name="T28" fmla="+- 0 6237 6191"/>
                    <a:gd name="T29" fmla="*/ T28 w 61"/>
                    <a:gd name="T30" fmla="+- 0 7911 7856"/>
                    <a:gd name="T31" fmla="*/ 7911 h 61"/>
                    <a:gd name="T32" fmla="+- 0 6243 6191"/>
                    <a:gd name="T33" fmla="*/ T32 w 61"/>
                    <a:gd name="T34" fmla="+- 0 7907 7856"/>
                    <a:gd name="T35" fmla="*/ 7907 h 61"/>
                    <a:gd name="T36" fmla="+- 0 6251 6191"/>
                    <a:gd name="T37" fmla="*/ T36 w 61"/>
                    <a:gd name="T38" fmla="+- 0 7893 7856"/>
                    <a:gd name="T39" fmla="*/ 7893 h 61"/>
                    <a:gd name="T40" fmla="+- 0 6252 6191"/>
                    <a:gd name="T41" fmla="*/ T40 w 61"/>
                    <a:gd name="T42" fmla="+- 0 7885 7856"/>
                    <a:gd name="T43" fmla="*/ 7885 h 61"/>
                    <a:gd name="T44" fmla="+- 0 6249 6191"/>
                    <a:gd name="T45" fmla="*/ T44 w 61"/>
                    <a:gd name="T46" fmla="+- 0 7877 7856"/>
                    <a:gd name="T47" fmla="*/ 7877 h 61"/>
                    <a:gd name="T48" fmla="+- 0 6247 6191"/>
                    <a:gd name="T49" fmla="*/ T48 w 61"/>
                    <a:gd name="T50" fmla="+- 0 7870 7856"/>
                    <a:gd name="T51" fmla="*/ 7870 h 61"/>
                    <a:gd name="T52" fmla="+- 0 6242 6191"/>
                    <a:gd name="T53" fmla="*/ T52 w 61"/>
                    <a:gd name="T54" fmla="+- 0 7864 7856"/>
                    <a:gd name="T55" fmla="*/ 7864 h 61"/>
                    <a:gd name="T56" fmla="+- 0 6228 6191"/>
                    <a:gd name="T57" fmla="*/ T56 w 61"/>
                    <a:gd name="T58" fmla="+- 0 7856 7856"/>
                    <a:gd name="T59" fmla="*/ 7856 h 61"/>
                    <a:gd name="T60" fmla="+- 0 6221 6191"/>
                    <a:gd name="T61" fmla="*/ T60 w 61"/>
                    <a:gd name="T62" fmla="+- 0 7856 7856"/>
                    <a:gd name="T63" fmla="*/ 78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0" y="0"/>
                      </a:moveTo>
                      <a:lnTo>
                        <a:pt x="15" y="4"/>
                      </a:lnTo>
                      <a:lnTo>
                        <a:pt x="9" y="9"/>
                      </a:lnTo>
                      <a:lnTo>
                        <a:pt x="1" y="23"/>
                      </a:lnTo>
                      <a:lnTo>
                        <a:pt x="0" y="31"/>
                      </a:lnTo>
                      <a:lnTo>
                        <a:pt x="3" y="38"/>
                      </a:lnTo>
                      <a:lnTo>
                        <a:pt x="31" y="60"/>
                      </a:lnTo>
                      <a:lnTo>
                        <a:pt x="46" y="55"/>
                      </a:lnTo>
                      <a:lnTo>
                        <a:pt x="52" y="51"/>
                      </a:lnTo>
                      <a:lnTo>
                        <a:pt x="60" y="37"/>
                      </a:lnTo>
                      <a:lnTo>
                        <a:pt x="61" y="29"/>
                      </a:lnTo>
                      <a:lnTo>
                        <a:pt x="58" y="21"/>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354">
                <a:extLst>
                  <a:ext uri="{FF2B5EF4-FFF2-40B4-BE49-F238E27FC236}">
                    <a16:creationId xmlns:a16="http://schemas.microsoft.com/office/drawing/2014/main" id="{8403C1CC-3193-854F-A6C4-AEFE81A1B3DE}"/>
                  </a:ext>
                </a:extLst>
              </p:cNvPr>
              <p:cNvGrpSpPr>
                <a:grpSpLocks/>
              </p:cNvGrpSpPr>
              <p:nvPr/>
            </p:nvGrpSpPr>
            <p:grpSpPr bwMode="auto">
              <a:xfrm>
                <a:off x="6315" y="7923"/>
                <a:ext cx="61" cy="61"/>
                <a:chOff x="6315" y="7923"/>
                <a:chExt cx="61" cy="61"/>
              </a:xfrm>
            </p:grpSpPr>
            <p:sp>
              <p:nvSpPr>
                <p:cNvPr id="198" name="Freeform 355">
                  <a:extLst>
                    <a:ext uri="{FF2B5EF4-FFF2-40B4-BE49-F238E27FC236}">
                      <a16:creationId xmlns:a16="http://schemas.microsoft.com/office/drawing/2014/main" id="{5D9C6C3A-2174-1145-B070-10CC1F3BDD81}"/>
                    </a:ext>
                  </a:extLst>
                </p:cNvPr>
                <p:cNvSpPr>
                  <a:spLocks/>
                </p:cNvSpPr>
                <p:nvPr/>
              </p:nvSpPr>
              <p:spPr bwMode="auto">
                <a:xfrm>
                  <a:off x="6315" y="7923"/>
                  <a:ext cx="61" cy="61"/>
                </a:xfrm>
                <a:custGeom>
                  <a:avLst/>
                  <a:gdLst>
                    <a:gd name="T0" fmla="+- 0 6344 6315"/>
                    <a:gd name="T1" fmla="*/ T0 w 61"/>
                    <a:gd name="T2" fmla="+- 0 7923 7923"/>
                    <a:gd name="T3" fmla="*/ 7923 h 61"/>
                    <a:gd name="T4" fmla="+- 0 6329 6315"/>
                    <a:gd name="T5" fmla="*/ T4 w 61"/>
                    <a:gd name="T6" fmla="+- 0 7927 7923"/>
                    <a:gd name="T7" fmla="*/ 7927 h 61"/>
                    <a:gd name="T8" fmla="+- 0 6323 6315"/>
                    <a:gd name="T9" fmla="*/ T8 w 61"/>
                    <a:gd name="T10" fmla="+- 0 7932 7923"/>
                    <a:gd name="T11" fmla="*/ 7932 h 61"/>
                    <a:gd name="T12" fmla="+- 0 6316 6315"/>
                    <a:gd name="T13" fmla="*/ T12 w 61"/>
                    <a:gd name="T14" fmla="+- 0 7946 7923"/>
                    <a:gd name="T15" fmla="*/ 7946 h 61"/>
                    <a:gd name="T16" fmla="+- 0 6315 6315"/>
                    <a:gd name="T17" fmla="*/ T16 w 61"/>
                    <a:gd name="T18" fmla="+- 0 7953 7923"/>
                    <a:gd name="T19" fmla="*/ 7953 h 61"/>
                    <a:gd name="T20" fmla="+- 0 6319 6315"/>
                    <a:gd name="T21" fmla="*/ T20 w 61"/>
                    <a:gd name="T22" fmla="+- 0 7968 7923"/>
                    <a:gd name="T23" fmla="*/ 7968 h 61"/>
                    <a:gd name="T24" fmla="+- 0 6324 6315"/>
                    <a:gd name="T25" fmla="*/ T24 w 61"/>
                    <a:gd name="T26" fmla="+- 0 7974 7923"/>
                    <a:gd name="T27" fmla="*/ 7974 h 61"/>
                    <a:gd name="T28" fmla="+- 0 6338 6315"/>
                    <a:gd name="T29" fmla="*/ T28 w 61"/>
                    <a:gd name="T30" fmla="+- 0 7982 7923"/>
                    <a:gd name="T31" fmla="*/ 7982 h 61"/>
                    <a:gd name="T32" fmla="+- 0 6346 6315"/>
                    <a:gd name="T33" fmla="*/ T32 w 61"/>
                    <a:gd name="T34" fmla="+- 0 7983 7923"/>
                    <a:gd name="T35" fmla="*/ 7983 h 61"/>
                    <a:gd name="T36" fmla="+- 0 6353 6315"/>
                    <a:gd name="T37" fmla="*/ T36 w 61"/>
                    <a:gd name="T38" fmla="+- 0 7980 7923"/>
                    <a:gd name="T39" fmla="*/ 7980 h 61"/>
                    <a:gd name="T40" fmla="+- 0 6361 6315"/>
                    <a:gd name="T41" fmla="*/ T40 w 61"/>
                    <a:gd name="T42" fmla="+- 0 7978 7923"/>
                    <a:gd name="T43" fmla="*/ 7978 h 61"/>
                    <a:gd name="T44" fmla="+- 0 6367 6315"/>
                    <a:gd name="T45" fmla="*/ T44 w 61"/>
                    <a:gd name="T46" fmla="+- 0 7973 7923"/>
                    <a:gd name="T47" fmla="*/ 7973 h 61"/>
                    <a:gd name="T48" fmla="+- 0 6374 6315"/>
                    <a:gd name="T49" fmla="*/ T48 w 61"/>
                    <a:gd name="T50" fmla="+- 0 7959 7923"/>
                    <a:gd name="T51" fmla="*/ 7959 h 61"/>
                    <a:gd name="T52" fmla="+- 0 6375 6315"/>
                    <a:gd name="T53" fmla="*/ T52 w 61"/>
                    <a:gd name="T54" fmla="+- 0 7952 7923"/>
                    <a:gd name="T55" fmla="*/ 7952 h 61"/>
                    <a:gd name="T56" fmla="+- 0 6370 6315"/>
                    <a:gd name="T57" fmla="*/ T56 w 61"/>
                    <a:gd name="T58" fmla="+- 0 7937 7923"/>
                    <a:gd name="T59" fmla="*/ 7937 h 61"/>
                    <a:gd name="T60" fmla="+- 0 6366 6315"/>
                    <a:gd name="T61" fmla="*/ T60 w 61"/>
                    <a:gd name="T62" fmla="+- 0 7931 7923"/>
                    <a:gd name="T63" fmla="*/ 7931 h 61"/>
                    <a:gd name="T64" fmla="+- 0 6359 6315"/>
                    <a:gd name="T65" fmla="*/ T64 w 61"/>
                    <a:gd name="T66" fmla="+- 0 7927 7923"/>
                    <a:gd name="T67" fmla="*/ 7927 h 61"/>
                    <a:gd name="T68" fmla="+- 0 6352 6315"/>
                    <a:gd name="T69" fmla="*/ T68 w 61"/>
                    <a:gd name="T70" fmla="+- 0 7923 7923"/>
                    <a:gd name="T71" fmla="*/ 7923 h 61"/>
                    <a:gd name="T72" fmla="+- 0 6344 6315"/>
                    <a:gd name="T73" fmla="*/ T72 w 61"/>
                    <a:gd name="T74" fmla="+- 0 7923 7923"/>
                    <a:gd name="T75" fmla="*/ 79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0"/>
                      </a:lnTo>
                      <a:lnTo>
                        <a:pt x="4" y="45"/>
                      </a:lnTo>
                      <a:lnTo>
                        <a:pt x="9" y="51"/>
                      </a:lnTo>
                      <a:lnTo>
                        <a:pt x="23" y="59"/>
                      </a:lnTo>
                      <a:lnTo>
                        <a:pt x="31" y="60"/>
                      </a:lnTo>
                      <a:lnTo>
                        <a:pt x="38" y="57"/>
                      </a:lnTo>
                      <a:lnTo>
                        <a:pt x="46" y="55"/>
                      </a:lnTo>
                      <a:lnTo>
                        <a:pt x="52" y="50"/>
                      </a:lnTo>
                      <a:lnTo>
                        <a:pt x="59" y="36"/>
                      </a:lnTo>
                      <a:lnTo>
                        <a:pt x="60" y="29"/>
                      </a:lnTo>
                      <a:lnTo>
                        <a:pt x="55" y="14"/>
                      </a:lnTo>
                      <a:lnTo>
                        <a:pt x="51" y="8"/>
                      </a:lnTo>
                      <a:lnTo>
                        <a:pt x="44" y="4"/>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356">
                <a:extLst>
                  <a:ext uri="{FF2B5EF4-FFF2-40B4-BE49-F238E27FC236}">
                    <a16:creationId xmlns:a16="http://schemas.microsoft.com/office/drawing/2014/main" id="{0EBD2603-963A-8946-AC54-4DCD081DA8A0}"/>
                  </a:ext>
                </a:extLst>
              </p:cNvPr>
              <p:cNvGrpSpPr>
                <a:grpSpLocks/>
              </p:cNvGrpSpPr>
              <p:nvPr/>
            </p:nvGrpSpPr>
            <p:grpSpPr bwMode="auto">
              <a:xfrm>
                <a:off x="6438" y="7989"/>
                <a:ext cx="61" cy="61"/>
                <a:chOff x="6438" y="7989"/>
                <a:chExt cx="61" cy="61"/>
              </a:xfrm>
            </p:grpSpPr>
            <p:sp>
              <p:nvSpPr>
                <p:cNvPr id="197" name="Freeform 357">
                  <a:extLst>
                    <a:ext uri="{FF2B5EF4-FFF2-40B4-BE49-F238E27FC236}">
                      <a16:creationId xmlns:a16="http://schemas.microsoft.com/office/drawing/2014/main" id="{F05D74FD-E426-7A49-9EE3-1612D1009925}"/>
                    </a:ext>
                  </a:extLst>
                </p:cNvPr>
                <p:cNvSpPr>
                  <a:spLocks/>
                </p:cNvSpPr>
                <p:nvPr/>
              </p:nvSpPr>
              <p:spPr bwMode="auto">
                <a:xfrm>
                  <a:off x="6438" y="7989"/>
                  <a:ext cx="61" cy="61"/>
                </a:xfrm>
                <a:custGeom>
                  <a:avLst/>
                  <a:gdLst>
                    <a:gd name="T0" fmla="+- 0 6468 6438"/>
                    <a:gd name="T1" fmla="*/ T0 w 61"/>
                    <a:gd name="T2" fmla="+- 0 7989 7989"/>
                    <a:gd name="T3" fmla="*/ 7989 h 61"/>
                    <a:gd name="T4" fmla="+- 0 6453 6438"/>
                    <a:gd name="T5" fmla="*/ T4 w 61"/>
                    <a:gd name="T6" fmla="+- 0 7994 7989"/>
                    <a:gd name="T7" fmla="*/ 7994 h 61"/>
                    <a:gd name="T8" fmla="+- 0 6447 6438"/>
                    <a:gd name="T9" fmla="*/ T8 w 61"/>
                    <a:gd name="T10" fmla="+- 0 7999 7989"/>
                    <a:gd name="T11" fmla="*/ 7999 h 61"/>
                    <a:gd name="T12" fmla="+- 0 6439 6438"/>
                    <a:gd name="T13" fmla="*/ T12 w 61"/>
                    <a:gd name="T14" fmla="+- 0 8013 7989"/>
                    <a:gd name="T15" fmla="*/ 8013 h 61"/>
                    <a:gd name="T16" fmla="+- 0 6438 6438"/>
                    <a:gd name="T17" fmla="*/ T16 w 61"/>
                    <a:gd name="T18" fmla="+- 0 8020 7989"/>
                    <a:gd name="T19" fmla="*/ 8020 h 61"/>
                    <a:gd name="T20" fmla="+- 0 6443 6438"/>
                    <a:gd name="T21" fmla="*/ T20 w 61"/>
                    <a:gd name="T22" fmla="+- 0 8035 7989"/>
                    <a:gd name="T23" fmla="*/ 8035 h 61"/>
                    <a:gd name="T24" fmla="+- 0 6448 6438"/>
                    <a:gd name="T25" fmla="*/ T24 w 61"/>
                    <a:gd name="T26" fmla="+- 0 8041 7989"/>
                    <a:gd name="T27" fmla="*/ 8041 h 61"/>
                    <a:gd name="T28" fmla="+- 0 6462 6438"/>
                    <a:gd name="T29" fmla="*/ T28 w 61"/>
                    <a:gd name="T30" fmla="+- 0 8049 7989"/>
                    <a:gd name="T31" fmla="*/ 8049 h 61"/>
                    <a:gd name="T32" fmla="+- 0 6469 6438"/>
                    <a:gd name="T33" fmla="*/ T32 w 61"/>
                    <a:gd name="T34" fmla="+- 0 8050 7989"/>
                    <a:gd name="T35" fmla="*/ 8050 h 61"/>
                    <a:gd name="T36" fmla="+- 0 6484 6438"/>
                    <a:gd name="T37" fmla="*/ T36 w 61"/>
                    <a:gd name="T38" fmla="+- 0 8045 7989"/>
                    <a:gd name="T39" fmla="*/ 8045 h 61"/>
                    <a:gd name="T40" fmla="+- 0 6490 6438"/>
                    <a:gd name="T41" fmla="*/ T40 w 61"/>
                    <a:gd name="T42" fmla="+- 0 8040 7989"/>
                    <a:gd name="T43" fmla="*/ 8040 h 61"/>
                    <a:gd name="T44" fmla="+- 0 6494 6438"/>
                    <a:gd name="T45" fmla="*/ T44 w 61"/>
                    <a:gd name="T46" fmla="+- 0 8033 7989"/>
                    <a:gd name="T47" fmla="*/ 8033 h 61"/>
                    <a:gd name="T48" fmla="+- 0 6498 6438"/>
                    <a:gd name="T49" fmla="*/ T48 w 61"/>
                    <a:gd name="T50" fmla="+- 0 8026 7989"/>
                    <a:gd name="T51" fmla="*/ 8026 h 61"/>
                    <a:gd name="T52" fmla="+- 0 6499 6438"/>
                    <a:gd name="T53" fmla="*/ T52 w 61"/>
                    <a:gd name="T54" fmla="+- 0 8019 7989"/>
                    <a:gd name="T55" fmla="*/ 8019 h 61"/>
                    <a:gd name="T56" fmla="+- 0 6494 6438"/>
                    <a:gd name="T57" fmla="*/ T56 w 61"/>
                    <a:gd name="T58" fmla="+- 0 8003 7989"/>
                    <a:gd name="T59" fmla="*/ 8003 h 61"/>
                    <a:gd name="T60" fmla="+- 0 6489 6438"/>
                    <a:gd name="T61" fmla="*/ T60 w 61"/>
                    <a:gd name="T62" fmla="+- 0 7998 7989"/>
                    <a:gd name="T63" fmla="*/ 7998 h 61"/>
                    <a:gd name="T64" fmla="+- 0 6475 6438"/>
                    <a:gd name="T65" fmla="*/ T64 w 61"/>
                    <a:gd name="T66" fmla="+- 0 7990 7989"/>
                    <a:gd name="T67" fmla="*/ 7990 h 61"/>
                    <a:gd name="T68" fmla="+- 0 6468 6438"/>
                    <a:gd name="T69" fmla="*/ T68 w 61"/>
                    <a:gd name="T70" fmla="+- 0 7989 7989"/>
                    <a:gd name="T71" fmla="*/ 79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5" y="5"/>
                      </a:lnTo>
                      <a:lnTo>
                        <a:pt x="9" y="10"/>
                      </a:lnTo>
                      <a:lnTo>
                        <a:pt x="1" y="24"/>
                      </a:lnTo>
                      <a:lnTo>
                        <a:pt x="0" y="31"/>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358">
                <a:extLst>
                  <a:ext uri="{FF2B5EF4-FFF2-40B4-BE49-F238E27FC236}">
                    <a16:creationId xmlns:a16="http://schemas.microsoft.com/office/drawing/2014/main" id="{43E00037-3506-DE45-9228-36090D07DF21}"/>
                  </a:ext>
                </a:extLst>
              </p:cNvPr>
              <p:cNvGrpSpPr>
                <a:grpSpLocks/>
              </p:cNvGrpSpPr>
              <p:nvPr/>
            </p:nvGrpSpPr>
            <p:grpSpPr bwMode="auto">
              <a:xfrm>
                <a:off x="6562" y="8056"/>
                <a:ext cx="61" cy="61"/>
                <a:chOff x="6562" y="8056"/>
                <a:chExt cx="61" cy="61"/>
              </a:xfrm>
            </p:grpSpPr>
            <p:sp>
              <p:nvSpPr>
                <p:cNvPr id="196" name="Freeform 359">
                  <a:extLst>
                    <a:ext uri="{FF2B5EF4-FFF2-40B4-BE49-F238E27FC236}">
                      <a16:creationId xmlns:a16="http://schemas.microsoft.com/office/drawing/2014/main" id="{99B6ED96-712C-BA49-892E-7BE60DBB371F}"/>
                    </a:ext>
                  </a:extLst>
                </p:cNvPr>
                <p:cNvSpPr>
                  <a:spLocks/>
                </p:cNvSpPr>
                <p:nvPr/>
              </p:nvSpPr>
              <p:spPr bwMode="auto">
                <a:xfrm>
                  <a:off x="6562" y="8056"/>
                  <a:ext cx="61" cy="61"/>
                </a:xfrm>
                <a:custGeom>
                  <a:avLst/>
                  <a:gdLst>
                    <a:gd name="T0" fmla="+- 0 6592 6562"/>
                    <a:gd name="T1" fmla="*/ T0 w 61"/>
                    <a:gd name="T2" fmla="+- 0 8056 8056"/>
                    <a:gd name="T3" fmla="*/ 8056 h 61"/>
                    <a:gd name="T4" fmla="+- 0 6576 6562"/>
                    <a:gd name="T5" fmla="*/ T4 w 61"/>
                    <a:gd name="T6" fmla="+- 0 8061 8056"/>
                    <a:gd name="T7" fmla="*/ 8061 h 61"/>
                    <a:gd name="T8" fmla="+- 0 6570 6562"/>
                    <a:gd name="T9" fmla="*/ T8 w 61"/>
                    <a:gd name="T10" fmla="+- 0 8065 8056"/>
                    <a:gd name="T11" fmla="*/ 8065 h 61"/>
                    <a:gd name="T12" fmla="+- 0 6563 6562"/>
                    <a:gd name="T13" fmla="*/ T12 w 61"/>
                    <a:gd name="T14" fmla="+- 0 8080 8056"/>
                    <a:gd name="T15" fmla="*/ 8080 h 61"/>
                    <a:gd name="T16" fmla="+- 0 6562 6562"/>
                    <a:gd name="T17" fmla="*/ T16 w 61"/>
                    <a:gd name="T18" fmla="+- 0 8087 8056"/>
                    <a:gd name="T19" fmla="*/ 8087 h 61"/>
                    <a:gd name="T20" fmla="+- 0 6564 6562"/>
                    <a:gd name="T21" fmla="*/ T20 w 61"/>
                    <a:gd name="T22" fmla="+- 0 8095 8056"/>
                    <a:gd name="T23" fmla="*/ 8095 h 61"/>
                    <a:gd name="T24" fmla="+- 0 6566 6562"/>
                    <a:gd name="T25" fmla="*/ T24 w 61"/>
                    <a:gd name="T26" fmla="+- 0 8102 8056"/>
                    <a:gd name="T27" fmla="*/ 8102 h 61"/>
                    <a:gd name="T28" fmla="+- 0 6571 6562"/>
                    <a:gd name="T29" fmla="*/ T28 w 61"/>
                    <a:gd name="T30" fmla="+- 0 8108 8056"/>
                    <a:gd name="T31" fmla="*/ 8108 h 61"/>
                    <a:gd name="T32" fmla="+- 0 6578 6562"/>
                    <a:gd name="T33" fmla="*/ T32 w 61"/>
                    <a:gd name="T34" fmla="+- 0 8112 8056"/>
                    <a:gd name="T35" fmla="*/ 8112 h 61"/>
                    <a:gd name="T36" fmla="+- 0 6585 6562"/>
                    <a:gd name="T37" fmla="*/ T36 w 61"/>
                    <a:gd name="T38" fmla="+- 0 8116 8056"/>
                    <a:gd name="T39" fmla="*/ 8116 h 61"/>
                    <a:gd name="T40" fmla="+- 0 6622 6562"/>
                    <a:gd name="T41" fmla="*/ T40 w 61"/>
                    <a:gd name="T42" fmla="+- 0 8086 8056"/>
                    <a:gd name="T43" fmla="*/ 8086 h 61"/>
                    <a:gd name="T44" fmla="+- 0 6617 6562"/>
                    <a:gd name="T45" fmla="*/ T44 w 61"/>
                    <a:gd name="T46" fmla="+- 0 8070 8056"/>
                    <a:gd name="T47" fmla="*/ 8070 h 61"/>
                    <a:gd name="T48" fmla="+- 0 6613 6562"/>
                    <a:gd name="T49" fmla="*/ T48 w 61"/>
                    <a:gd name="T50" fmla="+- 0 8065 8056"/>
                    <a:gd name="T51" fmla="*/ 8065 h 61"/>
                    <a:gd name="T52" fmla="+- 0 6599 6562"/>
                    <a:gd name="T53" fmla="*/ T52 w 61"/>
                    <a:gd name="T54" fmla="+- 0 8057 8056"/>
                    <a:gd name="T55" fmla="*/ 8057 h 61"/>
                    <a:gd name="T56" fmla="+- 0 6592 6562"/>
                    <a:gd name="T57" fmla="*/ T56 w 61"/>
                    <a:gd name="T58" fmla="+- 0 8056 8056"/>
                    <a:gd name="T59" fmla="*/ 80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4" y="5"/>
                      </a:lnTo>
                      <a:lnTo>
                        <a:pt x="8" y="9"/>
                      </a:lnTo>
                      <a:lnTo>
                        <a:pt x="1" y="24"/>
                      </a:lnTo>
                      <a:lnTo>
                        <a:pt x="0" y="31"/>
                      </a:lnTo>
                      <a:lnTo>
                        <a:pt x="2" y="39"/>
                      </a:lnTo>
                      <a:lnTo>
                        <a:pt x="4" y="46"/>
                      </a:lnTo>
                      <a:lnTo>
                        <a:pt x="9" y="52"/>
                      </a:lnTo>
                      <a:lnTo>
                        <a:pt x="16" y="56"/>
                      </a:lnTo>
                      <a:lnTo>
                        <a:pt x="23" y="60"/>
                      </a:lnTo>
                      <a:lnTo>
                        <a:pt x="60" y="30"/>
                      </a:lnTo>
                      <a:lnTo>
                        <a:pt x="55"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360">
                <a:extLst>
                  <a:ext uri="{FF2B5EF4-FFF2-40B4-BE49-F238E27FC236}">
                    <a16:creationId xmlns:a16="http://schemas.microsoft.com/office/drawing/2014/main" id="{DFD4895A-6204-1A47-804D-4006A14F8C07}"/>
                  </a:ext>
                </a:extLst>
              </p:cNvPr>
              <p:cNvGrpSpPr>
                <a:grpSpLocks/>
              </p:cNvGrpSpPr>
              <p:nvPr/>
            </p:nvGrpSpPr>
            <p:grpSpPr bwMode="auto">
              <a:xfrm>
                <a:off x="6685" y="8123"/>
                <a:ext cx="61" cy="61"/>
                <a:chOff x="6685" y="8123"/>
                <a:chExt cx="61" cy="61"/>
              </a:xfrm>
            </p:grpSpPr>
            <p:sp>
              <p:nvSpPr>
                <p:cNvPr id="195" name="Freeform 361">
                  <a:extLst>
                    <a:ext uri="{FF2B5EF4-FFF2-40B4-BE49-F238E27FC236}">
                      <a16:creationId xmlns:a16="http://schemas.microsoft.com/office/drawing/2014/main" id="{C2F77E7B-4CCB-EE4F-BD54-FC2F3B77B3EE}"/>
                    </a:ext>
                  </a:extLst>
                </p:cNvPr>
                <p:cNvSpPr>
                  <a:spLocks/>
                </p:cNvSpPr>
                <p:nvPr/>
              </p:nvSpPr>
              <p:spPr bwMode="auto">
                <a:xfrm>
                  <a:off x="6685" y="8123"/>
                  <a:ext cx="61" cy="61"/>
                </a:xfrm>
                <a:custGeom>
                  <a:avLst/>
                  <a:gdLst>
                    <a:gd name="T0" fmla="+- 0 6715 6685"/>
                    <a:gd name="T1" fmla="*/ T0 w 61"/>
                    <a:gd name="T2" fmla="+- 0 8123 8123"/>
                    <a:gd name="T3" fmla="*/ 8123 h 61"/>
                    <a:gd name="T4" fmla="+- 0 6700 6685"/>
                    <a:gd name="T5" fmla="*/ T4 w 61"/>
                    <a:gd name="T6" fmla="+- 0 8128 8123"/>
                    <a:gd name="T7" fmla="*/ 8128 h 61"/>
                    <a:gd name="T8" fmla="+- 0 6694 6685"/>
                    <a:gd name="T9" fmla="*/ T8 w 61"/>
                    <a:gd name="T10" fmla="+- 0 8132 8123"/>
                    <a:gd name="T11" fmla="*/ 8132 h 61"/>
                    <a:gd name="T12" fmla="+- 0 6686 6685"/>
                    <a:gd name="T13" fmla="*/ T12 w 61"/>
                    <a:gd name="T14" fmla="+- 0 8147 8123"/>
                    <a:gd name="T15" fmla="*/ 8147 h 61"/>
                    <a:gd name="T16" fmla="+- 0 6685 6685"/>
                    <a:gd name="T17" fmla="*/ T16 w 61"/>
                    <a:gd name="T18" fmla="+- 0 8154 8123"/>
                    <a:gd name="T19" fmla="*/ 8154 h 61"/>
                    <a:gd name="T20" fmla="+- 0 6690 6685"/>
                    <a:gd name="T21" fmla="*/ T20 w 61"/>
                    <a:gd name="T22" fmla="+- 0 8169 8123"/>
                    <a:gd name="T23" fmla="*/ 8169 h 61"/>
                    <a:gd name="T24" fmla="+- 0 6695 6685"/>
                    <a:gd name="T25" fmla="*/ T24 w 61"/>
                    <a:gd name="T26" fmla="+- 0 8175 8123"/>
                    <a:gd name="T27" fmla="*/ 8175 h 61"/>
                    <a:gd name="T28" fmla="+- 0 6709 6685"/>
                    <a:gd name="T29" fmla="*/ T28 w 61"/>
                    <a:gd name="T30" fmla="+- 0 8183 8123"/>
                    <a:gd name="T31" fmla="*/ 8183 h 61"/>
                    <a:gd name="T32" fmla="+- 0 6716 6685"/>
                    <a:gd name="T33" fmla="*/ T32 w 61"/>
                    <a:gd name="T34" fmla="+- 0 8183 8123"/>
                    <a:gd name="T35" fmla="*/ 8183 h 61"/>
                    <a:gd name="T36" fmla="+- 0 6731 6685"/>
                    <a:gd name="T37" fmla="*/ T36 w 61"/>
                    <a:gd name="T38" fmla="+- 0 8179 8123"/>
                    <a:gd name="T39" fmla="*/ 8179 h 61"/>
                    <a:gd name="T40" fmla="+- 0 6737 6685"/>
                    <a:gd name="T41" fmla="*/ T40 w 61"/>
                    <a:gd name="T42" fmla="+- 0 8174 8123"/>
                    <a:gd name="T43" fmla="*/ 8174 h 61"/>
                    <a:gd name="T44" fmla="+- 0 6741 6685"/>
                    <a:gd name="T45" fmla="*/ T44 w 61"/>
                    <a:gd name="T46" fmla="+- 0 8167 8123"/>
                    <a:gd name="T47" fmla="*/ 8167 h 61"/>
                    <a:gd name="T48" fmla="+- 0 6745 6685"/>
                    <a:gd name="T49" fmla="*/ T48 w 61"/>
                    <a:gd name="T50" fmla="+- 0 8160 8123"/>
                    <a:gd name="T51" fmla="*/ 8160 h 61"/>
                    <a:gd name="T52" fmla="+- 0 6746 6685"/>
                    <a:gd name="T53" fmla="*/ T52 w 61"/>
                    <a:gd name="T54" fmla="+- 0 8153 8123"/>
                    <a:gd name="T55" fmla="*/ 8153 h 61"/>
                    <a:gd name="T56" fmla="+- 0 6743 6685"/>
                    <a:gd name="T57" fmla="*/ T56 w 61"/>
                    <a:gd name="T58" fmla="+- 0 8145 8123"/>
                    <a:gd name="T59" fmla="*/ 8145 h 61"/>
                    <a:gd name="T60" fmla="+- 0 6741 6685"/>
                    <a:gd name="T61" fmla="*/ T60 w 61"/>
                    <a:gd name="T62" fmla="+- 0 8137 8123"/>
                    <a:gd name="T63" fmla="*/ 8137 h 61"/>
                    <a:gd name="T64" fmla="+- 0 6736 6685"/>
                    <a:gd name="T65" fmla="*/ T64 w 61"/>
                    <a:gd name="T66" fmla="+- 0 8131 8123"/>
                    <a:gd name="T67" fmla="*/ 8131 h 61"/>
                    <a:gd name="T68" fmla="+- 0 6722 6685"/>
                    <a:gd name="T69" fmla="*/ T68 w 61"/>
                    <a:gd name="T70" fmla="+- 0 8124 8123"/>
                    <a:gd name="T71" fmla="*/ 8124 h 61"/>
                    <a:gd name="T72" fmla="+- 0 6715 6685"/>
                    <a:gd name="T73" fmla="*/ T72 w 61"/>
                    <a:gd name="T74" fmla="+- 0 8123 8123"/>
                    <a:gd name="T75" fmla="*/ 81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9"/>
                      </a:lnTo>
                      <a:lnTo>
                        <a:pt x="1" y="24"/>
                      </a:lnTo>
                      <a:lnTo>
                        <a:pt x="0" y="31"/>
                      </a:lnTo>
                      <a:lnTo>
                        <a:pt x="5" y="46"/>
                      </a:lnTo>
                      <a:lnTo>
                        <a:pt x="10" y="52"/>
                      </a:lnTo>
                      <a:lnTo>
                        <a:pt x="24" y="60"/>
                      </a:lnTo>
                      <a:lnTo>
                        <a:pt x="31" y="60"/>
                      </a:lnTo>
                      <a:lnTo>
                        <a:pt x="46" y="56"/>
                      </a:lnTo>
                      <a:lnTo>
                        <a:pt x="52" y="51"/>
                      </a:lnTo>
                      <a:lnTo>
                        <a:pt x="56" y="44"/>
                      </a:lnTo>
                      <a:lnTo>
                        <a:pt x="60" y="37"/>
                      </a:lnTo>
                      <a:lnTo>
                        <a:pt x="61" y="30"/>
                      </a:lnTo>
                      <a:lnTo>
                        <a:pt x="58" y="22"/>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362">
                <a:extLst>
                  <a:ext uri="{FF2B5EF4-FFF2-40B4-BE49-F238E27FC236}">
                    <a16:creationId xmlns:a16="http://schemas.microsoft.com/office/drawing/2014/main" id="{A7C1E0C3-F3B4-6946-8D22-538F9DB3FF28}"/>
                  </a:ext>
                </a:extLst>
              </p:cNvPr>
              <p:cNvGrpSpPr>
                <a:grpSpLocks/>
              </p:cNvGrpSpPr>
              <p:nvPr/>
            </p:nvGrpSpPr>
            <p:grpSpPr bwMode="auto">
              <a:xfrm>
                <a:off x="6809" y="8190"/>
                <a:ext cx="61" cy="61"/>
                <a:chOff x="6809" y="8190"/>
                <a:chExt cx="61" cy="61"/>
              </a:xfrm>
            </p:grpSpPr>
            <p:sp>
              <p:nvSpPr>
                <p:cNvPr id="194" name="Freeform 363">
                  <a:extLst>
                    <a:ext uri="{FF2B5EF4-FFF2-40B4-BE49-F238E27FC236}">
                      <a16:creationId xmlns:a16="http://schemas.microsoft.com/office/drawing/2014/main" id="{411A19D8-4632-5745-B454-663FEB18276B}"/>
                    </a:ext>
                  </a:extLst>
                </p:cNvPr>
                <p:cNvSpPr>
                  <a:spLocks/>
                </p:cNvSpPr>
                <p:nvPr/>
              </p:nvSpPr>
              <p:spPr bwMode="auto">
                <a:xfrm>
                  <a:off x="6809" y="8190"/>
                  <a:ext cx="61" cy="61"/>
                </a:xfrm>
                <a:custGeom>
                  <a:avLst/>
                  <a:gdLst>
                    <a:gd name="T0" fmla="+- 0 6839 6809"/>
                    <a:gd name="T1" fmla="*/ T0 w 61"/>
                    <a:gd name="T2" fmla="+- 0 8190 8190"/>
                    <a:gd name="T3" fmla="*/ 8190 h 61"/>
                    <a:gd name="T4" fmla="+- 0 6823 6809"/>
                    <a:gd name="T5" fmla="*/ T4 w 61"/>
                    <a:gd name="T6" fmla="+- 0 8195 8190"/>
                    <a:gd name="T7" fmla="*/ 8195 h 61"/>
                    <a:gd name="T8" fmla="+- 0 6817 6809"/>
                    <a:gd name="T9" fmla="*/ T8 w 61"/>
                    <a:gd name="T10" fmla="+- 0 8199 8190"/>
                    <a:gd name="T11" fmla="*/ 8199 h 61"/>
                    <a:gd name="T12" fmla="+- 0 6810 6809"/>
                    <a:gd name="T13" fmla="*/ T12 w 61"/>
                    <a:gd name="T14" fmla="+- 0 8213 8190"/>
                    <a:gd name="T15" fmla="*/ 8213 h 61"/>
                    <a:gd name="T16" fmla="+- 0 6809 6809"/>
                    <a:gd name="T17" fmla="*/ T16 w 61"/>
                    <a:gd name="T18" fmla="+- 0 8221 8190"/>
                    <a:gd name="T19" fmla="*/ 8221 h 61"/>
                    <a:gd name="T20" fmla="+- 0 6813 6809"/>
                    <a:gd name="T21" fmla="*/ T20 w 61"/>
                    <a:gd name="T22" fmla="+- 0 8236 8190"/>
                    <a:gd name="T23" fmla="*/ 8236 h 61"/>
                    <a:gd name="T24" fmla="+- 0 6818 6809"/>
                    <a:gd name="T25" fmla="*/ T24 w 61"/>
                    <a:gd name="T26" fmla="+- 0 8242 8190"/>
                    <a:gd name="T27" fmla="*/ 8242 h 61"/>
                    <a:gd name="T28" fmla="+- 0 6832 6809"/>
                    <a:gd name="T29" fmla="*/ T28 w 61"/>
                    <a:gd name="T30" fmla="+- 0 8249 8190"/>
                    <a:gd name="T31" fmla="*/ 8249 h 61"/>
                    <a:gd name="T32" fmla="+- 0 6840 6809"/>
                    <a:gd name="T33" fmla="*/ T32 w 61"/>
                    <a:gd name="T34" fmla="+- 0 8250 8190"/>
                    <a:gd name="T35" fmla="*/ 8250 h 61"/>
                    <a:gd name="T36" fmla="+- 0 6855 6809"/>
                    <a:gd name="T37" fmla="*/ T36 w 61"/>
                    <a:gd name="T38" fmla="+- 0 8246 8190"/>
                    <a:gd name="T39" fmla="*/ 8246 h 61"/>
                    <a:gd name="T40" fmla="+- 0 6861 6809"/>
                    <a:gd name="T41" fmla="*/ T40 w 61"/>
                    <a:gd name="T42" fmla="+- 0 8241 8190"/>
                    <a:gd name="T43" fmla="*/ 8241 h 61"/>
                    <a:gd name="T44" fmla="+- 0 6865 6809"/>
                    <a:gd name="T45" fmla="*/ T44 w 61"/>
                    <a:gd name="T46" fmla="+- 0 8234 8190"/>
                    <a:gd name="T47" fmla="*/ 8234 h 61"/>
                    <a:gd name="T48" fmla="+- 0 6868 6809"/>
                    <a:gd name="T49" fmla="*/ T48 w 61"/>
                    <a:gd name="T50" fmla="+- 0 8227 8190"/>
                    <a:gd name="T51" fmla="*/ 8227 h 61"/>
                    <a:gd name="T52" fmla="+- 0 6869 6809"/>
                    <a:gd name="T53" fmla="*/ T52 w 61"/>
                    <a:gd name="T54" fmla="+- 0 8220 8190"/>
                    <a:gd name="T55" fmla="*/ 8220 h 61"/>
                    <a:gd name="T56" fmla="+- 0 6865 6809"/>
                    <a:gd name="T57" fmla="*/ T56 w 61"/>
                    <a:gd name="T58" fmla="+- 0 8204 8190"/>
                    <a:gd name="T59" fmla="*/ 8204 h 61"/>
                    <a:gd name="T60" fmla="+- 0 6860 6809"/>
                    <a:gd name="T61" fmla="*/ T60 w 61"/>
                    <a:gd name="T62" fmla="+- 0 8198 8190"/>
                    <a:gd name="T63" fmla="*/ 8198 h 61"/>
                    <a:gd name="T64" fmla="+- 0 6853 6809"/>
                    <a:gd name="T65" fmla="*/ T64 w 61"/>
                    <a:gd name="T66" fmla="+- 0 8195 8190"/>
                    <a:gd name="T67" fmla="*/ 8195 h 61"/>
                    <a:gd name="T68" fmla="+- 0 6846 6809"/>
                    <a:gd name="T69" fmla="*/ T68 w 61"/>
                    <a:gd name="T70" fmla="+- 0 8191 8190"/>
                    <a:gd name="T71" fmla="*/ 8191 h 61"/>
                    <a:gd name="T72" fmla="+- 0 6839 6809"/>
                    <a:gd name="T73" fmla="*/ T72 w 61"/>
                    <a:gd name="T74" fmla="+- 0 8190 8190"/>
                    <a:gd name="T75" fmla="*/ 819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4" y="5"/>
                      </a:lnTo>
                      <a:lnTo>
                        <a:pt x="8" y="9"/>
                      </a:lnTo>
                      <a:lnTo>
                        <a:pt x="1" y="23"/>
                      </a:lnTo>
                      <a:lnTo>
                        <a:pt x="0" y="31"/>
                      </a:lnTo>
                      <a:lnTo>
                        <a:pt x="4" y="46"/>
                      </a:lnTo>
                      <a:lnTo>
                        <a:pt x="9" y="52"/>
                      </a:lnTo>
                      <a:lnTo>
                        <a:pt x="23" y="59"/>
                      </a:lnTo>
                      <a:lnTo>
                        <a:pt x="31" y="60"/>
                      </a:lnTo>
                      <a:lnTo>
                        <a:pt x="46" y="56"/>
                      </a:lnTo>
                      <a:lnTo>
                        <a:pt x="52" y="51"/>
                      </a:lnTo>
                      <a:lnTo>
                        <a:pt x="56" y="44"/>
                      </a:lnTo>
                      <a:lnTo>
                        <a:pt x="59" y="37"/>
                      </a:lnTo>
                      <a:lnTo>
                        <a:pt x="60" y="30"/>
                      </a:lnTo>
                      <a:lnTo>
                        <a:pt x="56" y="14"/>
                      </a:lnTo>
                      <a:lnTo>
                        <a:pt x="51" y="8"/>
                      </a:lnTo>
                      <a:lnTo>
                        <a:pt x="44" y="5"/>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364">
                <a:extLst>
                  <a:ext uri="{FF2B5EF4-FFF2-40B4-BE49-F238E27FC236}">
                    <a16:creationId xmlns:a16="http://schemas.microsoft.com/office/drawing/2014/main" id="{68A424F0-42AC-A048-970A-D786C40249D0}"/>
                  </a:ext>
                </a:extLst>
              </p:cNvPr>
              <p:cNvGrpSpPr>
                <a:grpSpLocks/>
              </p:cNvGrpSpPr>
              <p:nvPr/>
            </p:nvGrpSpPr>
            <p:grpSpPr bwMode="auto">
              <a:xfrm>
                <a:off x="6932" y="8257"/>
                <a:ext cx="61" cy="61"/>
                <a:chOff x="6932" y="8257"/>
                <a:chExt cx="61" cy="61"/>
              </a:xfrm>
            </p:grpSpPr>
            <p:sp>
              <p:nvSpPr>
                <p:cNvPr id="193" name="Freeform 365">
                  <a:extLst>
                    <a:ext uri="{FF2B5EF4-FFF2-40B4-BE49-F238E27FC236}">
                      <a16:creationId xmlns:a16="http://schemas.microsoft.com/office/drawing/2014/main" id="{9D05A033-79CB-EA4C-845F-1206BA4379F2}"/>
                    </a:ext>
                  </a:extLst>
                </p:cNvPr>
                <p:cNvSpPr>
                  <a:spLocks/>
                </p:cNvSpPr>
                <p:nvPr/>
              </p:nvSpPr>
              <p:spPr bwMode="auto">
                <a:xfrm>
                  <a:off x="6932" y="8257"/>
                  <a:ext cx="61" cy="61"/>
                </a:xfrm>
                <a:custGeom>
                  <a:avLst/>
                  <a:gdLst>
                    <a:gd name="T0" fmla="+- 0 6962 6932"/>
                    <a:gd name="T1" fmla="*/ T0 w 61"/>
                    <a:gd name="T2" fmla="+- 0 8257 8257"/>
                    <a:gd name="T3" fmla="*/ 8257 h 61"/>
                    <a:gd name="T4" fmla="+- 0 6947 6932"/>
                    <a:gd name="T5" fmla="*/ T4 w 61"/>
                    <a:gd name="T6" fmla="+- 0 8262 8257"/>
                    <a:gd name="T7" fmla="*/ 8262 h 61"/>
                    <a:gd name="T8" fmla="+- 0 6941 6932"/>
                    <a:gd name="T9" fmla="*/ T8 w 61"/>
                    <a:gd name="T10" fmla="+- 0 8266 8257"/>
                    <a:gd name="T11" fmla="*/ 8266 h 61"/>
                    <a:gd name="T12" fmla="+- 0 6933 6932"/>
                    <a:gd name="T13" fmla="*/ T12 w 61"/>
                    <a:gd name="T14" fmla="+- 0 8280 8257"/>
                    <a:gd name="T15" fmla="*/ 8280 h 61"/>
                    <a:gd name="T16" fmla="+- 0 6932 6932"/>
                    <a:gd name="T17" fmla="*/ T16 w 61"/>
                    <a:gd name="T18" fmla="+- 0 8288 8257"/>
                    <a:gd name="T19" fmla="*/ 8288 h 61"/>
                    <a:gd name="T20" fmla="+- 0 6937 6932"/>
                    <a:gd name="T21" fmla="*/ T20 w 61"/>
                    <a:gd name="T22" fmla="+- 0 8303 8257"/>
                    <a:gd name="T23" fmla="*/ 8303 h 61"/>
                    <a:gd name="T24" fmla="+- 0 6942 6932"/>
                    <a:gd name="T25" fmla="*/ T24 w 61"/>
                    <a:gd name="T26" fmla="+- 0 8309 8257"/>
                    <a:gd name="T27" fmla="*/ 8309 h 61"/>
                    <a:gd name="T28" fmla="+- 0 6949 6932"/>
                    <a:gd name="T29" fmla="*/ T28 w 61"/>
                    <a:gd name="T30" fmla="+- 0 8313 8257"/>
                    <a:gd name="T31" fmla="*/ 8313 h 61"/>
                    <a:gd name="T32" fmla="+- 0 6956 6932"/>
                    <a:gd name="T33" fmla="*/ T32 w 61"/>
                    <a:gd name="T34" fmla="+- 0 8316 8257"/>
                    <a:gd name="T35" fmla="*/ 8316 h 61"/>
                    <a:gd name="T36" fmla="+- 0 6963 6932"/>
                    <a:gd name="T37" fmla="*/ T36 w 61"/>
                    <a:gd name="T38" fmla="+- 0 8317 8257"/>
                    <a:gd name="T39" fmla="*/ 8317 h 61"/>
                    <a:gd name="T40" fmla="+- 0 6978 6932"/>
                    <a:gd name="T41" fmla="*/ T40 w 61"/>
                    <a:gd name="T42" fmla="+- 0 8313 8257"/>
                    <a:gd name="T43" fmla="*/ 8313 h 61"/>
                    <a:gd name="T44" fmla="+- 0 6984 6932"/>
                    <a:gd name="T45" fmla="*/ T44 w 61"/>
                    <a:gd name="T46" fmla="+- 0 8308 8257"/>
                    <a:gd name="T47" fmla="*/ 8308 h 61"/>
                    <a:gd name="T48" fmla="+- 0 6988 6932"/>
                    <a:gd name="T49" fmla="*/ T48 w 61"/>
                    <a:gd name="T50" fmla="+- 0 8301 8257"/>
                    <a:gd name="T51" fmla="*/ 8301 h 61"/>
                    <a:gd name="T52" fmla="+- 0 6992 6932"/>
                    <a:gd name="T53" fmla="*/ T52 w 61"/>
                    <a:gd name="T54" fmla="+- 0 8294 8257"/>
                    <a:gd name="T55" fmla="*/ 8294 h 61"/>
                    <a:gd name="T56" fmla="+- 0 6993 6932"/>
                    <a:gd name="T57" fmla="*/ T56 w 61"/>
                    <a:gd name="T58" fmla="+- 0 8286 8257"/>
                    <a:gd name="T59" fmla="*/ 8286 h 61"/>
                    <a:gd name="T60" fmla="+- 0 6988 6932"/>
                    <a:gd name="T61" fmla="*/ T60 w 61"/>
                    <a:gd name="T62" fmla="+- 0 8271 8257"/>
                    <a:gd name="T63" fmla="*/ 8271 h 61"/>
                    <a:gd name="T64" fmla="+- 0 6983 6932"/>
                    <a:gd name="T65" fmla="*/ T64 w 61"/>
                    <a:gd name="T66" fmla="+- 0 8265 8257"/>
                    <a:gd name="T67" fmla="*/ 8265 h 61"/>
                    <a:gd name="T68" fmla="+- 0 6976 6932"/>
                    <a:gd name="T69" fmla="*/ T68 w 61"/>
                    <a:gd name="T70" fmla="+- 0 8261 8257"/>
                    <a:gd name="T71" fmla="*/ 8261 h 61"/>
                    <a:gd name="T72" fmla="+- 0 6969 6932"/>
                    <a:gd name="T73" fmla="*/ T72 w 61"/>
                    <a:gd name="T74" fmla="+- 0 8258 8257"/>
                    <a:gd name="T75" fmla="*/ 8258 h 61"/>
                    <a:gd name="T76" fmla="+- 0 6962 6932"/>
                    <a:gd name="T77" fmla="*/ T76 w 61"/>
                    <a:gd name="T78" fmla="+- 0 8257 8257"/>
                    <a:gd name="T79" fmla="*/ 82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5" y="5"/>
                      </a:lnTo>
                      <a:lnTo>
                        <a:pt x="9" y="9"/>
                      </a:lnTo>
                      <a:lnTo>
                        <a:pt x="1" y="23"/>
                      </a:lnTo>
                      <a:lnTo>
                        <a:pt x="0" y="31"/>
                      </a:lnTo>
                      <a:lnTo>
                        <a:pt x="5" y="46"/>
                      </a:lnTo>
                      <a:lnTo>
                        <a:pt x="10" y="52"/>
                      </a:lnTo>
                      <a:lnTo>
                        <a:pt x="17" y="56"/>
                      </a:lnTo>
                      <a:lnTo>
                        <a:pt x="24" y="59"/>
                      </a:lnTo>
                      <a:lnTo>
                        <a:pt x="31" y="60"/>
                      </a:lnTo>
                      <a:lnTo>
                        <a:pt x="46" y="56"/>
                      </a:lnTo>
                      <a:lnTo>
                        <a:pt x="52" y="51"/>
                      </a:lnTo>
                      <a:lnTo>
                        <a:pt x="56" y="44"/>
                      </a:lnTo>
                      <a:lnTo>
                        <a:pt x="60" y="37"/>
                      </a:lnTo>
                      <a:lnTo>
                        <a:pt x="61" y="29"/>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366">
                <a:extLst>
                  <a:ext uri="{FF2B5EF4-FFF2-40B4-BE49-F238E27FC236}">
                    <a16:creationId xmlns:a16="http://schemas.microsoft.com/office/drawing/2014/main" id="{6241ED90-3591-334C-966D-757D1DC620C5}"/>
                  </a:ext>
                </a:extLst>
              </p:cNvPr>
              <p:cNvGrpSpPr>
                <a:grpSpLocks/>
              </p:cNvGrpSpPr>
              <p:nvPr/>
            </p:nvGrpSpPr>
            <p:grpSpPr bwMode="auto">
              <a:xfrm>
                <a:off x="7056" y="8324"/>
                <a:ext cx="61" cy="61"/>
                <a:chOff x="7056" y="8324"/>
                <a:chExt cx="61" cy="61"/>
              </a:xfrm>
            </p:grpSpPr>
            <p:sp>
              <p:nvSpPr>
                <p:cNvPr id="192" name="Freeform 367">
                  <a:extLst>
                    <a:ext uri="{FF2B5EF4-FFF2-40B4-BE49-F238E27FC236}">
                      <a16:creationId xmlns:a16="http://schemas.microsoft.com/office/drawing/2014/main" id="{CA716538-D2E2-514E-9D97-365FF0AD1883}"/>
                    </a:ext>
                  </a:extLst>
                </p:cNvPr>
                <p:cNvSpPr>
                  <a:spLocks/>
                </p:cNvSpPr>
                <p:nvPr/>
              </p:nvSpPr>
              <p:spPr bwMode="auto">
                <a:xfrm>
                  <a:off x="7056" y="8324"/>
                  <a:ext cx="61" cy="61"/>
                </a:xfrm>
                <a:custGeom>
                  <a:avLst/>
                  <a:gdLst>
                    <a:gd name="T0" fmla="+- 0 7086 7056"/>
                    <a:gd name="T1" fmla="*/ T0 w 61"/>
                    <a:gd name="T2" fmla="+- 0 8324 8324"/>
                    <a:gd name="T3" fmla="*/ 8324 h 61"/>
                    <a:gd name="T4" fmla="+- 0 7070 7056"/>
                    <a:gd name="T5" fmla="*/ T4 w 61"/>
                    <a:gd name="T6" fmla="+- 0 8328 8324"/>
                    <a:gd name="T7" fmla="*/ 8328 h 61"/>
                    <a:gd name="T8" fmla="+- 0 7064 7056"/>
                    <a:gd name="T9" fmla="*/ T8 w 61"/>
                    <a:gd name="T10" fmla="+- 0 8333 8324"/>
                    <a:gd name="T11" fmla="*/ 8333 h 61"/>
                    <a:gd name="T12" fmla="+- 0 7057 7056"/>
                    <a:gd name="T13" fmla="*/ T12 w 61"/>
                    <a:gd name="T14" fmla="+- 0 8347 8324"/>
                    <a:gd name="T15" fmla="*/ 8347 h 61"/>
                    <a:gd name="T16" fmla="+- 0 7056 7056"/>
                    <a:gd name="T17" fmla="*/ T16 w 61"/>
                    <a:gd name="T18" fmla="+- 0 8355 8324"/>
                    <a:gd name="T19" fmla="*/ 8355 h 61"/>
                    <a:gd name="T20" fmla="+- 0 7058 7056"/>
                    <a:gd name="T21" fmla="*/ T20 w 61"/>
                    <a:gd name="T22" fmla="+- 0 8362 8324"/>
                    <a:gd name="T23" fmla="*/ 8362 h 61"/>
                    <a:gd name="T24" fmla="+- 0 7060 7056"/>
                    <a:gd name="T25" fmla="*/ T24 w 61"/>
                    <a:gd name="T26" fmla="+- 0 8370 8324"/>
                    <a:gd name="T27" fmla="*/ 8370 h 61"/>
                    <a:gd name="T28" fmla="+- 0 7065 7056"/>
                    <a:gd name="T29" fmla="*/ T28 w 61"/>
                    <a:gd name="T30" fmla="+- 0 8375 8324"/>
                    <a:gd name="T31" fmla="*/ 8375 h 61"/>
                    <a:gd name="T32" fmla="+- 0 7079 7056"/>
                    <a:gd name="T33" fmla="*/ T32 w 61"/>
                    <a:gd name="T34" fmla="+- 0 8383 8324"/>
                    <a:gd name="T35" fmla="*/ 8383 h 61"/>
                    <a:gd name="T36" fmla="+- 0 7087 7056"/>
                    <a:gd name="T37" fmla="*/ T36 w 61"/>
                    <a:gd name="T38" fmla="+- 0 8384 8324"/>
                    <a:gd name="T39" fmla="*/ 8384 h 61"/>
                    <a:gd name="T40" fmla="+- 0 7102 7056"/>
                    <a:gd name="T41" fmla="*/ T40 w 61"/>
                    <a:gd name="T42" fmla="+- 0 8379 8324"/>
                    <a:gd name="T43" fmla="*/ 8379 h 61"/>
                    <a:gd name="T44" fmla="+- 0 7108 7056"/>
                    <a:gd name="T45" fmla="*/ T44 w 61"/>
                    <a:gd name="T46" fmla="+- 0 8375 8324"/>
                    <a:gd name="T47" fmla="*/ 8375 h 61"/>
                    <a:gd name="T48" fmla="+- 0 7115 7056"/>
                    <a:gd name="T49" fmla="*/ T48 w 61"/>
                    <a:gd name="T50" fmla="+- 0 8361 8324"/>
                    <a:gd name="T51" fmla="*/ 8361 h 61"/>
                    <a:gd name="T52" fmla="+- 0 7116 7056"/>
                    <a:gd name="T53" fmla="*/ T52 w 61"/>
                    <a:gd name="T54" fmla="+- 0 8353 8324"/>
                    <a:gd name="T55" fmla="*/ 8353 h 61"/>
                    <a:gd name="T56" fmla="+- 0 7114 7056"/>
                    <a:gd name="T57" fmla="*/ T56 w 61"/>
                    <a:gd name="T58" fmla="+- 0 8346 8324"/>
                    <a:gd name="T59" fmla="*/ 8346 h 61"/>
                    <a:gd name="T60" fmla="+- 0 7112 7056"/>
                    <a:gd name="T61" fmla="*/ T60 w 61"/>
                    <a:gd name="T62" fmla="+- 0 8338 8324"/>
                    <a:gd name="T63" fmla="*/ 8338 h 61"/>
                    <a:gd name="T64" fmla="+- 0 7107 7056"/>
                    <a:gd name="T65" fmla="*/ T64 w 61"/>
                    <a:gd name="T66" fmla="+- 0 8332 8324"/>
                    <a:gd name="T67" fmla="*/ 8332 h 61"/>
                    <a:gd name="T68" fmla="+- 0 7100 7056"/>
                    <a:gd name="T69" fmla="*/ T68 w 61"/>
                    <a:gd name="T70" fmla="+- 0 8328 8324"/>
                    <a:gd name="T71" fmla="*/ 8328 h 61"/>
                    <a:gd name="T72" fmla="+- 0 7093 7056"/>
                    <a:gd name="T73" fmla="*/ T72 w 61"/>
                    <a:gd name="T74" fmla="+- 0 8325 8324"/>
                    <a:gd name="T75" fmla="*/ 8325 h 61"/>
                    <a:gd name="T76" fmla="+- 0 7086 7056"/>
                    <a:gd name="T77" fmla="*/ T76 w 61"/>
                    <a:gd name="T78" fmla="+- 0 8324 8324"/>
                    <a:gd name="T79" fmla="*/ 83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4" y="4"/>
                      </a:lnTo>
                      <a:lnTo>
                        <a:pt x="8" y="9"/>
                      </a:lnTo>
                      <a:lnTo>
                        <a:pt x="1" y="23"/>
                      </a:lnTo>
                      <a:lnTo>
                        <a:pt x="0" y="31"/>
                      </a:lnTo>
                      <a:lnTo>
                        <a:pt x="2" y="38"/>
                      </a:lnTo>
                      <a:lnTo>
                        <a:pt x="4" y="46"/>
                      </a:lnTo>
                      <a:lnTo>
                        <a:pt x="9" y="51"/>
                      </a:lnTo>
                      <a:lnTo>
                        <a:pt x="23" y="59"/>
                      </a:lnTo>
                      <a:lnTo>
                        <a:pt x="31" y="60"/>
                      </a:lnTo>
                      <a:lnTo>
                        <a:pt x="46" y="55"/>
                      </a:lnTo>
                      <a:lnTo>
                        <a:pt x="52" y="51"/>
                      </a:lnTo>
                      <a:lnTo>
                        <a:pt x="59" y="37"/>
                      </a:lnTo>
                      <a:lnTo>
                        <a:pt x="60" y="29"/>
                      </a:lnTo>
                      <a:lnTo>
                        <a:pt x="58" y="22"/>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368">
                <a:extLst>
                  <a:ext uri="{FF2B5EF4-FFF2-40B4-BE49-F238E27FC236}">
                    <a16:creationId xmlns:a16="http://schemas.microsoft.com/office/drawing/2014/main" id="{B409ACE5-9FF8-B64B-8F1C-FF0F78C25D95}"/>
                  </a:ext>
                </a:extLst>
              </p:cNvPr>
              <p:cNvGrpSpPr>
                <a:grpSpLocks/>
              </p:cNvGrpSpPr>
              <p:nvPr/>
            </p:nvGrpSpPr>
            <p:grpSpPr bwMode="auto">
              <a:xfrm>
                <a:off x="7179" y="8391"/>
                <a:ext cx="61" cy="61"/>
                <a:chOff x="7179" y="8391"/>
                <a:chExt cx="61" cy="61"/>
              </a:xfrm>
            </p:grpSpPr>
            <p:sp>
              <p:nvSpPr>
                <p:cNvPr id="191" name="Freeform 369">
                  <a:extLst>
                    <a:ext uri="{FF2B5EF4-FFF2-40B4-BE49-F238E27FC236}">
                      <a16:creationId xmlns:a16="http://schemas.microsoft.com/office/drawing/2014/main" id="{7A69F108-F202-9E4A-9FEE-B0543BF53FC6}"/>
                    </a:ext>
                  </a:extLst>
                </p:cNvPr>
                <p:cNvSpPr>
                  <a:spLocks/>
                </p:cNvSpPr>
                <p:nvPr/>
              </p:nvSpPr>
              <p:spPr bwMode="auto">
                <a:xfrm>
                  <a:off x="7179" y="8391"/>
                  <a:ext cx="61" cy="61"/>
                </a:xfrm>
                <a:custGeom>
                  <a:avLst/>
                  <a:gdLst>
                    <a:gd name="T0" fmla="+- 0 7209 7179"/>
                    <a:gd name="T1" fmla="*/ T0 w 61"/>
                    <a:gd name="T2" fmla="+- 0 8391 8391"/>
                    <a:gd name="T3" fmla="*/ 8391 h 61"/>
                    <a:gd name="T4" fmla="+- 0 7194 7179"/>
                    <a:gd name="T5" fmla="*/ T4 w 61"/>
                    <a:gd name="T6" fmla="+- 0 8395 8391"/>
                    <a:gd name="T7" fmla="*/ 8395 h 61"/>
                    <a:gd name="T8" fmla="+- 0 7188 7179"/>
                    <a:gd name="T9" fmla="*/ T8 w 61"/>
                    <a:gd name="T10" fmla="+- 0 8400 8391"/>
                    <a:gd name="T11" fmla="*/ 8400 h 61"/>
                    <a:gd name="T12" fmla="+- 0 7180 7179"/>
                    <a:gd name="T13" fmla="*/ T12 w 61"/>
                    <a:gd name="T14" fmla="+- 0 8414 8391"/>
                    <a:gd name="T15" fmla="*/ 8414 h 61"/>
                    <a:gd name="T16" fmla="+- 0 7179 7179"/>
                    <a:gd name="T17" fmla="*/ T16 w 61"/>
                    <a:gd name="T18" fmla="+- 0 8421 8391"/>
                    <a:gd name="T19" fmla="*/ 8421 h 61"/>
                    <a:gd name="T20" fmla="+- 0 7184 7179"/>
                    <a:gd name="T21" fmla="*/ T20 w 61"/>
                    <a:gd name="T22" fmla="+- 0 8437 8391"/>
                    <a:gd name="T23" fmla="*/ 8437 h 61"/>
                    <a:gd name="T24" fmla="+- 0 7189 7179"/>
                    <a:gd name="T25" fmla="*/ T24 w 61"/>
                    <a:gd name="T26" fmla="+- 0 8442 8391"/>
                    <a:gd name="T27" fmla="*/ 8442 h 61"/>
                    <a:gd name="T28" fmla="+- 0 7196 7179"/>
                    <a:gd name="T29" fmla="*/ T28 w 61"/>
                    <a:gd name="T30" fmla="+- 0 8446 8391"/>
                    <a:gd name="T31" fmla="*/ 8446 h 61"/>
                    <a:gd name="T32" fmla="+- 0 7203 7179"/>
                    <a:gd name="T33" fmla="*/ T32 w 61"/>
                    <a:gd name="T34" fmla="+- 0 8450 8391"/>
                    <a:gd name="T35" fmla="*/ 8450 h 61"/>
                    <a:gd name="T36" fmla="+- 0 7240 7179"/>
                    <a:gd name="T37" fmla="*/ T36 w 61"/>
                    <a:gd name="T38" fmla="+- 0 8420 8391"/>
                    <a:gd name="T39" fmla="*/ 8420 h 61"/>
                    <a:gd name="T40" fmla="+- 0 7235 7179"/>
                    <a:gd name="T41" fmla="*/ T40 w 61"/>
                    <a:gd name="T42" fmla="+- 0 8405 8391"/>
                    <a:gd name="T43" fmla="*/ 8405 h 61"/>
                    <a:gd name="T44" fmla="+- 0 7230 7179"/>
                    <a:gd name="T45" fmla="*/ T44 w 61"/>
                    <a:gd name="T46" fmla="+- 0 8399 8391"/>
                    <a:gd name="T47" fmla="*/ 8399 h 61"/>
                    <a:gd name="T48" fmla="+- 0 7223 7179"/>
                    <a:gd name="T49" fmla="*/ T48 w 61"/>
                    <a:gd name="T50" fmla="+- 0 8395 8391"/>
                    <a:gd name="T51" fmla="*/ 8395 h 61"/>
                    <a:gd name="T52" fmla="+- 0 7216 7179"/>
                    <a:gd name="T53" fmla="*/ T52 w 61"/>
                    <a:gd name="T54" fmla="+- 0 8391 8391"/>
                    <a:gd name="T55" fmla="*/ 8391 h 61"/>
                    <a:gd name="T56" fmla="+- 0 7209 7179"/>
                    <a:gd name="T57" fmla="*/ T56 w 61"/>
                    <a:gd name="T58" fmla="+- 0 8391 8391"/>
                    <a:gd name="T59" fmla="*/ 83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4"/>
                      </a:lnTo>
                      <a:lnTo>
                        <a:pt x="9" y="9"/>
                      </a:lnTo>
                      <a:lnTo>
                        <a:pt x="1" y="23"/>
                      </a:lnTo>
                      <a:lnTo>
                        <a:pt x="0" y="30"/>
                      </a:lnTo>
                      <a:lnTo>
                        <a:pt x="5" y="46"/>
                      </a:lnTo>
                      <a:lnTo>
                        <a:pt x="10" y="51"/>
                      </a:lnTo>
                      <a:lnTo>
                        <a:pt x="17" y="55"/>
                      </a:lnTo>
                      <a:lnTo>
                        <a:pt x="24" y="59"/>
                      </a:lnTo>
                      <a:lnTo>
                        <a:pt x="61" y="29"/>
                      </a:lnTo>
                      <a:lnTo>
                        <a:pt x="56" y="14"/>
                      </a:lnTo>
                      <a:lnTo>
                        <a:pt x="51" y="8"/>
                      </a:lnTo>
                      <a:lnTo>
                        <a:pt x="44" y="4"/>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370">
                <a:extLst>
                  <a:ext uri="{FF2B5EF4-FFF2-40B4-BE49-F238E27FC236}">
                    <a16:creationId xmlns:a16="http://schemas.microsoft.com/office/drawing/2014/main" id="{FC69CB92-169C-3F4B-A032-73CCE3B31880}"/>
                  </a:ext>
                </a:extLst>
              </p:cNvPr>
              <p:cNvGrpSpPr>
                <a:grpSpLocks/>
              </p:cNvGrpSpPr>
              <p:nvPr/>
            </p:nvGrpSpPr>
            <p:grpSpPr bwMode="auto">
              <a:xfrm>
                <a:off x="7303" y="8458"/>
                <a:ext cx="61" cy="61"/>
                <a:chOff x="7303" y="8458"/>
                <a:chExt cx="61" cy="61"/>
              </a:xfrm>
            </p:grpSpPr>
            <p:sp>
              <p:nvSpPr>
                <p:cNvPr id="190" name="Freeform 371">
                  <a:extLst>
                    <a:ext uri="{FF2B5EF4-FFF2-40B4-BE49-F238E27FC236}">
                      <a16:creationId xmlns:a16="http://schemas.microsoft.com/office/drawing/2014/main" id="{1F80EADF-E325-E942-883D-F8C01B3B0950}"/>
                    </a:ext>
                  </a:extLst>
                </p:cNvPr>
                <p:cNvSpPr>
                  <a:spLocks/>
                </p:cNvSpPr>
                <p:nvPr/>
              </p:nvSpPr>
              <p:spPr bwMode="auto">
                <a:xfrm>
                  <a:off x="7303" y="8458"/>
                  <a:ext cx="61" cy="61"/>
                </a:xfrm>
                <a:custGeom>
                  <a:avLst/>
                  <a:gdLst>
                    <a:gd name="T0" fmla="+- 0 7333 7303"/>
                    <a:gd name="T1" fmla="*/ T0 w 61"/>
                    <a:gd name="T2" fmla="+- 0 8458 8458"/>
                    <a:gd name="T3" fmla="*/ 8458 h 61"/>
                    <a:gd name="T4" fmla="+- 0 7317 7303"/>
                    <a:gd name="T5" fmla="*/ T4 w 61"/>
                    <a:gd name="T6" fmla="+- 0 8462 8458"/>
                    <a:gd name="T7" fmla="*/ 8462 h 61"/>
                    <a:gd name="T8" fmla="+- 0 7311 7303"/>
                    <a:gd name="T9" fmla="*/ T8 w 61"/>
                    <a:gd name="T10" fmla="+- 0 8467 8458"/>
                    <a:gd name="T11" fmla="*/ 8467 h 61"/>
                    <a:gd name="T12" fmla="+- 0 7304 7303"/>
                    <a:gd name="T13" fmla="*/ T12 w 61"/>
                    <a:gd name="T14" fmla="+- 0 8481 8458"/>
                    <a:gd name="T15" fmla="*/ 8481 h 61"/>
                    <a:gd name="T16" fmla="+- 0 7303 7303"/>
                    <a:gd name="T17" fmla="*/ T16 w 61"/>
                    <a:gd name="T18" fmla="+- 0 8488 8458"/>
                    <a:gd name="T19" fmla="*/ 8488 h 61"/>
                    <a:gd name="T20" fmla="+- 0 7307 7303"/>
                    <a:gd name="T21" fmla="*/ T20 w 61"/>
                    <a:gd name="T22" fmla="+- 0 8503 8458"/>
                    <a:gd name="T23" fmla="*/ 8503 h 61"/>
                    <a:gd name="T24" fmla="+- 0 7312 7303"/>
                    <a:gd name="T25" fmla="*/ T24 w 61"/>
                    <a:gd name="T26" fmla="+- 0 8509 8458"/>
                    <a:gd name="T27" fmla="*/ 8509 h 61"/>
                    <a:gd name="T28" fmla="+- 0 7326 7303"/>
                    <a:gd name="T29" fmla="*/ T28 w 61"/>
                    <a:gd name="T30" fmla="+- 0 8517 8458"/>
                    <a:gd name="T31" fmla="*/ 8517 h 61"/>
                    <a:gd name="T32" fmla="+- 0 7334 7303"/>
                    <a:gd name="T33" fmla="*/ T32 w 61"/>
                    <a:gd name="T34" fmla="+- 0 8518 8458"/>
                    <a:gd name="T35" fmla="*/ 8518 h 61"/>
                    <a:gd name="T36" fmla="+- 0 7349 7303"/>
                    <a:gd name="T37" fmla="*/ T36 w 61"/>
                    <a:gd name="T38" fmla="+- 0 8513 8458"/>
                    <a:gd name="T39" fmla="*/ 8513 h 61"/>
                    <a:gd name="T40" fmla="+- 0 7355 7303"/>
                    <a:gd name="T41" fmla="*/ T40 w 61"/>
                    <a:gd name="T42" fmla="+- 0 8508 8458"/>
                    <a:gd name="T43" fmla="*/ 8508 h 61"/>
                    <a:gd name="T44" fmla="+- 0 7359 7303"/>
                    <a:gd name="T45" fmla="*/ T44 w 61"/>
                    <a:gd name="T46" fmla="+- 0 8501 8458"/>
                    <a:gd name="T47" fmla="*/ 8501 h 61"/>
                    <a:gd name="T48" fmla="+- 0 7362 7303"/>
                    <a:gd name="T49" fmla="*/ T48 w 61"/>
                    <a:gd name="T50" fmla="+- 0 8494 8458"/>
                    <a:gd name="T51" fmla="*/ 8494 h 61"/>
                    <a:gd name="T52" fmla="+- 0 7363 7303"/>
                    <a:gd name="T53" fmla="*/ T52 w 61"/>
                    <a:gd name="T54" fmla="+- 0 8487 8458"/>
                    <a:gd name="T55" fmla="*/ 8487 h 61"/>
                    <a:gd name="T56" fmla="+- 0 7359 7303"/>
                    <a:gd name="T57" fmla="*/ T56 w 61"/>
                    <a:gd name="T58" fmla="+- 0 8472 8458"/>
                    <a:gd name="T59" fmla="*/ 8472 h 61"/>
                    <a:gd name="T60" fmla="+- 0 7354 7303"/>
                    <a:gd name="T61" fmla="*/ T60 w 61"/>
                    <a:gd name="T62" fmla="+- 0 8466 8458"/>
                    <a:gd name="T63" fmla="*/ 8466 h 61"/>
                    <a:gd name="T64" fmla="+- 0 7340 7303"/>
                    <a:gd name="T65" fmla="*/ T64 w 61"/>
                    <a:gd name="T66" fmla="+- 0 8458 8458"/>
                    <a:gd name="T67" fmla="*/ 8458 h 61"/>
                    <a:gd name="T68" fmla="+- 0 7333 7303"/>
                    <a:gd name="T69" fmla="*/ T68 w 61"/>
                    <a:gd name="T70" fmla="+- 0 8458 8458"/>
                    <a:gd name="T71" fmla="*/ 845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4" y="4"/>
                      </a:lnTo>
                      <a:lnTo>
                        <a:pt x="8" y="9"/>
                      </a:lnTo>
                      <a:lnTo>
                        <a:pt x="1" y="23"/>
                      </a:lnTo>
                      <a:lnTo>
                        <a:pt x="0" y="30"/>
                      </a:lnTo>
                      <a:lnTo>
                        <a:pt x="4" y="45"/>
                      </a:lnTo>
                      <a:lnTo>
                        <a:pt x="9" y="51"/>
                      </a:lnTo>
                      <a:lnTo>
                        <a:pt x="23" y="59"/>
                      </a:lnTo>
                      <a:lnTo>
                        <a:pt x="31" y="60"/>
                      </a:lnTo>
                      <a:lnTo>
                        <a:pt x="46" y="55"/>
                      </a:lnTo>
                      <a:lnTo>
                        <a:pt x="52" y="50"/>
                      </a:lnTo>
                      <a:lnTo>
                        <a:pt x="56" y="43"/>
                      </a:lnTo>
                      <a:lnTo>
                        <a:pt x="59" y="36"/>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372">
                <a:extLst>
                  <a:ext uri="{FF2B5EF4-FFF2-40B4-BE49-F238E27FC236}">
                    <a16:creationId xmlns:a16="http://schemas.microsoft.com/office/drawing/2014/main" id="{A1E4FC36-FEC2-534F-A1DA-E27EC0F01BFB}"/>
                  </a:ext>
                </a:extLst>
              </p:cNvPr>
              <p:cNvGrpSpPr>
                <a:grpSpLocks/>
              </p:cNvGrpSpPr>
              <p:nvPr/>
            </p:nvGrpSpPr>
            <p:grpSpPr bwMode="auto">
              <a:xfrm>
                <a:off x="7426" y="8524"/>
                <a:ext cx="61" cy="61"/>
                <a:chOff x="7426" y="8524"/>
                <a:chExt cx="61" cy="61"/>
              </a:xfrm>
            </p:grpSpPr>
            <p:sp>
              <p:nvSpPr>
                <p:cNvPr id="189" name="Freeform 373">
                  <a:extLst>
                    <a:ext uri="{FF2B5EF4-FFF2-40B4-BE49-F238E27FC236}">
                      <a16:creationId xmlns:a16="http://schemas.microsoft.com/office/drawing/2014/main" id="{5922D495-34F2-BF40-A979-3F666AFBE840}"/>
                    </a:ext>
                  </a:extLst>
                </p:cNvPr>
                <p:cNvSpPr>
                  <a:spLocks/>
                </p:cNvSpPr>
                <p:nvPr/>
              </p:nvSpPr>
              <p:spPr bwMode="auto">
                <a:xfrm>
                  <a:off x="7426" y="8524"/>
                  <a:ext cx="61" cy="61"/>
                </a:xfrm>
                <a:custGeom>
                  <a:avLst/>
                  <a:gdLst>
                    <a:gd name="T0" fmla="+- 0 7456 7426"/>
                    <a:gd name="T1" fmla="*/ T0 w 61"/>
                    <a:gd name="T2" fmla="+- 0 8524 8524"/>
                    <a:gd name="T3" fmla="*/ 8524 h 61"/>
                    <a:gd name="T4" fmla="+- 0 7441 7426"/>
                    <a:gd name="T5" fmla="*/ T4 w 61"/>
                    <a:gd name="T6" fmla="+- 0 8529 8524"/>
                    <a:gd name="T7" fmla="*/ 8529 h 61"/>
                    <a:gd name="T8" fmla="+- 0 7435 7426"/>
                    <a:gd name="T9" fmla="*/ T8 w 61"/>
                    <a:gd name="T10" fmla="+- 0 8534 8524"/>
                    <a:gd name="T11" fmla="*/ 8534 h 61"/>
                    <a:gd name="T12" fmla="+- 0 7427 7426"/>
                    <a:gd name="T13" fmla="*/ T12 w 61"/>
                    <a:gd name="T14" fmla="+- 0 8548 8524"/>
                    <a:gd name="T15" fmla="*/ 8548 h 61"/>
                    <a:gd name="T16" fmla="+- 0 7426 7426"/>
                    <a:gd name="T17" fmla="*/ T16 w 61"/>
                    <a:gd name="T18" fmla="+- 0 8555 8524"/>
                    <a:gd name="T19" fmla="*/ 8555 h 61"/>
                    <a:gd name="T20" fmla="+- 0 7429 7426"/>
                    <a:gd name="T21" fmla="*/ T20 w 61"/>
                    <a:gd name="T22" fmla="+- 0 8563 8524"/>
                    <a:gd name="T23" fmla="*/ 8563 h 61"/>
                    <a:gd name="T24" fmla="+- 0 7431 7426"/>
                    <a:gd name="T25" fmla="*/ T24 w 61"/>
                    <a:gd name="T26" fmla="+- 0 8570 8524"/>
                    <a:gd name="T27" fmla="*/ 8570 h 61"/>
                    <a:gd name="T28" fmla="+- 0 7436 7426"/>
                    <a:gd name="T29" fmla="*/ T28 w 61"/>
                    <a:gd name="T30" fmla="+- 0 8576 8524"/>
                    <a:gd name="T31" fmla="*/ 8576 h 61"/>
                    <a:gd name="T32" fmla="+- 0 7450 7426"/>
                    <a:gd name="T33" fmla="*/ T32 w 61"/>
                    <a:gd name="T34" fmla="+- 0 8584 8524"/>
                    <a:gd name="T35" fmla="*/ 8584 h 61"/>
                    <a:gd name="T36" fmla="+- 0 7457 7426"/>
                    <a:gd name="T37" fmla="*/ T36 w 61"/>
                    <a:gd name="T38" fmla="+- 0 8585 8524"/>
                    <a:gd name="T39" fmla="*/ 8585 h 61"/>
                    <a:gd name="T40" fmla="+- 0 7472 7426"/>
                    <a:gd name="T41" fmla="*/ T40 w 61"/>
                    <a:gd name="T42" fmla="+- 0 8580 8524"/>
                    <a:gd name="T43" fmla="*/ 8580 h 61"/>
                    <a:gd name="T44" fmla="+- 0 7478 7426"/>
                    <a:gd name="T45" fmla="*/ T44 w 61"/>
                    <a:gd name="T46" fmla="+- 0 8575 8524"/>
                    <a:gd name="T47" fmla="*/ 8575 h 61"/>
                    <a:gd name="T48" fmla="+- 0 7482 7426"/>
                    <a:gd name="T49" fmla="*/ T48 w 61"/>
                    <a:gd name="T50" fmla="+- 0 8568 8524"/>
                    <a:gd name="T51" fmla="*/ 8568 h 61"/>
                    <a:gd name="T52" fmla="+- 0 7486 7426"/>
                    <a:gd name="T53" fmla="*/ T52 w 61"/>
                    <a:gd name="T54" fmla="+- 0 8561 8524"/>
                    <a:gd name="T55" fmla="*/ 8561 h 61"/>
                    <a:gd name="T56" fmla="+- 0 7487 7426"/>
                    <a:gd name="T57" fmla="*/ T56 w 61"/>
                    <a:gd name="T58" fmla="+- 0 8554 8524"/>
                    <a:gd name="T59" fmla="*/ 8554 h 61"/>
                    <a:gd name="T60" fmla="+- 0 7482 7426"/>
                    <a:gd name="T61" fmla="*/ T60 w 61"/>
                    <a:gd name="T62" fmla="+- 0 8538 8524"/>
                    <a:gd name="T63" fmla="*/ 8538 h 61"/>
                    <a:gd name="T64" fmla="+- 0 7477 7426"/>
                    <a:gd name="T65" fmla="*/ T64 w 61"/>
                    <a:gd name="T66" fmla="+- 0 8533 8524"/>
                    <a:gd name="T67" fmla="*/ 8533 h 61"/>
                    <a:gd name="T68" fmla="+- 0 7463 7426"/>
                    <a:gd name="T69" fmla="*/ T68 w 61"/>
                    <a:gd name="T70" fmla="+- 0 8525 8524"/>
                    <a:gd name="T71" fmla="*/ 8525 h 61"/>
                    <a:gd name="T72" fmla="+- 0 7456 7426"/>
                    <a:gd name="T73" fmla="*/ T72 w 61"/>
                    <a:gd name="T74" fmla="+- 0 8524 8524"/>
                    <a:gd name="T75" fmla="*/ 85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374">
                <a:extLst>
                  <a:ext uri="{FF2B5EF4-FFF2-40B4-BE49-F238E27FC236}">
                    <a16:creationId xmlns:a16="http://schemas.microsoft.com/office/drawing/2014/main" id="{858187CA-23EB-954D-A45D-C0D2B2E51DF4}"/>
                  </a:ext>
                </a:extLst>
              </p:cNvPr>
              <p:cNvGrpSpPr>
                <a:grpSpLocks/>
              </p:cNvGrpSpPr>
              <p:nvPr/>
            </p:nvGrpSpPr>
            <p:grpSpPr bwMode="auto">
              <a:xfrm>
                <a:off x="4437" y="7927"/>
                <a:ext cx="61" cy="61"/>
                <a:chOff x="4437" y="7927"/>
                <a:chExt cx="61" cy="61"/>
              </a:xfrm>
            </p:grpSpPr>
            <p:sp>
              <p:nvSpPr>
                <p:cNvPr id="188" name="Freeform 375">
                  <a:extLst>
                    <a:ext uri="{FF2B5EF4-FFF2-40B4-BE49-F238E27FC236}">
                      <a16:creationId xmlns:a16="http://schemas.microsoft.com/office/drawing/2014/main" id="{68B812A1-9E17-7F42-8695-F219274EA82A}"/>
                    </a:ext>
                  </a:extLst>
                </p:cNvPr>
                <p:cNvSpPr>
                  <a:spLocks/>
                </p:cNvSpPr>
                <p:nvPr/>
              </p:nvSpPr>
              <p:spPr bwMode="auto">
                <a:xfrm>
                  <a:off x="4437" y="7927"/>
                  <a:ext cx="61" cy="61"/>
                </a:xfrm>
                <a:custGeom>
                  <a:avLst/>
                  <a:gdLst>
                    <a:gd name="T0" fmla="+- 0 4468 4437"/>
                    <a:gd name="T1" fmla="*/ T0 w 61"/>
                    <a:gd name="T2" fmla="+- 0 7927 7927"/>
                    <a:gd name="T3" fmla="*/ 7927 h 61"/>
                    <a:gd name="T4" fmla="+- 0 4460 4437"/>
                    <a:gd name="T5" fmla="*/ T4 w 61"/>
                    <a:gd name="T6" fmla="+- 0 7927 7927"/>
                    <a:gd name="T7" fmla="*/ 7927 h 61"/>
                    <a:gd name="T8" fmla="+- 0 4446 4437"/>
                    <a:gd name="T9" fmla="*/ T8 w 61"/>
                    <a:gd name="T10" fmla="+- 0 7935 7927"/>
                    <a:gd name="T11" fmla="*/ 7935 h 61"/>
                    <a:gd name="T12" fmla="+- 0 4441 4437"/>
                    <a:gd name="T13" fmla="*/ T12 w 61"/>
                    <a:gd name="T14" fmla="+- 0 7941 7927"/>
                    <a:gd name="T15" fmla="*/ 7941 h 61"/>
                    <a:gd name="T16" fmla="+- 0 4437 4437"/>
                    <a:gd name="T17" fmla="*/ T16 w 61"/>
                    <a:gd name="T18" fmla="+- 0 7956 7927"/>
                    <a:gd name="T19" fmla="*/ 7956 h 61"/>
                    <a:gd name="T20" fmla="+- 0 4438 4437"/>
                    <a:gd name="T21" fmla="*/ T20 w 61"/>
                    <a:gd name="T22" fmla="+- 0 7963 7927"/>
                    <a:gd name="T23" fmla="*/ 7963 h 61"/>
                    <a:gd name="T24" fmla="+- 0 4442 4437"/>
                    <a:gd name="T25" fmla="*/ T24 w 61"/>
                    <a:gd name="T26" fmla="+- 0 7971 7927"/>
                    <a:gd name="T27" fmla="*/ 7971 h 61"/>
                    <a:gd name="T28" fmla="+- 0 4446 4437"/>
                    <a:gd name="T29" fmla="*/ T28 w 61"/>
                    <a:gd name="T30" fmla="+- 0 7978 7927"/>
                    <a:gd name="T31" fmla="*/ 7978 h 61"/>
                    <a:gd name="T32" fmla="+- 0 4451 4437"/>
                    <a:gd name="T33" fmla="*/ T32 w 61"/>
                    <a:gd name="T34" fmla="+- 0 7982 7927"/>
                    <a:gd name="T35" fmla="*/ 7982 h 61"/>
                    <a:gd name="T36" fmla="+- 0 4467 4437"/>
                    <a:gd name="T37" fmla="*/ T36 w 61"/>
                    <a:gd name="T38" fmla="+- 0 7987 7927"/>
                    <a:gd name="T39" fmla="*/ 7987 h 61"/>
                    <a:gd name="T40" fmla="+- 0 4474 4437"/>
                    <a:gd name="T41" fmla="*/ T40 w 61"/>
                    <a:gd name="T42" fmla="+- 0 7986 7927"/>
                    <a:gd name="T43" fmla="*/ 7986 h 61"/>
                    <a:gd name="T44" fmla="+- 0 4488 4437"/>
                    <a:gd name="T45" fmla="*/ T44 w 61"/>
                    <a:gd name="T46" fmla="+- 0 7979 7927"/>
                    <a:gd name="T47" fmla="*/ 7979 h 61"/>
                    <a:gd name="T48" fmla="+- 0 4493 4437"/>
                    <a:gd name="T49" fmla="*/ T48 w 61"/>
                    <a:gd name="T50" fmla="+- 0 7973 7927"/>
                    <a:gd name="T51" fmla="*/ 7973 h 61"/>
                    <a:gd name="T52" fmla="+- 0 4495 4437"/>
                    <a:gd name="T53" fmla="*/ T52 w 61"/>
                    <a:gd name="T54" fmla="+- 0 7965 7927"/>
                    <a:gd name="T55" fmla="*/ 7965 h 61"/>
                    <a:gd name="T56" fmla="+- 0 4497 4437"/>
                    <a:gd name="T57" fmla="*/ T56 w 61"/>
                    <a:gd name="T58" fmla="+- 0 7957 7927"/>
                    <a:gd name="T59" fmla="*/ 7957 h 61"/>
                    <a:gd name="T60" fmla="+- 0 4497 4437"/>
                    <a:gd name="T61" fmla="*/ T60 w 61"/>
                    <a:gd name="T62" fmla="+- 0 7950 7927"/>
                    <a:gd name="T63" fmla="*/ 7950 h 61"/>
                    <a:gd name="T64" fmla="+- 0 4493 4437"/>
                    <a:gd name="T65" fmla="*/ T64 w 61"/>
                    <a:gd name="T66" fmla="+- 0 7943 7927"/>
                    <a:gd name="T67" fmla="*/ 7943 h 61"/>
                    <a:gd name="T68" fmla="+- 0 4489 4437"/>
                    <a:gd name="T69" fmla="*/ T68 w 61"/>
                    <a:gd name="T70" fmla="+- 0 7936 7927"/>
                    <a:gd name="T71" fmla="*/ 7936 h 61"/>
                    <a:gd name="T72" fmla="+- 0 4483 4437"/>
                    <a:gd name="T73" fmla="*/ T72 w 61"/>
                    <a:gd name="T74" fmla="+- 0 7931 7927"/>
                    <a:gd name="T75" fmla="*/ 7931 h 61"/>
                    <a:gd name="T76" fmla="+- 0 4468 4437"/>
                    <a:gd name="T77" fmla="*/ T76 w 61"/>
                    <a:gd name="T78" fmla="+- 0 7927 7927"/>
                    <a:gd name="T79" fmla="*/ 79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0"/>
                      </a:lnTo>
                      <a:lnTo>
                        <a:pt x="9" y="8"/>
                      </a:lnTo>
                      <a:lnTo>
                        <a:pt x="4" y="14"/>
                      </a:lnTo>
                      <a:lnTo>
                        <a:pt x="0" y="29"/>
                      </a:lnTo>
                      <a:lnTo>
                        <a:pt x="1" y="36"/>
                      </a:lnTo>
                      <a:lnTo>
                        <a:pt x="5" y="44"/>
                      </a:lnTo>
                      <a:lnTo>
                        <a:pt x="9" y="51"/>
                      </a:lnTo>
                      <a:lnTo>
                        <a:pt x="14" y="55"/>
                      </a:lnTo>
                      <a:lnTo>
                        <a:pt x="30" y="60"/>
                      </a:lnTo>
                      <a:lnTo>
                        <a:pt x="37" y="59"/>
                      </a:lnTo>
                      <a:lnTo>
                        <a:pt x="51" y="52"/>
                      </a:lnTo>
                      <a:lnTo>
                        <a:pt x="56" y="46"/>
                      </a:lnTo>
                      <a:lnTo>
                        <a:pt x="58" y="38"/>
                      </a:lnTo>
                      <a:lnTo>
                        <a:pt x="60" y="30"/>
                      </a:lnTo>
                      <a:lnTo>
                        <a:pt x="60"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376">
                <a:extLst>
                  <a:ext uri="{FF2B5EF4-FFF2-40B4-BE49-F238E27FC236}">
                    <a16:creationId xmlns:a16="http://schemas.microsoft.com/office/drawing/2014/main" id="{53DFFDE7-FE08-294C-859B-A27C8AC818FD}"/>
                  </a:ext>
                </a:extLst>
              </p:cNvPr>
              <p:cNvGrpSpPr>
                <a:grpSpLocks/>
              </p:cNvGrpSpPr>
              <p:nvPr/>
            </p:nvGrpSpPr>
            <p:grpSpPr bwMode="auto">
              <a:xfrm>
                <a:off x="4504" y="8050"/>
                <a:ext cx="61" cy="61"/>
                <a:chOff x="4504" y="8050"/>
                <a:chExt cx="61" cy="61"/>
              </a:xfrm>
            </p:grpSpPr>
            <p:sp>
              <p:nvSpPr>
                <p:cNvPr id="187" name="Freeform 377">
                  <a:extLst>
                    <a:ext uri="{FF2B5EF4-FFF2-40B4-BE49-F238E27FC236}">
                      <a16:creationId xmlns:a16="http://schemas.microsoft.com/office/drawing/2014/main" id="{6FC5A442-6C18-9545-A10A-EED66EA99CDD}"/>
                    </a:ext>
                  </a:extLst>
                </p:cNvPr>
                <p:cNvSpPr>
                  <a:spLocks/>
                </p:cNvSpPr>
                <p:nvPr/>
              </p:nvSpPr>
              <p:spPr bwMode="auto">
                <a:xfrm>
                  <a:off x="4504" y="8050"/>
                  <a:ext cx="61" cy="61"/>
                </a:xfrm>
                <a:custGeom>
                  <a:avLst/>
                  <a:gdLst>
                    <a:gd name="T0" fmla="+- 0 4535 4504"/>
                    <a:gd name="T1" fmla="*/ T0 w 61"/>
                    <a:gd name="T2" fmla="+- 0 8050 8050"/>
                    <a:gd name="T3" fmla="*/ 8050 h 61"/>
                    <a:gd name="T4" fmla="+- 0 4527 4504"/>
                    <a:gd name="T5" fmla="*/ T4 w 61"/>
                    <a:gd name="T6" fmla="+- 0 8051 8050"/>
                    <a:gd name="T7" fmla="*/ 8051 h 61"/>
                    <a:gd name="T8" fmla="+- 0 4513 4504"/>
                    <a:gd name="T9" fmla="*/ T8 w 61"/>
                    <a:gd name="T10" fmla="+- 0 8059 8050"/>
                    <a:gd name="T11" fmla="*/ 8059 h 61"/>
                    <a:gd name="T12" fmla="+- 0 4508 4504"/>
                    <a:gd name="T13" fmla="*/ T12 w 61"/>
                    <a:gd name="T14" fmla="+- 0 8064 8050"/>
                    <a:gd name="T15" fmla="*/ 8064 h 61"/>
                    <a:gd name="T16" fmla="+- 0 4504 4504"/>
                    <a:gd name="T17" fmla="*/ T16 w 61"/>
                    <a:gd name="T18" fmla="+- 0 8080 8050"/>
                    <a:gd name="T19" fmla="*/ 8080 h 61"/>
                    <a:gd name="T20" fmla="+- 0 4505 4504"/>
                    <a:gd name="T21" fmla="*/ T20 w 61"/>
                    <a:gd name="T22" fmla="+- 0 8087 8050"/>
                    <a:gd name="T23" fmla="*/ 8087 h 61"/>
                    <a:gd name="T24" fmla="+- 0 4512 4504"/>
                    <a:gd name="T25" fmla="*/ T24 w 61"/>
                    <a:gd name="T26" fmla="+- 0 8101 8050"/>
                    <a:gd name="T27" fmla="*/ 8101 h 61"/>
                    <a:gd name="T28" fmla="+- 0 4518 4504"/>
                    <a:gd name="T29" fmla="*/ T28 w 61"/>
                    <a:gd name="T30" fmla="+- 0 8106 8050"/>
                    <a:gd name="T31" fmla="*/ 8106 h 61"/>
                    <a:gd name="T32" fmla="+- 0 4533 4504"/>
                    <a:gd name="T33" fmla="*/ T32 w 61"/>
                    <a:gd name="T34" fmla="+- 0 8110 8050"/>
                    <a:gd name="T35" fmla="*/ 8110 h 61"/>
                    <a:gd name="T36" fmla="+- 0 4541 4504"/>
                    <a:gd name="T37" fmla="*/ T36 w 61"/>
                    <a:gd name="T38" fmla="+- 0 8110 8050"/>
                    <a:gd name="T39" fmla="*/ 8110 h 61"/>
                    <a:gd name="T40" fmla="+- 0 4548 4504"/>
                    <a:gd name="T41" fmla="*/ T40 w 61"/>
                    <a:gd name="T42" fmla="+- 0 8106 8050"/>
                    <a:gd name="T43" fmla="*/ 8106 h 61"/>
                    <a:gd name="T44" fmla="+- 0 4555 4504"/>
                    <a:gd name="T45" fmla="*/ T44 w 61"/>
                    <a:gd name="T46" fmla="+- 0 8102 8050"/>
                    <a:gd name="T47" fmla="*/ 8102 h 61"/>
                    <a:gd name="T48" fmla="+- 0 4560 4504"/>
                    <a:gd name="T49" fmla="*/ T48 w 61"/>
                    <a:gd name="T50" fmla="+- 0 8096 8050"/>
                    <a:gd name="T51" fmla="*/ 8096 h 61"/>
                    <a:gd name="T52" fmla="+- 0 4564 4504"/>
                    <a:gd name="T53" fmla="*/ T52 w 61"/>
                    <a:gd name="T54" fmla="+- 0 8081 8050"/>
                    <a:gd name="T55" fmla="*/ 8081 h 61"/>
                    <a:gd name="T56" fmla="+- 0 4563 4504"/>
                    <a:gd name="T57" fmla="*/ T56 w 61"/>
                    <a:gd name="T58" fmla="+- 0 8074 8050"/>
                    <a:gd name="T59" fmla="*/ 8074 h 61"/>
                    <a:gd name="T60" fmla="+- 0 4556 4504"/>
                    <a:gd name="T61" fmla="*/ T60 w 61"/>
                    <a:gd name="T62" fmla="+- 0 8060 8050"/>
                    <a:gd name="T63" fmla="*/ 8060 h 61"/>
                    <a:gd name="T64" fmla="+- 0 4550 4504"/>
                    <a:gd name="T65" fmla="*/ T64 w 61"/>
                    <a:gd name="T66" fmla="+- 0 8055 8050"/>
                    <a:gd name="T67" fmla="*/ 8055 h 61"/>
                    <a:gd name="T68" fmla="+- 0 4535 4504"/>
                    <a:gd name="T69" fmla="*/ T68 w 61"/>
                    <a:gd name="T70" fmla="+- 0 8050 8050"/>
                    <a:gd name="T71" fmla="*/ 80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4"/>
                      </a:lnTo>
                      <a:lnTo>
                        <a:pt x="0" y="30"/>
                      </a:lnTo>
                      <a:lnTo>
                        <a:pt x="1" y="37"/>
                      </a:lnTo>
                      <a:lnTo>
                        <a:pt x="8" y="51"/>
                      </a:lnTo>
                      <a:lnTo>
                        <a:pt x="14" y="56"/>
                      </a:lnTo>
                      <a:lnTo>
                        <a:pt x="29" y="60"/>
                      </a:lnTo>
                      <a:lnTo>
                        <a:pt x="37" y="60"/>
                      </a:lnTo>
                      <a:lnTo>
                        <a:pt x="44" y="56"/>
                      </a:lnTo>
                      <a:lnTo>
                        <a:pt x="51" y="52"/>
                      </a:lnTo>
                      <a:lnTo>
                        <a:pt x="56" y="46"/>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378">
                <a:extLst>
                  <a:ext uri="{FF2B5EF4-FFF2-40B4-BE49-F238E27FC236}">
                    <a16:creationId xmlns:a16="http://schemas.microsoft.com/office/drawing/2014/main" id="{A697DE52-39C2-224D-9F99-E89A89A8314E}"/>
                  </a:ext>
                </a:extLst>
              </p:cNvPr>
              <p:cNvGrpSpPr>
                <a:grpSpLocks/>
              </p:cNvGrpSpPr>
              <p:nvPr/>
            </p:nvGrpSpPr>
            <p:grpSpPr bwMode="auto">
              <a:xfrm>
                <a:off x="4571" y="8174"/>
                <a:ext cx="61" cy="61"/>
                <a:chOff x="4571" y="8174"/>
                <a:chExt cx="61" cy="61"/>
              </a:xfrm>
            </p:grpSpPr>
            <p:sp>
              <p:nvSpPr>
                <p:cNvPr id="186" name="Freeform 379">
                  <a:extLst>
                    <a:ext uri="{FF2B5EF4-FFF2-40B4-BE49-F238E27FC236}">
                      <a16:creationId xmlns:a16="http://schemas.microsoft.com/office/drawing/2014/main" id="{41FD9BDD-9D0B-7444-872A-D155903A08DA}"/>
                    </a:ext>
                  </a:extLst>
                </p:cNvPr>
                <p:cNvSpPr>
                  <a:spLocks/>
                </p:cNvSpPr>
                <p:nvPr/>
              </p:nvSpPr>
              <p:spPr bwMode="auto">
                <a:xfrm>
                  <a:off x="4571" y="8174"/>
                  <a:ext cx="61" cy="61"/>
                </a:xfrm>
                <a:custGeom>
                  <a:avLst/>
                  <a:gdLst>
                    <a:gd name="T0" fmla="+- 0 4602 4571"/>
                    <a:gd name="T1" fmla="*/ T0 w 61"/>
                    <a:gd name="T2" fmla="+- 0 8174 8174"/>
                    <a:gd name="T3" fmla="*/ 8174 h 61"/>
                    <a:gd name="T4" fmla="+- 0 4594 4571"/>
                    <a:gd name="T5" fmla="*/ T4 w 61"/>
                    <a:gd name="T6" fmla="+- 0 8175 8174"/>
                    <a:gd name="T7" fmla="*/ 8175 h 61"/>
                    <a:gd name="T8" fmla="+- 0 4580 4571"/>
                    <a:gd name="T9" fmla="*/ T8 w 61"/>
                    <a:gd name="T10" fmla="+- 0 8182 8174"/>
                    <a:gd name="T11" fmla="*/ 8182 h 61"/>
                    <a:gd name="T12" fmla="+- 0 4575 4571"/>
                    <a:gd name="T13" fmla="*/ T12 w 61"/>
                    <a:gd name="T14" fmla="+- 0 8188 8174"/>
                    <a:gd name="T15" fmla="*/ 8188 h 61"/>
                    <a:gd name="T16" fmla="+- 0 4571 4571"/>
                    <a:gd name="T17" fmla="*/ T16 w 61"/>
                    <a:gd name="T18" fmla="+- 0 8203 8174"/>
                    <a:gd name="T19" fmla="*/ 8203 h 61"/>
                    <a:gd name="T20" fmla="+- 0 4572 4571"/>
                    <a:gd name="T21" fmla="*/ T20 w 61"/>
                    <a:gd name="T22" fmla="+- 0 8210 8174"/>
                    <a:gd name="T23" fmla="*/ 8210 h 61"/>
                    <a:gd name="T24" fmla="+- 0 4579 4571"/>
                    <a:gd name="T25" fmla="*/ T24 w 61"/>
                    <a:gd name="T26" fmla="+- 0 8225 8174"/>
                    <a:gd name="T27" fmla="*/ 8225 h 61"/>
                    <a:gd name="T28" fmla="+- 0 4585 4571"/>
                    <a:gd name="T29" fmla="*/ T28 w 61"/>
                    <a:gd name="T30" fmla="+- 0 8229 8174"/>
                    <a:gd name="T31" fmla="*/ 8229 h 61"/>
                    <a:gd name="T32" fmla="+- 0 4600 4571"/>
                    <a:gd name="T33" fmla="*/ T32 w 61"/>
                    <a:gd name="T34" fmla="+- 0 8234 8174"/>
                    <a:gd name="T35" fmla="*/ 8234 h 61"/>
                    <a:gd name="T36" fmla="+- 0 4608 4571"/>
                    <a:gd name="T37" fmla="*/ T36 w 61"/>
                    <a:gd name="T38" fmla="+- 0 8233 8174"/>
                    <a:gd name="T39" fmla="*/ 8233 h 61"/>
                    <a:gd name="T40" fmla="+- 0 4615 4571"/>
                    <a:gd name="T41" fmla="*/ T40 w 61"/>
                    <a:gd name="T42" fmla="+- 0 8229 8174"/>
                    <a:gd name="T43" fmla="*/ 8229 h 61"/>
                    <a:gd name="T44" fmla="+- 0 4622 4571"/>
                    <a:gd name="T45" fmla="*/ T44 w 61"/>
                    <a:gd name="T46" fmla="+- 0 8226 8174"/>
                    <a:gd name="T47" fmla="*/ 8226 h 61"/>
                    <a:gd name="T48" fmla="+- 0 4626 4571"/>
                    <a:gd name="T49" fmla="*/ T48 w 61"/>
                    <a:gd name="T50" fmla="+- 0 8220 8174"/>
                    <a:gd name="T51" fmla="*/ 8220 h 61"/>
                    <a:gd name="T52" fmla="+- 0 4631 4571"/>
                    <a:gd name="T53" fmla="*/ T52 w 61"/>
                    <a:gd name="T54" fmla="+- 0 8204 8174"/>
                    <a:gd name="T55" fmla="*/ 8204 h 61"/>
                    <a:gd name="T56" fmla="+- 0 4630 4571"/>
                    <a:gd name="T57" fmla="*/ T56 w 61"/>
                    <a:gd name="T58" fmla="+- 0 8197 8174"/>
                    <a:gd name="T59" fmla="*/ 8197 h 61"/>
                    <a:gd name="T60" fmla="+- 0 4627 4571"/>
                    <a:gd name="T61" fmla="*/ T60 w 61"/>
                    <a:gd name="T62" fmla="+- 0 8190 8174"/>
                    <a:gd name="T63" fmla="*/ 8190 h 61"/>
                    <a:gd name="T64" fmla="+- 0 4623 4571"/>
                    <a:gd name="T65" fmla="*/ T64 w 61"/>
                    <a:gd name="T66" fmla="+- 0 8183 8174"/>
                    <a:gd name="T67" fmla="*/ 8183 h 61"/>
                    <a:gd name="T68" fmla="+- 0 4617 4571"/>
                    <a:gd name="T69" fmla="*/ T68 w 61"/>
                    <a:gd name="T70" fmla="+- 0 8178 8174"/>
                    <a:gd name="T71" fmla="*/ 8178 h 61"/>
                    <a:gd name="T72" fmla="+- 0 4602 4571"/>
                    <a:gd name="T73" fmla="*/ T72 w 61"/>
                    <a:gd name="T74" fmla="+- 0 8174 8174"/>
                    <a:gd name="T75" fmla="*/ 817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3" y="1"/>
                      </a:lnTo>
                      <a:lnTo>
                        <a:pt x="9" y="8"/>
                      </a:lnTo>
                      <a:lnTo>
                        <a:pt x="4" y="14"/>
                      </a:lnTo>
                      <a:lnTo>
                        <a:pt x="0" y="29"/>
                      </a:lnTo>
                      <a:lnTo>
                        <a:pt x="1" y="36"/>
                      </a:lnTo>
                      <a:lnTo>
                        <a:pt x="8" y="51"/>
                      </a:lnTo>
                      <a:lnTo>
                        <a:pt x="14" y="55"/>
                      </a:lnTo>
                      <a:lnTo>
                        <a:pt x="29" y="60"/>
                      </a:lnTo>
                      <a:lnTo>
                        <a:pt x="37" y="59"/>
                      </a:lnTo>
                      <a:lnTo>
                        <a:pt x="44" y="55"/>
                      </a:lnTo>
                      <a:lnTo>
                        <a:pt x="51" y="52"/>
                      </a:lnTo>
                      <a:lnTo>
                        <a:pt x="55" y="46"/>
                      </a:lnTo>
                      <a:lnTo>
                        <a:pt x="60" y="30"/>
                      </a:lnTo>
                      <a:lnTo>
                        <a:pt x="59"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380">
                <a:extLst>
                  <a:ext uri="{FF2B5EF4-FFF2-40B4-BE49-F238E27FC236}">
                    <a16:creationId xmlns:a16="http://schemas.microsoft.com/office/drawing/2014/main" id="{20398638-20A6-4E4C-876A-7CCF28D326F4}"/>
                  </a:ext>
                </a:extLst>
              </p:cNvPr>
              <p:cNvGrpSpPr>
                <a:grpSpLocks/>
              </p:cNvGrpSpPr>
              <p:nvPr/>
            </p:nvGrpSpPr>
            <p:grpSpPr bwMode="auto">
              <a:xfrm>
                <a:off x="4638" y="8297"/>
                <a:ext cx="61" cy="61"/>
                <a:chOff x="4638" y="8297"/>
                <a:chExt cx="61" cy="61"/>
              </a:xfrm>
            </p:grpSpPr>
            <p:sp>
              <p:nvSpPr>
                <p:cNvPr id="185" name="Freeform 381">
                  <a:extLst>
                    <a:ext uri="{FF2B5EF4-FFF2-40B4-BE49-F238E27FC236}">
                      <a16:creationId xmlns:a16="http://schemas.microsoft.com/office/drawing/2014/main" id="{F25A31C4-950B-7340-BBC1-B919627F93E6}"/>
                    </a:ext>
                  </a:extLst>
                </p:cNvPr>
                <p:cNvSpPr>
                  <a:spLocks/>
                </p:cNvSpPr>
                <p:nvPr/>
              </p:nvSpPr>
              <p:spPr bwMode="auto">
                <a:xfrm>
                  <a:off x="4638" y="8297"/>
                  <a:ext cx="61" cy="61"/>
                </a:xfrm>
                <a:custGeom>
                  <a:avLst/>
                  <a:gdLst>
                    <a:gd name="T0" fmla="+- 0 4668 4638"/>
                    <a:gd name="T1" fmla="*/ T0 w 61"/>
                    <a:gd name="T2" fmla="+- 0 8297 8297"/>
                    <a:gd name="T3" fmla="*/ 8297 h 61"/>
                    <a:gd name="T4" fmla="+- 0 4661 4638"/>
                    <a:gd name="T5" fmla="*/ T4 w 61"/>
                    <a:gd name="T6" fmla="+- 0 8298 8297"/>
                    <a:gd name="T7" fmla="*/ 8298 h 61"/>
                    <a:gd name="T8" fmla="+- 0 4647 4638"/>
                    <a:gd name="T9" fmla="*/ T8 w 61"/>
                    <a:gd name="T10" fmla="+- 0 8306 8297"/>
                    <a:gd name="T11" fmla="*/ 8306 h 61"/>
                    <a:gd name="T12" fmla="+- 0 4642 4638"/>
                    <a:gd name="T13" fmla="*/ T12 w 61"/>
                    <a:gd name="T14" fmla="+- 0 8311 8297"/>
                    <a:gd name="T15" fmla="*/ 8311 h 61"/>
                    <a:gd name="T16" fmla="+- 0 4638 4638"/>
                    <a:gd name="T17" fmla="*/ T16 w 61"/>
                    <a:gd name="T18" fmla="+- 0 8327 8297"/>
                    <a:gd name="T19" fmla="*/ 8327 h 61"/>
                    <a:gd name="T20" fmla="+- 0 4638 4638"/>
                    <a:gd name="T21" fmla="*/ T20 w 61"/>
                    <a:gd name="T22" fmla="+- 0 8334 8297"/>
                    <a:gd name="T23" fmla="*/ 8334 h 61"/>
                    <a:gd name="T24" fmla="+- 0 4642 4638"/>
                    <a:gd name="T25" fmla="*/ T24 w 61"/>
                    <a:gd name="T26" fmla="+- 0 8341 8297"/>
                    <a:gd name="T27" fmla="*/ 8341 h 61"/>
                    <a:gd name="T28" fmla="+- 0 4646 4638"/>
                    <a:gd name="T29" fmla="*/ T28 w 61"/>
                    <a:gd name="T30" fmla="+- 0 8348 8297"/>
                    <a:gd name="T31" fmla="*/ 8348 h 61"/>
                    <a:gd name="T32" fmla="+- 0 4652 4638"/>
                    <a:gd name="T33" fmla="*/ T32 w 61"/>
                    <a:gd name="T34" fmla="+- 0 8353 8297"/>
                    <a:gd name="T35" fmla="*/ 8353 h 61"/>
                    <a:gd name="T36" fmla="+- 0 4667 4638"/>
                    <a:gd name="T37" fmla="*/ T36 w 61"/>
                    <a:gd name="T38" fmla="+- 0 8357 8297"/>
                    <a:gd name="T39" fmla="*/ 8357 h 61"/>
                    <a:gd name="T40" fmla="+- 0 4675 4638"/>
                    <a:gd name="T41" fmla="*/ T40 w 61"/>
                    <a:gd name="T42" fmla="+- 0 8357 8297"/>
                    <a:gd name="T43" fmla="*/ 8357 h 61"/>
                    <a:gd name="T44" fmla="+- 0 4682 4638"/>
                    <a:gd name="T45" fmla="*/ T44 w 61"/>
                    <a:gd name="T46" fmla="+- 0 8353 8297"/>
                    <a:gd name="T47" fmla="*/ 8353 h 61"/>
                    <a:gd name="T48" fmla="+- 0 4689 4638"/>
                    <a:gd name="T49" fmla="*/ T48 w 61"/>
                    <a:gd name="T50" fmla="+- 0 8349 8297"/>
                    <a:gd name="T51" fmla="*/ 8349 h 61"/>
                    <a:gd name="T52" fmla="+- 0 4693 4638"/>
                    <a:gd name="T53" fmla="*/ T52 w 61"/>
                    <a:gd name="T54" fmla="+- 0 8343 8297"/>
                    <a:gd name="T55" fmla="*/ 8343 h 61"/>
                    <a:gd name="T56" fmla="+- 0 4698 4638"/>
                    <a:gd name="T57" fmla="*/ T56 w 61"/>
                    <a:gd name="T58" fmla="+- 0 8328 8297"/>
                    <a:gd name="T59" fmla="*/ 8328 h 61"/>
                    <a:gd name="T60" fmla="+- 0 4697 4638"/>
                    <a:gd name="T61" fmla="*/ T60 w 61"/>
                    <a:gd name="T62" fmla="+- 0 8321 8297"/>
                    <a:gd name="T63" fmla="*/ 8321 h 61"/>
                    <a:gd name="T64" fmla="+- 0 4690 4638"/>
                    <a:gd name="T65" fmla="*/ T64 w 61"/>
                    <a:gd name="T66" fmla="+- 0 8307 8297"/>
                    <a:gd name="T67" fmla="*/ 8307 h 61"/>
                    <a:gd name="T68" fmla="+- 0 4684 4638"/>
                    <a:gd name="T69" fmla="*/ T68 w 61"/>
                    <a:gd name="T70" fmla="+- 0 8302 8297"/>
                    <a:gd name="T71" fmla="*/ 8302 h 61"/>
                    <a:gd name="T72" fmla="+- 0 4668 4638"/>
                    <a:gd name="T73" fmla="*/ T72 w 61"/>
                    <a:gd name="T74" fmla="+- 0 8297 8297"/>
                    <a:gd name="T75" fmla="*/ 829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23" y="1"/>
                      </a:lnTo>
                      <a:lnTo>
                        <a:pt x="9" y="9"/>
                      </a:lnTo>
                      <a:lnTo>
                        <a:pt x="4" y="14"/>
                      </a:lnTo>
                      <a:lnTo>
                        <a:pt x="0" y="30"/>
                      </a:lnTo>
                      <a:lnTo>
                        <a:pt x="0" y="37"/>
                      </a:lnTo>
                      <a:lnTo>
                        <a:pt x="4" y="44"/>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382">
                <a:extLst>
                  <a:ext uri="{FF2B5EF4-FFF2-40B4-BE49-F238E27FC236}">
                    <a16:creationId xmlns:a16="http://schemas.microsoft.com/office/drawing/2014/main" id="{B2BABB9A-5D99-514C-B03A-1C136334ADFD}"/>
                  </a:ext>
                </a:extLst>
              </p:cNvPr>
              <p:cNvGrpSpPr>
                <a:grpSpLocks/>
              </p:cNvGrpSpPr>
              <p:nvPr/>
            </p:nvGrpSpPr>
            <p:grpSpPr bwMode="auto">
              <a:xfrm>
                <a:off x="4704" y="8421"/>
                <a:ext cx="61" cy="61"/>
                <a:chOff x="4704" y="8421"/>
                <a:chExt cx="61" cy="61"/>
              </a:xfrm>
            </p:grpSpPr>
            <p:sp>
              <p:nvSpPr>
                <p:cNvPr id="184" name="Freeform 383">
                  <a:extLst>
                    <a:ext uri="{FF2B5EF4-FFF2-40B4-BE49-F238E27FC236}">
                      <a16:creationId xmlns:a16="http://schemas.microsoft.com/office/drawing/2014/main" id="{97E09AF3-645F-C549-9803-D19DEB2214CD}"/>
                    </a:ext>
                  </a:extLst>
                </p:cNvPr>
                <p:cNvSpPr>
                  <a:spLocks/>
                </p:cNvSpPr>
                <p:nvPr/>
              </p:nvSpPr>
              <p:spPr bwMode="auto">
                <a:xfrm>
                  <a:off x="4704" y="8421"/>
                  <a:ext cx="61" cy="61"/>
                </a:xfrm>
                <a:custGeom>
                  <a:avLst/>
                  <a:gdLst>
                    <a:gd name="T0" fmla="+- 0 4735 4704"/>
                    <a:gd name="T1" fmla="*/ T0 w 61"/>
                    <a:gd name="T2" fmla="+- 0 8421 8421"/>
                    <a:gd name="T3" fmla="*/ 8421 h 61"/>
                    <a:gd name="T4" fmla="+- 0 4728 4704"/>
                    <a:gd name="T5" fmla="*/ T4 w 61"/>
                    <a:gd name="T6" fmla="+- 0 8422 8421"/>
                    <a:gd name="T7" fmla="*/ 8422 h 61"/>
                    <a:gd name="T8" fmla="+- 0 4714 4704"/>
                    <a:gd name="T9" fmla="*/ T8 w 61"/>
                    <a:gd name="T10" fmla="+- 0 8429 8421"/>
                    <a:gd name="T11" fmla="*/ 8429 h 61"/>
                    <a:gd name="T12" fmla="+- 0 4709 4704"/>
                    <a:gd name="T13" fmla="*/ T12 w 61"/>
                    <a:gd name="T14" fmla="+- 0 8435 8421"/>
                    <a:gd name="T15" fmla="*/ 8435 h 61"/>
                    <a:gd name="T16" fmla="+- 0 4704 4704"/>
                    <a:gd name="T17" fmla="*/ T16 w 61"/>
                    <a:gd name="T18" fmla="+- 0 8450 8421"/>
                    <a:gd name="T19" fmla="*/ 8450 h 61"/>
                    <a:gd name="T20" fmla="+- 0 4705 4704"/>
                    <a:gd name="T21" fmla="*/ T20 w 61"/>
                    <a:gd name="T22" fmla="+- 0 8457 8421"/>
                    <a:gd name="T23" fmla="*/ 8457 h 61"/>
                    <a:gd name="T24" fmla="+- 0 4713 4704"/>
                    <a:gd name="T25" fmla="*/ T24 w 61"/>
                    <a:gd name="T26" fmla="+- 0 8472 8421"/>
                    <a:gd name="T27" fmla="*/ 8472 h 61"/>
                    <a:gd name="T28" fmla="+- 0 4719 4704"/>
                    <a:gd name="T29" fmla="*/ T28 w 61"/>
                    <a:gd name="T30" fmla="+- 0 8476 8421"/>
                    <a:gd name="T31" fmla="*/ 8476 h 61"/>
                    <a:gd name="T32" fmla="+- 0 4726 4704"/>
                    <a:gd name="T33" fmla="*/ T32 w 61"/>
                    <a:gd name="T34" fmla="+- 0 8479 8421"/>
                    <a:gd name="T35" fmla="*/ 8479 h 61"/>
                    <a:gd name="T36" fmla="+- 0 4734 4704"/>
                    <a:gd name="T37" fmla="*/ T36 w 61"/>
                    <a:gd name="T38" fmla="+- 0 8481 8421"/>
                    <a:gd name="T39" fmla="*/ 8481 h 61"/>
                    <a:gd name="T40" fmla="+- 0 4741 4704"/>
                    <a:gd name="T41" fmla="*/ T40 w 61"/>
                    <a:gd name="T42" fmla="+- 0 8480 8421"/>
                    <a:gd name="T43" fmla="*/ 8480 h 61"/>
                    <a:gd name="T44" fmla="+- 0 4755 4704"/>
                    <a:gd name="T45" fmla="*/ T44 w 61"/>
                    <a:gd name="T46" fmla="+- 0 8473 8421"/>
                    <a:gd name="T47" fmla="*/ 8473 h 61"/>
                    <a:gd name="T48" fmla="+- 0 4760 4704"/>
                    <a:gd name="T49" fmla="*/ T48 w 61"/>
                    <a:gd name="T50" fmla="+- 0 8467 8421"/>
                    <a:gd name="T51" fmla="*/ 8467 h 61"/>
                    <a:gd name="T52" fmla="+- 0 4762 4704"/>
                    <a:gd name="T53" fmla="*/ T52 w 61"/>
                    <a:gd name="T54" fmla="+- 0 8459 8421"/>
                    <a:gd name="T55" fmla="*/ 8459 h 61"/>
                    <a:gd name="T56" fmla="+- 0 4765 4704"/>
                    <a:gd name="T57" fmla="*/ T56 w 61"/>
                    <a:gd name="T58" fmla="+- 0 8451 8421"/>
                    <a:gd name="T59" fmla="*/ 8451 h 61"/>
                    <a:gd name="T60" fmla="+- 0 4764 4704"/>
                    <a:gd name="T61" fmla="*/ T60 w 61"/>
                    <a:gd name="T62" fmla="+- 0 8444 8421"/>
                    <a:gd name="T63" fmla="*/ 8444 h 61"/>
                    <a:gd name="T64" fmla="+- 0 4756 4704"/>
                    <a:gd name="T65" fmla="*/ T64 w 61"/>
                    <a:gd name="T66" fmla="+- 0 8430 8421"/>
                    <a:gd name="T67" fmla="*/ 8430 h 61"/>
                    <a:gd name="T68" fmla="+- 0 4751 4704"/>
                    <a:gd name="T69" fmla="*/ T68 w 61"/>
                    <a:gd name="T70" fmla="+- 0 8425 8421"/>
                    <a:gd name="T71" fmla="*/ 8425 h 61"/>
                    <a:gd name="T72" fmla="+- 0 4735 4704"/>
                    <a:gd name="T73" fmla="*/ T72 w 61"/>
                    <a:gd name="T74" fmla="+- 0 8421 8421"/>
                    <a:gd name="T75" fmla="*/ 84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22" y="58"/>
                      </a:lnTo>
                      <a:lnTo>
                        <a:pt x="30" y="60"/>
                      </a:lnTo>
                      <a:lnTo>
                        <a:pt x="37" y="59"/>
                      </a:lnTo>
                      <a:lnTo>
                        <a:pt x="51" y="52"/>
                      </a:lnTo>
                      <a:lnTo>
                        <a:pt x="56" y="46"/>
                      </a:lnTo>
                      <a:lnTo>
                        <a:pt x="58" y="38"/>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384">
                <a:extLst>
                  <a:ext uri="{FF2B5EF4-FFF2-40B4-BE49-F238E27FC236}">
                    <a16:creationId xmlns:a16="http://schemas.microsoft.com/office/drawing/2014/main" id="{7BAB4C24-57FB-6E4B-BD65-608155573382}"/>
                  </a:ext>
                </a:extLst>
              </p:cNvPr>
              <p:cNvGrpSpPr>
                <a:grpSpLocks/>
              </p:cNvGrpSpPr>
              <p:nvPr/>
            </p:nvGrpSpPr>
            <p:grpSpPr bwMode="auto">
              <a:xfrm>
                <a:off x="4771" y="8544"/>
                <a:ext cx="61" cy="61"/>
                <a:chOff x="4771" y="8544"/>
                <a:chExt cx="61" cy="61"/>
              </a:xfrm>
            </p:grpSpPr>
            <p:sp>
              <p:nvSpPr>
                <p:cNvPr id="183" name="Freeform 385">
                  <a:extLst>
                    <a:ext uri="{FF2B5EF4-FFF2-40B4-BE49-F238E27FC236}">
                      <a16:creationId xmlns:a16="http://schemas.microsoft.com/office/drawing/2014/main" id="{6FEA1207-9364-D64A-A773-2C297895A992}"/>
                    </a:ext>
                  </a:extLst>
                </p:cNvPr>
                <p:cNvSpPr>
                  <a:spLocks/>
                </p:cNvSpPr>
                <p:nvPr/>
              </p:nvSpPr>
              <p:spPr bwMode="auto">
                <a:xfrm>
                  <a:off x="4771" y="8544"/>
                  <a:ext cx="61" cy="61"/>
                </a:xfrm>
                <a:custGeom>
                  <a:avLst/>
                  <a:gdLst>
                    <a:gd name="T0" fmla="+- 0 4802 4771"/>
                    <a:gd name="T1" fmla="*/ T0 w 61"/>
                    <a:gd name="T2" fmla="+- 0 8544 8544"/>
                    <a:gd name="T3" fmla="*/ 8544 h 61"/>
                    <a:gd name="T4" fmla="+- 0 4771 4771"/>
                    <a:gd name="T5" fmla="*/ T4 w 61"/>
                    <a:gd name="T6" fmla="+- 0 8574 8544"/>
                    <a:gd name="T7" fmla="*/ 8574 h 61"/>
                    <a:gd name="T8" fmla="+- 0 4772 4771"/>
                    <a:gd name="T9" fmla="*/ T8 w 61"/>
                    <a:gd name="T10" fmla="+- 0 8581 8544"/>
                    <a:gd name="T11" fmla="*/ 8581 h 61"/>
                    <a:gd name="T12" fmla="+- 0 4776 4771"/>
                    <a:gd name="T13" fmla="*/ T12 w 61"/>
                    <a:gd name="T14" fmla="+- 0 8588 8544"/>
                    <a:gd name="T15" fmla="*/ 8588 h 61"/>
                    <a:gd name="T16" fmla="+- 0 4780 4771"/>
                    <a:gd name="T17" fmla="*/ T16 w 61"/>
                    <a:gd name="T18" fmla="+- 0 8595 8544"/>
                    <a:gd name="T19" fmla="*/ 8595 h 61"/>
                    <a:gd name="T20" fmla="+- 0 4786 4771"/>
                    <a:gd name="T21" fmla="*/ T20 w 61"/>
                    <a:gd name="T22" fmla="+- 0 8600 8544"/>
                    <a:gd name="T23" fmla="*/ 8600 h 61"/>
                    <a:gd name="T24" fmla="+- 0 4801 4771"/>
                    <a:gd name="T25" fmla="*/ T24 w 61"/>
                    <a:gd name="T26" fmla="+- 0 8604 8544"/>
                    <a:gd name="T27" fmla="*/ 8604 h 61"/>
                    <a:gd name="T28" fmla="+- 0 4808 4771"/>
                    <a:gd name="T29" fmla="*/ T28 w 61"/>
                    <a:gd name="T30" fmla="+- 0 8604 8544"/>
                    <a:gd name="T31" fmla="*/ 8604 h 61"/>
                    <a:gd name="T32" fmla="+- 0 4815 4771"/>
                    <a:gd name="T33" fmla="*/ T32 w 61"/>
                    <a:gd name="T34" fmla="+- 0 8600 8544"/>
                    <a:gd name="T35" fmla="*/ 8600 h 61"/>
                    <a:gd name="T36" fmla="+- 0 4822 4771"/>
                    <a:gd name="T37" fmla="*/ T36 w 61"/>
                    <a:gd name="T38" fmla="+- 0 8596 8544"/>
                    <a:gd name="T39" fmla="*/ 8596 h 61"/>
                    <a:gd name="T40" fmla="+- 0 4827 4771"/>
                    <a:gd name="T41" fmla="*/ T40 w 61"/>
                    <a:gd name="T42" fmla="+- 0 8590 8544"/>
                    <a:gd name="T43" fmla="*/ 8590 h 61"/>
                    <a:gd name="T44" fmla="+- 0 4832 4771"/>
                    <a:gd name="T45" fmla="*/ T44 w 61"/>
                    <a:gd name="T46" fmla="+- 0 8575 8544"/>
                    <a:gd name="T47" fmla="*/ 8575 h 61"/>
                    <a:gd name="T48" fmla="+- 0 4831 4771"/>
                    <a:gd name="T49" fmla="*/ T48 w 61"/>
                    <a:gd name="T50" fmla="+- 0 8568 8544"/>
                    <a:gd name="T51" fmla="*/ 8568 h 61"/>
                    <a:gd name="T52" fmla="+- 0 4823 4771"/>
                    <a:gd name="T53" fmla="*/ T52 w 61"/>
                    <a:gd name="T54" fmla="+- 0 8554 8544"/>
                    <a:gd name="T55" fmla="*/ 8554 h 61"/>
                    <a:gd name="T56" fmla="+- 0 4818 4771"/>
                    <a:gd name="T57" fmla="*/ T56 w 61"/>
                    <a:gd name="T58" fmla="+- 0 8549 8544"/>
                    <a:gd name="T59" fmla="*/ 8549 h 61"/>
                    <a:gd name="T60" fmla="+- 0 4802 4771"/>
                    <a:gd name="T61" fmla="*/ T60 w 61"/>
                    <a:gd name="T62" fmla="+- 0 8544 8544"/>
                    <a:gd name="T63" fmla="*/ 854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30"/>
                      </a:lnTo>
                      <a:lnTo>
                        <a:pt x="1" y="37"/>
                      </a:lnTo>
                      <a:lnTo>
                        <a:pt x="5" y="44"/>
                      </a:lnTo>
                      <a:lnTo>
                        <a:pt x="9" y="51"/>
                      </a:lnTo>
                      <a:lnTo>
                        <a:pt x="15" y="56"/>
                      </a:lnTo>
                      <a:lnTo>
                        <a:pt x="30" y="60"/>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386">
                <a:extLst>
                  <a:ext uri="{FF2B5EF4-FFF2-40B4-BE49-F238E27FC236}">
                    <a16:creationId xmlns:a16="http://schemas.microsoft.com/office/drawing/2014/main" id="{1E05264E-43F5-974B-AD9E-4576D5946972}"/>
                  </a:ext>
                </a:extLst>
              </p:cNvPr>
              <p:cNvGrpSpPr>
                <a:grpSpLocks/>
              </p:cNvGrpSpPr>
              <p:nvPr/>
            </p:nvGrpSpPr>
            <p:grpSpPr bwMode="auto">
              <a:xfrm>
                <a:off x="4838" y="8668"/>
                <a:ext cx="61" cy="61"/>
                <a:chOff x="4838" y="8668"/>
                <a:chExt cx="61" cy="61"/>
              </a:xfrm>
            </p:grpSpPr>
            <p:sp>
              <p:nvSpPr>
                <p:cNvPr id="182" name="Freeform 387">
                  <a:extLst>
                    <a:ext uri="{FF2B5EF4-FFF2-40B4-BE49-F238E27FC236}">
                      <a16:creationId xmlns:a16="http://schemas.microsoft.com/office/drawing/2014/main" id="{A5C80BC2-35DF-4546-A9BA-DF14C3B55E5D}"/>
                    </a:ext>
                  </a:extLst>
                </p:cNvPr>
                <p:cNvSpPr>
                  <a:spLocks/>
                </p:cNvSpPr>
                <p:nvPr/>
              </p:nvSpPr>
              <p:spPr bwMode="auto">
                <a:xfrm>
                  <a:off x="4838" y="8668"/>
                  <a:ext cx="61" cy="61"/>
                </a:xfrm>
                <a:custGeom>
                  <a:avLst/>
                  <a:gdLst>
                    <a:gd name="T0" fmla="+- 0 4869 4838"/>
                    <a:gd name="T1" fmla="*/ T0 w 61"/>
                    <a:gd name="T2" fmla="+- 0 8668 8668"/>
                    <a:gd name="T3" fmla="*/ 8668 h 61"/>
                    <a:gd name="T4" fmla="+- 0 4862 4838"/>
                    <a:gd name="T5" fmla="*/ T4 w 61"/>
                    <a:gd name="T6" fmla="+- 0 8669 8668"/>
                    <a:gd name="T7" fmla="*/ 8669 h 61"/>
                    <a:gd name="T8" fmla="+- 0 4848 4838"/>
                    <a:gd name="T9" fmla="*/ T8 w 61"/>
                    <a:gd name="T10" fmla="+- 0 8676 8668"/>
                    <a:gd name="T11" fmla="*/ 8676 h 61"/>
                    <a:gd name="T12" fmla="+- 0 4843 4838"/>
                    <a:gd name="T13" fmla="*/ T12 w 61"/>
                    <a:gd name="T14" fmla="+- 0 8682 8668"/>
                    <a:gd name="T15" fmla="*/ 8682 h 61"/>
                    <a:gd name="T16" fmla="+- 0 4838 4838"/>
                    <a:gd name="T17" fmla="*/ T16 w 61"/>
                    <a:gd name="T18" fmla="+- 0 8697 8668"/>
                    <a:gd name="T19" fmla="*/ 8697 h 61"/>
                    <a:gd name="T20" fmla="+- 0 4839 4838"/>
                    <a:gd name="T21" fmla="*/ T20 w 61"/>
                    <a:gd name="T22" fmla="+- 0 8704 8668"/>
                    <a:gd name="T23" fmla="*/ 8704 h 61"/>
                    <a:gd name="T24" fmla="+- 0 4847 4838"/>
                    <a:gd name="T25" fmla="*/ T24 w 61"/>
                    <a:gd name="T26" fmla="+- 0 8719 8668"/>
                    <a:gd name="T27" fmla="*/ 8719 h 61"/>
                    <a:gd name="T28" fmla="+- 0 4853 4838"/>
                    <a:gd name="T29" fmla="*/ T28 w 61"/>
                    <a:gd name="T30" fmla="+- 0 8723 8668"/>
                    <a:gd name="T31" fmla="*/ 8723 h 61"/>
                    <a:gd name="T32" fmla="+- 0 4868 4838"/>
                    <a:gd name="T33" fmla="*/ T32 w 61"/>
                    <a:gd name="T34" fmla="+- 0 8728 8668"/>
                    <a:gd name="T35" fmla="*/ 8728 h 61"/>
                    <a:gd name="T36" fmla="+- 0 4875 4838"/>
                    <a:gd name="T37" fmla="*/ T36 w 61"/>
                    <a:gd name="T38" fmla="+- 0 8727 8668"/>
                    <a:gd name="T39" fmla="*/ 8727 h 61"/>
                    <a:gd name="T40" fmla="+- 0 4882 4838"/>
                    <a:gd name="T41" fmla="*/ T40 w 61"/>
                    <a:gd name="T42" fmla="+- 0 8723 8668"/>
                    <a:gd name="T43" fmla="*/ 8723 h 61"/>
                    <a:gd name="T44" fmla="+- 0 4889 4838"/>
                    <a:gd name="T45" fmla="*/ T44 w 61"/>
                    <a:gd name="T46" fmla="+- 0 8720 8668"/>
                    <a:gd name="T47" fmla="*/ 8720 h 61"/>
                    <a:gd name="T48" fmla="+- 0 4894 4838"/>
                    <a:gd name="T49" fmla="*/ T48 w 61"/>
                    <a:gd name="T50" fmla="+- 0 8714 8668"/>
                    <a:gd name="T51" fmla="*/ 8714 h 61"/>
                    <a:gd name="T52" fmla="+- 0 4896 4838"/>
                    <a:gd name="T53" fmla="*/ T52 w 61"/>
                    <a:gd name="T54" fmla="+- 0 8706 8668"/>
                    <a:gd name="T55" fmla="*/ 8706 h 61"/>
                    <a:gd name="T56" fmla="+- 0 4899 4838"/>
                    <a:gd name="T57" fmla="*/ T56 w 61"/>
                    <a:gd name="T58" fmla="+- 0 8698 8668"/>
                    <a:gd name="T59" fmla="*/ 8698 h 61"/>
                    <a:gd name="T60" fmla="+- 0 4898 4838"/>
                    <a:gd name="T61" fmla="*/ T60 w 61"/>
                    <a:gd name="T62" fmla="+- 0 8691 8668"/>
                    <a:gd name="T63" fmla="*/ 8691 h 61"/>
                    <a:gd name="T64" fmla="+- 0 4890 4838"/>
                    <a:gd name="T65" fmla="*/ T64 w 61"/>
                    <a:gd name="T66" fmla="+- 0 8677 8668"/>
                    <a:gd name="T67" fmla="*/ 8677 h 61"/>
                    <a:gd name="T68" fmla="+- 0 4884 4838"/>
                    <a:gd name="T69" fmla="*/ T68 w 61"/>
                    <a:gd name="T70" fmla="+- 0 8672 8668"/>
                    <a:gd name="T71" fmla="*/ 8672 h 61"/>
                    <a:gd name="T72" fmla="+- 0 4869 4838"/>
                    <a:gd name="T73" fmla="*/ T72 w 61"/>
                    <a:gd name="T74" fmla="+- 0 8668 8668"/>
                    <a:gd name="T75" fmla="*/ 866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30" y="60"/>
                      </a:lnTo>
                      <a:lnTo>
                        <a:pt x="37" y="59"/>
                      </a:lnTo>
                      <a:lnTo>
                        <a:pt x="44" y="55"/>
                      </a:lnTo>
                      <a:lnTo>
                        <a:pt x="51" y="52"/>
                      </a:lnTo>
                      <a:lnTo>
                        <a:pt x="56" y="46"/>
                      </a:lnTo>
                      <a:lnTo>
                        <a:pt x="58" y="38"/>
                      </a:lnTo>
                      <a:lnTo>
                        <a:pt x="61" y="30"/>
                      </a:lnTo>
                      <a:lnTo>
                        <a:pt x="60"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388">
                <a:extLst>
                  <a:ext uri="{FF2B5EF4-FFF2-40B4-BE49-F238E27FC236}">
                    <a16:creationId xmlns:a16="http://schemas.microsoft.com/office/drawing/2014/main" id="{A3C6C2A0-3724-154B-B46D-F12186D2C518}"/>
                  </a:ext>
                </a:extLst>
              </p:cNvPr>
              <p:cNvGrpSpPr>
                <a:grpSpLocks/>
              </p:cNvGrpSpPr>
              <p:nvPr/>
            </p:nvGrpSpPr>
            <p:grpSpPr bwMode="auto">
              <a:xfrm>
                <a:off x="4905" y="8791"/>
                <a:ext cx="61" cy="61"/>
                <a:chOff x="4905" y="8791"/>
                <a:chExt cx="61" cy="61"/>
              </a:xfrm>
            </p:grpSpPr>
            <p:sp>
              <p:nvSpPr>
                <p:cNvPr id="181" name="Freeform 389">
                  <a:extLst>
                    <a:ext uri="{FF2B5EF4-FFF2-40B4-BE49-F238E27FC236}">
                      <a16:creationId xmlns:a16="http://schemas.microsoft.com/office/drawing/2014/main" id="{3B898304-7AFC-D34F-9990-FD2C0454FFB3}"/>
                    </a:ext>
                  </a:extLst>
                </p:cNvPr>
                <p:cNvSpPr>
                  <a:spLocks/>
                </p:cNvSpPr>
                <p:nvPr/>
              </p:nvSpPr>
              <p:spPr bwMode="auto">
                <a:xfrm>
                  <a:off x="4905" y="8791"/>
                  <a:ext cx="61" cy="61"/>
                </a:xfrm>
                <a:custGeom>
                  <a:avLst/>
                  <a:gdLst>
                    <a:gd name="T0" fmla="+- 0 4936 4905"/>
                    <a:gd name="T1" fmla="*/ T0 w 61"/>
                    <a:gd name="T2" fmla="+- 0 8791 8791"/>
                    <a:gd name="T3" fmla="*/ 8791 h 61"/>
                    <a:gd name="T4" fmla="+- 0 4929 4905"/>
                    <a:gd name="T5" fmla="*/ T4 w 61"/>
                    <a:gd name="T6" fmla="+- 0 8792 8791"/>
                    <a:gd name="T7" fmla="*/ 8792 h 61"/>
                    <a:gd name="T8" fmla="+- 0 4914 4905"/>
                    <a:gd name="T9" fmla="*/ T8 w 61"/>
                    <a:gd name="T10" fmla="+- 0 8800 8791"/>
                    <a:gd name="T11" fmla="*/ 8800 h 61"/>
                    <a:gd name="T12" fmla="+- 0 4910 4905"/>
                    <a:gd name="T13" fmla="*/ T12 w 61"/>
                    <a:gd name="T14" fmla="+- 0 8805 8791"/>
                    <a:gd name="T15" fmla="*/ 8805 h 61"/>
                    <a:gd name="T16" fmla="+- 0 4905 4905"/>
                    <a:gd name="T17" fmla="*/ T16 w 61"/>
                    <a:gd name="T18" fmla="+- 0 8821 8791"/>
                    <a:gd name="T19" fmla="*/ 8821 h 61"/>
                    <a:gd name="T20" fmla="+- 0 4906 4905"/>
                    <a:gd name="T21" fmla="*/ T20 w 61"/>
                    <a:gd name="T22" fmla="+- 0 8828 8791"/>
                    <a:gd name="T23" fmla="*/ 8828 h 61"/>
                    <a:gd name="T24" fmla="+- 0 4914 4905"/>
                    <a:gd name="T25" fmla="*/ T24 w 61"/>
                    <a:gd name="T26" fmla="+- 0 8842 8791"/>
                    <a:gd name="T27" fmla="*/ 8842 h 61"/>
                    <a:gd name="T28" fmla="+- 0 4919 4905"/>
                    <a:gd name="T29" fmla="*/ T28 w 61"/>
                    <a:gd name="T30" fmla="+- 0 8847 8791"/>
                    <a:gd name="T31" fmla="*/ 8847 h 61"/>
                    <a:gd name="T32" fmla="+- 0 4935 4905"/>
                    <a:gd name="T33" fmla="*/ T32 w 61"/>
                    <a:gd name="T34" fmla="+- 0 8851 8791"/>
                    <a:gd name="T35" fmla="*/ 8851 h 61"/>
                    <a:gd name="T36" fmla="+- 0 4942 4905"/>
                    <a:gd name="T37" fmla="*/ T36 w 61"/>
                    <a:gd name="T38" fmla="+- 0 8851 8791"/>
                    <a:gd name="T39" fmla="*/ 8851 h 61"/>
                    <a:gd name="T40" fmla="+- 0 4956 4905"/>
                    <a:gd name="T41" fmla="*/ T40 w 61"/>
                    <a:gd name="T42" fmla="+- 0 8843 8791"/>
                    <a:gd name="T43" fmla="*/ 8843 h 61"/>
                    <a:gd name="T44" fmla="+- 0 4961 4905"/>
                    <a:gd name="T45" fmla="*/ T44 w 61"/>
                    <a:gd name="T46" fmla="+- 0 8837 8791"/>
                    <a:gd name="T47" fmla="*/ 8837 h 61"/>
                    <a:gd name="T48" fmla="+- 0 4965 4905"/>
                    <a:gd name="T49" fmla="*/ T48 w 61"/>
                    <a:gd name="T50" fmla="+- 0 8822 8791"/>
                    <a:gd name="T51" fmla="*/ 8822 h 61"/>
                    <a:gd name="T52" fmla="+- 0 4965 4905"/>
                    <a:gd name="T53" fmla="*/ T52 w 61"/>
                    <a:gd name="T54" fmla="+- 0 8815 8791"/>
                    <a:gd name="T55" fmla="*/ 8815 h 61"/>
                    <a:gd name="T56" fmla="+- 0 4961 4905"/>
                    <a:gd name="T57" fmla="*/ T56 w 61"/>
                    <a:gd name="T58" fmla="+- 0 8808 8791"/>
                    <a:gd name="T59" fmla="*/ 8808 h 61"/>
                    <a:gd name="T60" fmla="+- 0 4957 4905"/>
                    <a:gd name="T61" fmla="*/ T60 w 61"/>
                    <a:gd name="T62" fmla="+- 0 8801 8791"/>
                    <a:gd name="T63" fmla="*/ 8801 h 61"/>
                    <a:gd name="T64" fmla="+- 0 4951 4905"/>
                    <a:gd name="T65" fmla="*/ T64 w 61"/>
                    <a:gd name="T66" fmla="+- 0 8796 8791"/>
                    <a:gd name="T67" fmla="*/ 8796 h 61"/>
                    <a:gd name="T68" fmla="+- 0 4936 4905"/>
                    <a:gd name="T69" fmla="*/ T68 w 61"/>
                    <a:gd name="T70" fmla="+- 0 8791 8791"/>
                    <a:gd name="T71" fmla="*/ 87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4"/>
                      </a:lnTo>
                      <a:lnTo>
                        <a:pt x="0" y="30"/>
                      </a:lnTo>
                      <a:lnTo>
                        <a:pt x="1" y="37"/>
                      </a:lnTo>
                      <a:lnTo>
                        <a:pt x="9" y="51"/>
                      </a:lnTo>
                      <a:lnTo>
                        <a:pt x="14" y="56"/>
                      </a:lnTo>
                      <a:lnTo>
                        <a:pt x="30" y="60"/>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390">
                <a:extLst>
                  <a:ext uri="{FF2B5EF4-FFF2-40B4-BE49-F238E27FC236}">
                    <a16:creationId xmlns:a16="http://schemas.microsoft.com/office/drawing/2014/main" id="{EAE0B910-0FB2-9343-A15D-B7B185195739}"/>
                  </a:ext>
                </a:extLst>
              </p:cNvPr>
              <p:cNvGrpSpPr>
                <a:grpSpLocks/>
              </p:cNvGrpSpPr>
              <p:nvPr/>
            </p:nvGrpSpPr>
            <p:grpSpPr bwMode="auto">
              <a:xfrm>
                <a:off x="4972" y="8915"/>
                <a:ext cx="61" cy="61"/>
                <a:chOff x="4972" y="8915"/>
                <a:chExt cx="61" cy="61"/>
              </a:xfrm>
            </p:grpSpPr>
            <p:sp>
              <p:nvSpPr>
                <p:cNvPr id="180" name="Freeform 391">
                  <a:extLst>
                    <a:ext uri="{FF2B5EF4-FFF2-40B4-BE49-F238E27FC236}">
                      <a16:creationId xmlns:a16="http://schemas.microsoft.com/office/drawing/2014/main" id="{010226EB-A593-8747-8918-D32273543965}"/>
                    </a:ext>
                  </a:extLst>
                </p:cNvPr>
                <p:cNvSpPr>
                  <a:spLocks/>
                </p:cNvSpPr>
                <p:nvPr/>
              </p:nvSpPr>
              <p:spPr bwMode="auto">
                <a:xfrm>
                  <a:off x="4972" y="8915"/>
                  <a:ext cx="61" cy="61"/>
                </a:xfrm>
                <a:custGeom>
                  <a:avLst/>
                  <a:gdLst>
                    <a:gd name="T0" fmla="+- 0 5003 4972"/>
                    <a:gd name="T1" fmla="*/ T0 w 61"/>
                    <a:gd name="T2" fmla="+- 0 8915 8915"/>
                    <a:gd name="T3" fmla="*/ 8915 h 61"/>
                    <a:gd name="T4" fmla="+- 0 4995 4972"/>
                    <a:gd name="T5" fmla="*/ T4 w 61"/>
                    <a:gd name="T6" fmla="+- 0 8916 8915"/>
                    <a:gd name="T7" fmla="*/ 8916 h 61"/>
                    <a:gd name="T8" fmla="+- 0 4981 4972"/>
                    <a:gd name="T9" fmla="*/ T8 w 61"/>
                    <a:gd name="T10" fmla="+- 0 8923 8915"/>
                    <a:gd name="T11" fmla="*/ 8923 h 61"/>
                    <a:gd name="T12" fmla="+- 0 4976 4972"/>
                    <a:gd name="T13" fmla="*/ T12 w 61"/>
                    <a:gd name="T14" fmla="+- 0 8929 8915"/>
                    <a:gd name="T15" fmla="*/ 8929 h 61"/>
                    <a:gd name="T16" fmla="+- 0 4972 4972"/>
                    <a:gd name="T17" fmla="*/ T16 w 61"/>
                    <a:gd name="T18" fmla="+- 0 8944 8915"/>
                    <a:gd name="T19" fmla="*/ 8944 h 61"/>
                    <a:gd name="T20" fmla="+- 0 4973 4972"/>
                    <a:gd name="T21" fmla="*/ T20 w 61"/>
                    <a:gd name="T22" fmla="+- 0 8951 8915"/>
                    <a:gd name="T23" fmla="*/ 8951 h 61"/>
                    <a:gd name="T24" fmla="+- 0 4981 4972"/>
                    <a:gd name="T25" fmla="*/ T24 w 61"/>
                    <a:gd name="T26" fmla="+- 0 8966 8915"/>
                    <a:gd name="T27" fmla="*/ 8966 h 61"/>
                    <a:gd name="T28" fmla="+- 0 4986 4972"/>
                    <a:gd name="T29" fmla="*/ T28 w 61"/>
                    <a:gd name="T30" fmla="+- 0 8970 8915"/>
                    <a:gd name="T31" fmla="*/ 8970 h 61"/>
                    <a:gd name="T32" fmla="+- 0 5001 4972"/>
                    <a:gd name="T33" fmla="*/ T32 w 61"/>
                    <a:gd name="T34" fmla="+- 0 8975 8915"/>
                    <a:gd name="T35" fmla="*/ 8975 h 61"/>
                    <a:gd name="T36" fmla="+- 0 5009 4972"/>
                    <a:gd name="T37" fmla="*/ T36 w 61"/>
                    <a:gd name="T38" fmla="+- 0 8974 8915"/>
                    <a:gd name="T39" fmla="*/ 8974 h 61"/>
                    <a:gd name="T40" fmla="+- 0 5016 4972"/>
                    <a:gd name="T41" fmla="*/ T40 w 61"/>
                    <a:gd name="T42" fmla="+- 0 8970 8915"/>
                    <a:gd name="T43" fmla="*/ 8970 h 61"/>
                    <a:gd name="T44" fmla="+- 0 5023 4972"/>
                    <a:gd name="T45" fmla="*/ T44 w 61"/>
                    <a:gd name="T46" fmla="+- 0 8967 8915"/>
                    <a:gd name="T47" fmla="*/ 8967 h 61"/>
                    <a:gd name="T48" fmla="+- 0 5028 4972"/>
                    <a:gd name="T49" fmla="*/ T48 w 61"/>
                    <a:gd name="T50" fmla="+- 0 8961 8915"/>
                    <a:gd name="T51" fmla="*/ 8961 h 61"/>
                    <a:gd name="T52" fmla="+- 0 5032 4972"/>
                    <a:gd name="T53" fmla="*/ T52 w 61"/>
                    <a:gd name="T54" fmla="+- 0 8945 8915"/>
                    <a:gd name="T55" fmla="*/ 8945 h 61"/>
                    <a:gd name="T56" fmla="+- 0 5031 4972"/>
                    <a:gd name="T57" fmla="*/ T56 w 61"/>
                    <a:gd name="T58" fmla="+- 0 8938 8915"/>
                    <a:gd name="T59" fmla="*/ 8938 h 61"/>
                    <a:gd name="T60" fmla="+- 0 5024 4972"/>
                    <a:gd name="T61" fmla="*/ T60 w 61"/>
                    <a:gd name="T62" fmla="+- 0 8924 8915"/>
                    <a:gd name="T63" fmla="*/ 8924 h 61"/>
                    <a:gd name="T64" fmla="+- 0 5018 4972"/>
                    <a:gd name="T65" fmla="*/ T64 w 61"/>
                    <a:gd name="T66" fmla="+- 0 8919 8915"/>
                    <a:gd name="T67" fmla="*/ 8919 h 61"/>
                    <a:gd name="T68" fmla="+- 0 5003 4972"/>
                    <a:gd name="T69" fmla="*/ T68 w 61"/>
                    <a:gd name="T70" fmla="+- 0 8915 8915"/>
                    <a:gd name="T71" fmla="*/ 891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6"/>
                      </a:lnTo>
                      <a:lnTo>
                        <a:pt x="9" y="51"/>
                      </a:lnTo>
                      <a:lnTo>
                        <a:pt x="14" y="55"/>
                      </a:lnTo>
                      <a:lnTo>
                        <a:pt x="29" y="60"/>
                      </a:lnTo>
                      <a:lnTo>
                        <a:pt x="37" y="59"/>
                      </a:lnTo>
                      <a:lnTo>
                        <a:pt x="44" y="55"/>
                      </a:lnTo>
                      <a:lnTo>
                        <a:pt x="51" y="52"/>
                      </a:lnTo>
                      <a:lnTo>
                        <a:pt x="56" y="46"/>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392">
                <a:extLst>
                  <a:ext uri="{FF2B5EF4-FFF2-40B4-BE49-F238E27FC236}">
                    <a16:creationId xmlns:a16="http://schemas.microsoft.com/office/drawing/2014/main" id="{86E3B2DE-4AFC-2441-92FB-A91D7B730E13}"/>
                  </a:ext>
                </a:extLst>
              </p:cNvPr>
              <p:cNvGrpSpPr>
                <a:grpSpLocks/>
              </p:cNvGrpSpPr>
              <p:nvPr/>
            </p:nvGrpSpPr>
            <p:grpSpPr bwMode="auto">
              <a:xfrm>
                <a:off x="5039" y="9038"/>
                <a:ext cx="61" cy="61"/>
                <a:chOff x="5039" y="9038"/>
                <a:chExt cx="61" cy="61"/>
              </a:xfrm>
            </p:grpSpPr>
            <p:sp>
              <p:nvSpPr>
                <p:cNvPr id="179" name="Freeform 393">
                  <a:extLst>
                    <a:ext uri="{FF2B5EF4-FFF2-40B4-BE49-F238E27FC236}">
                      <a16:creationId xmlns:a16="http://schemas.microsoft.com/office/drawing/2014/main" id="{C3C12D70-5846-2A48-A9B8-E33BD532256F}"/>
                    </a:ext>
                  </a:extLst>
                </p:cNvPr>
                <p:cNvSpPr>
                  <a:spLocks/>
                </p:cNvSpPr>
                <p:nvPr/>
              </p:nvSpPr>
              <p:spPr bwMode="auto">
                <a:xfrm>
                  <a:off x="5039" y="9038"/>
                  <a:ext cx="61" cy="61"/>
                </a:xfrm>
                <a:custGeom>
                  <a:avLst/>
                  <a:gdLst>
                    <a:gd name="T0" fmla="+- 0 5070 5039"/>
                    <a:gd name="T1" fmla="*/ T0 w 61"/>
                    <a:gd name="T2" fmla="+- 0 9038 9038"/>
                    <a:gd name="T3" fmla="*/ 9038 h 61"/>
                    <a:gd name="T4" fmla="+- 0 5062 5039"/>
                    <a:gd name="T5" fmla="*/ T4 w 61"/>
                    <a:gd name="T6" fmla="+- 0 9039 9038"/>
                    <a:gd name="T7" fmla="*/ 9039 h 61"/>
                    <a:gd name="T8" fmla="+- 0 5048 5039"/>
                    <a:gd name="T9" fmla="*/ T8 w 61"/>
                    <a:gd name="T10" fmla="+- 0 9047 9038"/>
                    <a:gd name="T11" fmla="*/ 9047 h 61"/>
                    <a:gd name="T12" fmla="+- 0 5043 5039"/>
                    <a:gd name="T13" fmla="*/ T12 w 61"/>
                    <a:gd name="T14" fmla="+- 0 9053 9038"/>
                    <a:gd name="T15" fmla="*/ 9053 h 61"/>
                    <a:gd name="T16" fmla="+- 0 5039 5039"/>
                    <a:gd name="T17" fmla="*/ T16 w 61"/>
                    <a:gd name="T18" fmla="+- 0 9068 9038"/>
                    <a:gd name="T19" fmla="*/ 9068 h 61"/>
                    <a:gd name="T20" fmla="+- 0 5040 5039"/>
                    <a:gd name="T21" fmla="*/ T20 w 61"/>
                    <a:gd name="T22" fmla="+- 0 9075 9038"/>
                    <a:gd name="T23" fmla="*/ 9075 h 61"/>
                    <a:gd name="T24" fmla="+- 0 5044 5039"/>
                    <a:gd name="T25" fmla="*/ T24 w 61"/>
                    <a:gd name="T26" fmla="+- 0 9082 9038"/>
                    <a:gd name="T27" fmla="*/ 9082 h 61"/>
                    <a:gd name="T28" fmla="+- 0 5047 5039"/>
                    <a:gd name="T29" fmla="*/ T28 w 61"/>
                    <a:gd name="T30" fmla="+- 0 9089 9038"/>
                    <a:gd name="T31" fmla="*/ 9089 h 61"/>
                    <a:gd name="T32" fmla="+- 0 5053 5039"/>
                    <a:gd name="T33" fmla="*/ T32 w 61"/>
                    <a:gd name="T34" fmla="+- 0 9094 9038"/>
                    <a:gd name="T35" fmla="*/ 9094 h 61"/>
                    <a:gd name="T36" fmla="+- 0 5068 5039"/>
                    <a:gd name="T37" fmla="*/ T36 w 61"/>
                    <a:gd name="T38" fmla="+- 0 9099 9038"/>
                    <a:gd name="T39" fmla="*/ 9099 h 61"/>
                    <a:gd name="T40" fmla="+- 0 5076 5039"/>
                    <a:gd name="T41" fmla="*/ T40 w 61"/>
                    <a:gd name="T42" fmla="+- 0 9098 9038"/>
                    <a:gd name="T43" fmla="*/ 9098 h 61"/>
                    <a:gd name="T44" fmla="+- 0 5083 5039"/>
                    <a:gd name="T45" fmla="*/ T44 w 61"/>
                    <a:gd name="T46" fmla="+- 0 9094 9038"/>
                    <a:gd name="T47" fmla="*/ 9094 h 61"/>
                    <a:gd name="T48" fmla="+- 0 5090 5039"/>
                    <a:gd name="T49" fmla="*/ T48 w 61"/>
                    <a:gd name="T50" fmla="+- 0 9090 9038"/>
                    <a:gd name="T51" fmla="*/ 9090 h 61"/>
                    <a:gd name="T52" fmla="+- 0 5095 5039"/>
                    <a:gd name="T53" fmla="*/ T52 w 61"/>
                    <a:gd name="T54" fmla="+- 0 9084 9038"/>
                    <a:gd name="T55" fmla="*/ 9084 h 61"/>
                    <a:gd name="T56" fmla="+- 0 5099 5039"/>
                    <a:gd name="T57" fmla="*/ T56 w 61"/>
                    <a:gd name="T58" fmla="+- 0 9069 9038"/>
                    <a:gd name="T59" fmla="*/ 9069 h 61"/>
                    <a:gd name="T60" fmla="+- 0 5098 5039"/>
                    <a:gd name="T61" fmla="*/ T60 w 61"/>
                    <a:gd name="T62" fmla="+- 0 9062 9038"/>
                    <a:gd name="T63" fmla="*/ 9062 h 61"/>
                    <a:gd name="T64" fmla="+- 0 5095 5039"/>
                    <a:gd name="T65" fmla="*/ T64 w 61"/>
                    <a:gd name="T66" fmla="+- 0 9055 9038"/>
                    <a:gd name="T67" fmla="*/ 9055 h 61"/>
                    <a:gd name="T68" fmla="+- 0 5091 5039"/>
                    <a:gd name="T69" fmla="*/ T68 w 61"/>
                    <a:gd name="T70" fmla="+- 0 9048 9038"/>
                    <a:gd name="T71" fmla="*/ 9048 h 61"/>
                    <a:gd name="T72" fmla="+- 0 5085 5039"/>
                    <a:gd name="T73" fmla="*/ T72 w 61"/>
                    <a:gd name="T74" fmla="+- 0 9043 9038"/>
                    <a:gd name="T75" fmla="*/ 9043 h 61"/>
                    <a:gd name="T76" fmla="+- 0 5070 5039"/>
                    <a:gd name="T77" fmla="*/ T76 w 61"/>
                    <a:gd name="T78" fmla="+- 0 9038 9038"/>
                    <a:gd name="T79" fmla="*/ 9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1"/>
                      </a:lnTo>
                      <a:lnTo>
                        <a:pt x="9" y="9"/>
                      </a:lnTo>
                      <a:lnTo>
                        <a:pt x="4" y="15"/>
                      </a:lnTo>
                      <a:lnTo>
                        <a:pt x="0" y="30"/>
                      </a:lnTo>
                      <a:lnTo>
                        <a:pt x="1" y="37"/>
                      </a:lnTo>
                      <a:lnTo>
                        <a:pt x="5" y="44"/>
                      </a:lnTo>
                      <a:lnTo>
                        <a:pt x="8" y="51"/>
                      </a:lnTo>
                      <a:lnTo>
                        <a:pt x="14" y="56"/>
                      </a:lnTo>
                      <a:lnTo>
                        <a:pt x="29" y="61"/>
                      </a:lnTo>
                      <a:lnTo>
                        <a:pt x="37" y="60"/>
                      </a:lnTo>
                      <a:lnTo>
                        <a:pt x="44" y="56"/>
                      </a:lnTo>
                      <a:lnTo>
                        <a:pt x="51" y="52"/>
                      </a:lnTo>
                      <a:lnTo>
                        <a:pt x="56" y="46"/>
                      </a:lnTo>
                      <a:lnTo>
                        <a:pt x="60" y="31"/>
                      </a:lnTo>
                      <a:lnTo>
                        <a:pt x="59"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394">
                <a:extLst>
                  <a:ext uri="{FF2B5EF4-FFF2-40B4-BE49-F238E27FC236}">
                    <a16:creationId xmlns:a16="http://schemas.microsoft.com/office/drawing/2014/main" id="{C998CBE5-E3B9-4140-BF7A-D89C6E48233A}"/>
                  </a:ext>
                </a:extLst>
              </p:cNvPr>
              <p:cNvGrpSpPr>
                <a:grpSpLocks/>
              </p:cNvGrpSpPr>
              <p:nvPr/>
            </p:nvGrpSpPr>
            <p:grpSpPr bwMode="auto">
              <a:xfrm>
                <a:off x="5106" y="9162"/>
                <a:ext cx="61" cy="61"/>
                <a:chOff x="5106" y="9162"/>
                <a:chExt cx="61" cy="61"/>
              </a:xfrm>
            </p:grpSpPr>
            <p:sp>
              <p:nvSpPr>
                <p:cNvPr id="178" name="Freeform 395">
                  <a:extLst>
                    <a:ext uri="{FF2B5EF4-FFF2-40B4-BE49-F238E27FC236}">
                      <a16:creationId xmlns:a16="http://schemas.microsoft.com/office/drawing/2014/main" id="{1F498BA7-8A35-4248-8FDE-0C1A25FB815A}"/>
                    </a:ext>
                  </a:extLst>
                </p:cNvPr>
                <p:cNvSpPr>
                  <a:spLocks/>
                </p:cNvSpPr>
                <p:nvPr/>
              </p:nvSpPr>
              <p:spPr bwMode="auto">
                <a:xfrm>
                  <a:off x="5106" y="9162"/>
                  <a:ext cx="61" cy="61"/>
                </a:xfrm>
                <a:custGeom>
                  <a:avLst/>
                  <a:gdLst>
                    <a:gd name="T0" fmla="+- 0 5136 5106"/>
                    <a:gd name="T1" fmla="*/ T0 w 61"/>
                    <a:gd name="T2" fmla="+- 0 9162 9162"/>
                    <a:gd name="T3" fmla="*/ 9162 h 61"/>
                    <a:gd name="T4" fmla="+- 0 5129 5106"/>
                    <a:gd name="T5" fmla="*/ T4 w 61"/>
                    <a:gd name="T6" fmla="+- 0 9163 9162"/>
                    <a:gd name="T7" fmla="*/ 9163 h 61"/>
                    <a:gd name="T8" fmla="+- 0 5115 5106"/>
                    <a:gd name="T9" fmla="*/ T8 w 61"/>
                    <a:gd name="T10" fmla="+- 0 9170 9162"/>
                    <a:gd name="T11" fmla="*/ 9170 h 61"/>
                    <a:gd name="T12" fmla="+- 0 5110 5106"/>
                    <a:gd name="T13" fmla="*/ T12 w 61"/>
                    <a:gd name="T14" fmla="+- 0 9176 9162"/>
                    <a:gd name="T15" fmla="*/ 9176 h 61"/>
                    <a:gd name="T16" fmla="+- 0 5106 5106"/>
                    <a:gd name="T17" fmla="*/ T16 w 61"/>
                    <a:gd name="T18" fmla="+- 0 9191 9162"/>
                    <a:gd name="T19" fmla="*/ 9191 h 61"/>
                    <a:gd name="T20" fmla="+- 0 5107 5106"/>
                    <a:gd name="T21" fmla="*/ T20 w 61"/>
                    <a:gd name="T22" fmla="+- 0 9199 9162"/>
                    <a:gd name="T23" fmla="*/ 9199 h 61"/>
                    <a:gd name="T24" fmla="+- 0 5114 5106"/>
                    <a:gd name="T25" fmla="*/ T24 w 61"/>
                    <a:gd name="T26" fmla="+- 0 9213 9162"/>
                    <a:gd name="T27" fmla="*/ 9213 h 61"/>
                    <a:gd name="T28" fmla="+- 0 5120 5106"/>
                    <a:gd name="T29" fmla="*/ T28 w 61"/>
                    <a:gd name="T30" fmla="+- 0 9217 9162"/>
                    <a:gd name="T31" fmla="*/ 9217 h 61"/>
                    <a:gd name="T32" fmla="+- 0 5135 5106"/>
                    <a:gd name="T33" fmla="*/ T32 w 61"/>
                    <a:gd name="T34" fmla="+- 0 9222 9162"/>
                    <a:gd name="T35" fmla="*/ 9222 h 61"/>
                    <a:gd name="T36" fmla="+- 0 5143 5106"/>
                    <a:gd name="T37" fmla="*/ T36 w 61"/>
                    <a:gd name="T38" fmla="+- 0 9221 9162"/>
                    <a:gd name="T39" fmla="*/ 9221 h 61"/>
                    <a:gd name="T40" fmla="+- 0 5157 5106"/>
                    <a:gd name="T41" fmla="*/ T40 w 61"/>
                    <a:gd name="T42" fmla="+- 0 9214 9162"/>
                    <a:gd name="T43" fmla="*/ 9214 h 61"/>
                    <a:gd name="T44" fmla="+- 0 5161 5106"/>
                    <a:gd name="T45" fmla="*/ T44 w 61"/>
                    <a:gd name="T46" fmla="+- 0 9208 9162"/>
                    <a:gd name="T47" fmla="*/ 9208 h 61"/>
                    <a:gd name="T48" fmla="+- 0 5164 5106"/>
                    <a:gd name="T49" fmla="*/ T48 w 61"/>
                    <a:gd name="T50" fmla="+- 0 9200 9162"/>
                    <a:gd name="T51" fmla="*/ 9200 h 61"/>
                    <a:gd name="T52" fmla="+- 0 5166 5106"/>
                    <a:gd name="T53" fmla="*/ T52 w 61"/>
                    <a:gd name="T54" fmla="+- 0 9192 9162"/>
                    <a:gd name="T55" fmla="*/ 9192 h 61"/>
                    <a:gd name="T56" fmla="+- 0 5165 5106"/>
                    <a:gd name="T57" fmla="*/ T56 w 61"/>
                    <a:gd name="T58" fmla="+- 0 9185 9162"/>
                    <a:gd name="T59" fmla="*/ 9185 h 61"/>
                    <a:gd name="T60" fmla="+- 0 5158 5106"/>
                    <a:gd name="T61" fmla="*/ T60 w 61"/>
                    <a:gd name="T62" fmla="+- 0 9171 9162"/>
                    <a:gd name="T63" fmla="*/ 9171 h 61"/>
                    <a:gd name="T64" fmla="+- 0 5152 5106"/>
                    <a:gd name="T65" fmla="*/ T64 w 61"/>
                    <a:gd name="T66" fmla="+- 0 9166 9162"/>
                    <a:gd name="T67" fmla="*/ 9166 h 61"/>
                    <a:gd name="T68" fmla="+- 0 5136 5106"/>
                    <a:gd name="T69" fmla="*/ T68 w 61"/>
                    <a:gd name="T70" fmla="+- 0 9162 9162"/>
                    <a:gd name="T71" fmla="*/ 91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8"/>
                      </a:lnTo>
                      <a:lnTo>
                        <a:pt x="4" y="14"/>
                      </a:lnTo>
                      <a:lnTo>
                        <a:pt x="0" y="29"/>
                      </a:lnTo>
                      <a:lnTo>
                        <a:pt x="1" y="37"/>
                      </a:lnTo>
                      <a:lnTo>
                        <a:pt x="8" y="51"/>
                      </a:lnTo>
                      <a:lnTo>
                        <a:pt x="14" y="55"/>
                      </a:lnTo>
                      <a:lnTo>
                        <a:pt x="29" y="60"/>
                      </a:lnTo>
                      <a:lnTo>
                        <a:pt x="37" y="59"/>
                      </a:lnTo>
                      <a:lnTo>
                        <a:pt x="51" y="52"/>
                      </a:lnTo>
                      <a:lnTo>
                        <a:pt x="55" y="46"/>
                      </a:lnTo>
                      <a:lnTo>
                        <a:pt x="58" y="38"/>
                      </a:lnTo>
                      <a:lnTo>
                        <a:pt x="60" y="30"/>
                      </a:lnTo>
                      <a:lnTo>
                        <a:pt x="59" y="23"/>
                      </a:lnTo>
                      <a:lnTo>
                        <a:pt x="52" y="9"/>
                      </a:lnTo>
                      <a:lnTo>
                        <a:pt x="46" y="4"/>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396">
                <a:extLst>
                  <a:ext uri="{FF2B5EF4-FFF2-40B4-BE49-F238E27FC236}">
                    <a16:creationId xmlns:a16="http://schemas.microsoft.com/office/drawing/2014/main" id="{266948FE-028E-774B-BAF0-846461E012AB}"/>
                  </a:ext>
                </a:extLst>
              </p:cNvPr>
              <p:cNvGrpSpPr>
                <a:grpSpLocks/>
              </p:cNvGrpSpPr>
              <p:nvPr/>
            </p:nvGrpSpPr>
            <p:grpSpPr bwMode="auto">
              <a:xfrm>
                <a:off x="5173" y="9285"/>
                <a:ext cx="61" cy="61"/>
                <a:chOff x="5173" y="9285"/>
                <a:chExt cx="61" cy="61"/>
              </a:xfrm>
            </p:grpSpPr>
            <p:sp>
              <p:nvSpPr>
                <p:cNvPr id="177" name="Freeform 397">
                  <a:extLst>
                    <a:ext uri="{FF2B5EF4-FFF2-40B4-BE49-F238E27FC236}">
                      <a16:creationId xmlns:a16="http://schemas.microsoft.com/office/drawing/2014/main" id="{B87CB0E0-DB9B-324A-A7E1-F9FFCDF5CD19}"/>
                    </a:ext>
                  </a:extLst>
                </p:cNvPr>
                <p:cNvSpPr>
                  <a:spLocks/>
                </p:cNvSpPr>
                <p:nvPr/>
              </p:nvSpPr>
              <p:spPr bwMode="auto">
                <a:xfrm>
                  <a:off x="5173" y="9285"/>
                  <a:ext cx="61" cy="61"/>
                </a:xfrm>
                <a:custGeom>
                  <a:avLst/>
                  <a:gdLst>
                    <a:gd name="T0" fmla="+- 0 5203 5173"/>
                    <a:gd name="T1" fmla="*/ T0 w 61"/>
                    <a:gd name="T2" fmla="+- 0 9285 9285"/>
                    <a:gd name="T3" fmla="*/ 9285 h 61"/>
                    <a:gd name="T4" fmla="+- 0 5196 5173"/>
                    <a:gd name="T5" fmla="*/ T4 w 61"/>
                    <a:gd name="T6" fmla="+- 0 9286 9285"/>
                    <a:gd name="T7" fmla="*/ 9286 h 61"/>
                    <a:gd name="T8" fmla="+- 0 5182 5173"/>
                    <a:gd name="T9" fmla="*/ T8 w 61"/>
                    <a:gd name="T10" fmla="+- 0 9294 9285"/>
                    <a:gd name="T11" fmla="*/ 9294 h 61"/>
                    <a:gd name="T12" fmla="+- 0 5177 5173"/>
                    <a:gd name="T13" fmla="*/ T12 w 61"/>
                    <a:gd name="T14" fmla="+- 0 9300 9285"/>
                    <a:gd name="T15" fmla="*/ 9300 h 61"/>
                    <a:gd name="T16" fmla="+- 0 5173 5173"/>
                    <a:gd name="T17" fmla="*/ T16 w 61"/>
                    <a:gd name="T18" fmla="+- 0 9315 9285"/>
                    <a:gd name="T19" fmla="*/ 9315 h 61"/>
                    <a:gd name="T20" fmla="+- 0 5173 5173"/>
                    <a:gd name="T21" fmla="*/ T20 w 61"/>
                    <a:gd name="T22" fmla="+- 0 9322 9285"/>
                    <a:gd name="T23" fmla="*/ 9322 h 61"/>
                    <a:gd name="T24" fmla="+- 0 5181 5173"/>
                    <a:gd name="T25" fmla="*/ T24 w 61"/>
                    <a:gd name="T26" fmla="+- 0 9336 9285"/>
                    <a:gd name="T27" fmla="*/ 9336 h 61"/>
                    <a:gd name="T28" fmla="+- 0 5187 5173"/>
                    <a:gd name="T29" fmla="*/ T28 w 61"/>
                    <a:gd name="T30" fmla="+- 0 9341 9285"/>
                    <a:gd name="T31" fmla="*/ 9341 h 61"/>
                    <a:gd name="T32" fmla="+- 0 5202 5173"/>
                    <a:gd name="T33" fmla="*/ T32 w 61"/>
                    <a:gd name="T34" fmla="+- 0 9345 9285"/>
                    <a:gd name="T35" fmla="*/ 9345 h 61"/>
                    <a:gd name="T36" fmla="+- 0 5210 5173"/>
                    <a:gd name="T37" fmla="*/ T36 w 61"/>
                    <a:gd name="T38" fmla="+- 0 9345 9285"/>
                    <a:gd name="T39" fmla="*/ 9345 h 61"/>
                    <a:gd name="T40" fmla="+- 0 5217 5173"/>
                    <a:gd name="T41" fmla="*/ T40 w 61"/>
                    <a:gd name="T42" fmla="+- 0 9341 9285"/>
                    <a:gd name="T43" fmla="*/ 9341 h 61"/>
                    <a:gd name="T44" fmla="+- 0 5224 5173"/>
                    <a:gd name="T45" fmla="*/ T44 w 61"/>
                    <a:gd name="T46" fmla="+- 0 9337 9285"/>
                    <a:gd name="T47" fmla="*/ 9337 h 61"/>
                    <a:gd name="T48" fmla="+- 0 5228 5173"/>
                    <a:gd name="T49" fmla="*/ T48 w 61"/>
                    <a:gd name="T50" fmla="+- 0 9331 9285"/>
                    <a:gd name="T51" fmla="*/ 9331 h 61"/>
                    <a:gd name="T52" fmla="+- 0 5233 5173"/>
                    <a:gd name="T53" fmla="*/ T52 w 61"/>
                    <a:gd name="T54" fmla="+- 0 9316 9285"/>
                    <a:gd name="T55" fmla="*/ 9316 h 61"/>
                    <a:gd name="T56" fmla="+- 0 5232 5173"/>
                    <a:gd name="T57" fmla="*/ T56 w 61"/>
                    <a:gd name="T58" fmla="+- 0 9309 9285"/>
                    <a:gd name="T59" fmla="*/ 9309 h 61"/>
                    <a:gd name="T60" fmla="+- 0 5225 5173"/>
                    <a:gd name="T61" fmla="*/ T60 w 61"/>
                    <a:gd name="T62" fmla="+- 0 9295 9285"/>
                    <a:gd name="T63" fmla="*/ 9295 h 61"/>
                    <a:gd name="T64" fmla="+- 0 5219 5173"/>
                    <a:gd name="T65" fmla="*/ T64 w 61"/>
                    <a:gd name="T66" fmla="+- 0 9290 9285"/>
                    <a:gd name="T67" fmla="*/ 9290 h 61"/>
                    <a:gd name="T68" fmla="+- 0 5203 5173"/>
                    <a:gd name="T69" fmla="*/ T68 w 61"/>
                    <a:gd name="T70" fmla="+- 0 9285 9285"/>
                    <a:gd name="T71" fmla="*/ 928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9"/>
                      </a:lnTo>
                      <a:lnTo>
                        <a:pt x="4" y="15"/>
                      </a:lnTo>
                      <a:lnTo>
                        <a:pt x="0" y="30"/>
                      </a:lnTo>
                      <a:lnTo>
                        <a:pt x="0" y="37"/>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398">
                <a:extLst>
                  <a:ext uri="{FF2B5EF4-FFF2-40B4-BE49-F238E27FC236}">
                    <a16:creationId xmlns:a16="http://schemas.microsoft.com/office/drawing/2014/main" id="{FBC346A1-C43B-144E-8D01-66E7AC0B8477}"/>
                  </a:ext>
                </a:extLst>
              </p:cNvPr>
              <p:cNvGrpSpPr>
                <a:grpSpLocks/>
              </p:cNvGrpSpPr>
              <p:nvPr/>
            </p:nvGrpSpPr>
            <p:grpSpPr bwMode="auto">
              <a:xfrm>
                <a:off x="5239" y="9409"/>
                <a:ext cx="61" cy="61"/>
                <a:chOff x="5239" y="9409"/>
                <a:chExt cx="61" cy="61"/>
              </a:xfrm>
            </p:grpSpPr>
            <p:sp>
              <p:nvSpPr>
                <p:cNvPr id="176" name="Freeform 399">
                  <a:extLst>
                    <a:ext uri="{FF2B5EF4-FFF2-40B4-BE49-F238E27FC236}">
                      <a16:creationId xmlns:a16="http://schemas.microsoft.com/office/drawing/2014/main" id="{681F817E-6D10-6945-A971-649832E87F0A}"/>
                    </a:ext>
                  </a:extLst>
                </p:cNvPr>
                <p:cNvSpPr>
                  <a:spLocks/>
                </p:cNvSpPr>
                <p:nvPr/>
              </p:nvSpPr>
              <p:spPr bwMode="auto">
                <a:xfrm>
                  <a:off x="5239" y="9409"/>
                  <a:ext cx="61" cy="61"/>
                </a:xfrm>
                <a:custGeom>
                  <a:avLst/>
                  <a:gdLst>
                    <a:gd name="T0" fmla="+- 0 5270 5239"/>
                    <a:gd name="T1" fmla="*/ T0 w 61"/>
                    <a:gd name="T2" fmla="+- 0 9409 9409"/>
                    <a:gd name="T3" fmla="*/ 9409 h 61"/>
                    <a:gd name="T4" fmla="+- 0 5239 5239"/>
                    <a:gd name="T5" fmla="*/ T4 w 61"/>
                    <a:gd name="T6" fmla="+- 0 9438 9409"/>
                    <a:gd name="T7" fmla="*/ 9438 h 61"/>
                    <a:gd name="T8" fmla="+- 0 5240 5239"/>
                    <a:gd name="T9" fmla="*/ T8 w 61"/>
                    <a:gd name="T10" fmla="+- 0 9446 9409"/>
                    <a:gd name="T11" fmla="*/ 9446 h 61"/>
                    <a:gd name="T12" fmla="+- 0 5244 5239"/>
                    <a:gd name="T13" fmla="*/ T12 w 61"/>
                    <a:gd name="T14" fmla="+- 0 9453 9409"/>
                    <a:gd name="T15" fmla="*/ 9453 h 61"/>
                    <a:gd name="T16" fmla="+- 0 5248 5239"/>
                    <a:gd name="T17" fmla="*/ T16 w 61"/>
                    <a:gd name="T18" fmla="+- 0 9460 9409"/>
                    <a:gd name="T19" fmla="*/ 9460 h 61"/>
                    <a:gd name="T20" fmla="+- 0 5254 5239"/>
                    <a:gd name="T21" fmla="*/ T20 w 61"/>
                    <a:gd name="T22" fmla="+- 0 9464 9409"/>
                    <a:gd name="T23" fmla="*/ 9464 h 61"/>
                    <a:gd name="T24" fmla="+- 0 5269 5239"/>
                    <a:gd name="T25" fmla="*/ T24 w 61"/>
                    <a:gd name="T26" fmla="+- 0 9469 9409"/>
                    <a:gd name="T27" fmla="*/ 9469 h 61"/>
                    <a:gd name="T28" fmla="+- 0 5276 5239"/>
                    <a:gd name="T29" fmla="*/ T28 w 61"/>
                    <a:gd name="T30" fmla="+- 0 9468 9409"/>
                    <a:gd name="T31" fmla="*/ 9468 h 61"/>
                    <a:gd name="T32" fmla="+- 0 5284 5239"/>
                    <a:gd name="T33" fmla="*/ T32 w 61"/>
                    <a:gd name="T34" fmla="+- 0 9464 9409"/>
                    <a:gd name="T35" fmla="*/ 9464 h 61"/>
                    <a:gd name="T36" fmla="+- 0 5291 5239"/>
                    <a:gd name="T37" fmla="*/ T36 w 61"/>
                    <a:gd name="T38" fmla="+- 0 9461 9409"/>
                    <a:gd name="T39" fmla="*/ 9461 h 61"/>
                    <a:gd name="T40" fmla="+- 0 5295 5239"/>
                    <a:gd name="T41" fmla="*/ T40 w 61"/>
                    <a:gd name="T42" fmla="+- 0 9455 9409"/>
                    <a:gd name="T43" fmla="*/ 9455 h 61"/>
                    <a:gd name="T44" fmla="+- 0 5300 5239"/>
                    <a:gd name="T45" fmla="*/ T44 w 61"/>
                    <a:gd name="T46" fmla="+- 0 9439 9409"/>
                    <a:gd name="T47" fmla="*/ 9439 h 61"/>
                    <a:gd name="T48" fmla="+- 0 5299 5239"/>
                    <a:gd name="T49" fmla="*/ T48 w 61"/>
                    <a:gd name="T50" fmla="+- 0 9432 9409"/>
                    <a:gd name="T51" fmla="*/ 9432 h 61"/>
                    <a:gd name="T52" fmla="+- 0 5291 5239"/>
                    <a:gd name="T53" fmla="*/ T52 w 61"/>
                    <a:gd name="T54" fmla="+- 0 9418 9409"/>
                    <a:gd name="T55" fmla="*/ 9418 h 61"/>
                    <a:gd name="T56" fmla="+- 0 5286 5239"/>
                    <a:gd name="T57" fmla="*/ T56 w 61"/>
                    <a:gd name="T58" fmla="+- 0 9413 9409"/>
                    <a:gd name="T59" fmla="*/ 9413 h 61"/>
                    <a:gd name="T60" fmla="+- 0 5270 5239"/>
                    <a:gd name="T61" fmla="*/ T60 w 61"/>
                    <a:gd name="T62" fmla="+- 0 9409 9409"/>
                    <a:gd name="T63" fmla="*/ 940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29"/>
                      </a:lnTo>
                      <a:lnTo>
                        <a:pt x="1" y="37"/>
                      </a:lnTo>
                      <a:lnTo>
                        <a:pt x="5" y="44"/>
                      </a:lnTo>
                      <a:lnTo>
                        <a:pt x="9" y="51"/>
                      </a:lnTo>
                      <a:lnTo>
                        <a:pt x="15" y="55"/>
                      </a:lnTo>
                      <a:lnTo>
                        <a:pt x="30" y="60"/>
                      </a:lnTo>
                      <a:lnTo>
                        <a:pt x="37" y="59"/>
                      </a:lnTo>
                      <a:lnTo>
                        <a:pt x="45" y="55"/>
                      </a:lnTo>
                      <a:lnTo>
                        <a:pt x="52" y="52"/>
                      </a:lnTo>
                      <a:lnTo>
                        <a:pt x="56" y="46"/>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400">
                <a:extLst>
                  <a:ext uri="{FF2B5EF4-FFF2-40B4-BE49-F238E27FC236}">
                    <a16:creationId xmlns:a16="http://schemas.microsoft.com/office/drawing/2014/main" id="{2515DE7F-F065-764A-8623-B602130BD00C}"/>
                  </a:ext>
                </a:extLst>
              </p:cNvPr>
              <p:cNvGrpSpPr>
                <a:grpSpLocks/>
              </p:cNvGrpSpPr>
              <p:nvPr/>
            </p:nvGrpSpPr>
            <p:grpSpPr bwMode="auto">
              <a:xfrm>
                <a:off x="5306" y="9532"/>
                <a:ext cx="61" cy="61"/>
                <a:chOff x="5306" y="9532"/>
                <a:chExt cx="61" cy="61"/>
              </a:xfrm>
            </p:grpSpPr>
            <p:sp>
              <p:nvSpPr>
                <p:cNvPr id="175" name="Freeform 401">
                  <a:extLst>
                    <a:ext uri="{FF2B5EF4-FFF2-40B4-BE49-F238E27FC236}">
                      <a16:creationId xmlns:a16="http://schemas.microsoft.com/office/drawing/2014/main" id="{17754809-5B1A-C240-8EF6-AF4004145664}"/>
                    </a:ext>
                  </a:extLst>
                </p:cNvPr>
                <p:cNvSpPr>
                  <a:spLocks/>
                </p:cNvSpPr>
                <p:nvPr/>
              </p:nvSpPr>
              <p:spPr bwMode="auto">
                <a:xfrm>
                  <a:off x="5306" y="9532"/>
                  <a:ext cx="61" cy="61"/>
                </a:xfrm>
                <a:custGeom>
                  <a:avLst/>
                  <a:gdLst>
                    <a:gd name="T0" fmla="+- 0 5337 5306"/>
                    <a:gd name="T1" fmla="*/ T0 w 61"/>
                    <a:gd name="T2" fmla="+- 0 9532 9532"/>
                    <a:gd name="T3" fmla="*/ 9532 h 61"/>
                    <a:gd name="T4" fmla="+- 0 5330 5306"/>
                    <a:gd name="T5" fmla="*/ T4 w 61"/>
                    <a:gd name="T6" fmla="+- 0 9533 9532"/>
                    <a:gd name="T7" fmla="*/ 9533 h 61"/>
                    <a:gd name="T8" fmla="+- 0 5316 5306"/>
                    <a:gd name="T9" fmla="*/ T8 w 61"/>
                    <a:gd name="T10" fmla="+- 0 9541 9532"/>
                    <a:gd name="T11" fmla="*/ 9541 h 61"/>
                    <a:gd name="T12" fmla="+- 0 5311 5306"/>
                    <a:gd name="T13" fmla="*/ T12 w 61"/>
                    <a:gd name="T14" fmla="+- 0 9547 9532"/>
                    <a:gd name="T15" fmla="*/ 9547 h 61"/>
                    <a:gd name="T16" fmla="+- 0 5306 5306"/>
                    <a:gd name="T17" fmla="*/ T16 w 61"/>
                    <a:gd name="T18" fmla="+- 0 9562 9532"/>
                    <a:gd name="T19" fmla="*/ 9562 h 61"/>
                    <a:gd name="T20" fmla="+- 0 5307 5306"/>
                    <a:gd name="T21" fmla="*/ T20 w 61"/>
                    <a:gd name="T22" fmla="+- 0 9569 9532"/>
                    <a:gd name="T23" fmla="*/ 9569 h 61"/>
                    <a:gd name="T24" fmla="+- 0 5315 5306"/>
                    <a:gd name="T25" fmla="*/ T24 w 61"/>
                    <a:gd name="T26" fmla="+- 0 9583 9532"/>
                    <a:gd name="T27" fmla="*/ 9583 h 61"/>
                    <a:gd name="T28" fmla="+- 0 5321 5306"/>
                    <a:gd name="T29" fmla="*/ T28 w 61"/>
                    <a:gd name="T30" fmla="+- 0 9588 9532"/>
                    <a:gd name="T31" fmla="*/ 9588 h 61"/>
                    <a:gd name="T32" fmla="+- 0 5336 5306"/>
                    <a:gd name="T33" fmla="*/ T32 w 61"/>
                    <a:gd name="T34" fmla="+- 0 9593 9532"/>
                    <a:gd name="T35" fmla="*/ 9593 h 61"/>
                    <a:gd name="T36" fmla="+- 0 5343 5306"/>
                    <a:gd name="T37" fmla="*/ T36 w 61"/>
                    <a:gd name="T38" fmla="+- 0 9592 9532"/>
                    <a:gd name="T39" fmla="*/ 9592 h 61"/>
                    <a:gd name="T40" fmla="+- 0 5350 5306"/>
                    <a:gd name="T41" fmla="*/ T40 w 61"/>
                    <a:gd name="T42" fmla="+- 0 9588 9532"/>
                    <a:gd name="T43" fmla="*/ 9588 h 61"/>
                    <a:gd name="T44" fmla="+- 0 5357 5306"/>
                    <a:gd name="T45" fmla="*/ T44 w 61"/>
                    <a:gd name="T46" fmla="+- 0 9584 9532"/>
                    <a:gd name="T47" fmla="*/ 9584 h 61"/>
                    <a:gd name="T48" fmla="+- 0 5362 5306"/>
                    <a:gd name="T49" fmla="*/ T48 w 61"/>
                    <a:gd name="T50" fmla="+- 0 9578 9532"/>
                    <a:gd name="T51" fmla="*/ 9578 h 61"/>
                    <a:gd name="T52" fmla="+- 0 5367 5306"/>
                    <a:gd name="T53" fmla="*/ T52 w 61"/>
                    <a:gd name="T54" fmla="+- 0 9563 9532"/>
                    <a:gd name="T55" fmla="*/ 9563 h 61"/>
                    <a:gd name="T56" fmla="+- 0 5366 5306"/>
                    <a:gd name="T57" fmla="*/ T56 w 61"/>
                    <a:gd name="T58" fmla="+- 0 9556 9532"/>
                    <a:gd name="T59" fmla="*/ 9556 h 61"/>
                    <a:gd name="T60" fmla="+- 0 5358 5306"/>
                    <a:gd name="T61" fmla="*/ T60 w 61"/>
                    <a:gd name="T62" fmla="+- 0 9542 9532"/>
                    <a:gd name="T63" fmla="*/ 9542 h 61"/>
                    <a:gd name="T64" fmla="+- 0 5353 5306"/>
                    <a:gd name="T65" fmla="*/ T64 w 61"/>
                    <a:gd name="T66" fmla="+- 0 9537 9532"/>
                    <a:gd name="T67" fmla="*/ 9537 h 61"/>
                    <a:gd name="T68" fmla="+- 0 5337 5306"/>
                    <a:gd name="T69" fmla="*/ T68 w 61"/>
                    <a:gd name="T70" fmla="+- 0 9532 9532"/>
                    <a:gd name="T71" fmla="*/ 953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10" y="9"/>
                      </a:lnTo>
                      <a:lnTo>
                        <a:pt x="5" y="15"/>
                      </a:lnTo>
                      <a:lnTo>
                        <a:pt x="0" y="30"/>
                      </a:lnTo>
                      <a:lnTo>
                        <a:pt x="1" y="37"/>
                      </a:lnTo>
                      <a:lnTo>
                        <a:pt x="9" y="51"/>
                      </a:lnTo>
                      <a:lnTo>
                        <a:pt x="15" y="56"/>
                      </a:lnTo>
                      <a:lnTo>
                        <a:pt x="30" y="61"/>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402">
                <a:extLst>
                  <a:ext uri="{FF2B5EF4-FFF2-40B4-BE49-F238E27FC236}">
                    <a16:creationId xmlns:a16="http://schemas.microsoft.com/office/drawing/2014/main" id="{A0D07296-D88A-9142-9CC1-CC99D8F0DDBD}"/>
                  </a:ext>
                </a:extLst>
              </p:cNvPr>
              <p:cNvGrpSpPr>
                <a:grpSpLocks/>
              </p:cNvGrpSpPr>
              <p:nvPr/>
            </p:nvGrpSpPr>
            <p:grpSpPr bwMode="auto">
              <a:xfrm>
                <a:off x="5373" y="9656"/>
                <a:ext cx="61" cy="61"/>
                <a:chOff x="5373" y="9656"/>
                <a:chExt cx="61" cy="61"/>
              </a:xfrm>
            </p:grpSpPr>
            <p:sp>
              <p:nvSpPr>
                <p:cNvPr id="174" name="Freeform 403">
                  <a:extLst>
                    <a:ext uri="{FF2B5EF4-FFF2-40B4-BE49-F238E27FC236}">
                      <a16:creationId xmlns:a16="http://schemas.microsoft.com/office/drawing/2014/main" id="{4E482ADA-8EB9-4240-93C4-7510EDBB0C25}"/>
                    </a:ext>
                  </a:extLst>
                </p:cNvPr>
                <p:cNvSpPr>
                  <a:spLocks/>
                </p:cNvSpPr>
                <p:nvPr/>
              </p:nvSpPr>
              <p:spPr bwMode="auto">
                <a:xfrm>
                  <a:off x="5373" y="9656"/>
                  <a:ext cx="61" cy="61"/>
                </a:xfrm>
                <a:custGeom>
                  <a:avLst/>
                  <a:gdLst>
                    <a:gd name="T0" fmla="+- 0 5404 5373"/>
                    <a:gd name="T1" fmla="*/ T0 w 61"/>
                    <a:gd name="T2" fmla="+- 0 9656 9656"/>
                    <a:gd name="T3" fmla="*/ 9656 h 61"/>
                    <a:gd name="T4" fmla="+- 0 5397 5373"/>
                    <a:gd name="T5" fmla="*/ T4 w 61"/>
                    <a:gd name="T6" fmla="+- 0 9657 9656"/>
                    <a:gd name="T7" fmla="*/ 9657 h 61"/>
                    <a:gd name="T8" fmla="+- 0 5382 5373"/>
                    <a:gd name="T9" fmla="*/ T8 w 61"/>
                    <a:gd name="T10" fmla="+- 0 9664 9656"/>
                    <a:gd name="T11" fmla="*/ 9664 h 61"/>
                    <a:gd name="T12" fmla="+- 0 5378 5373"/>
                    <a:gd name="T13" fmla="*/ T12 w 61"/>
                    <a:gd name="T14" fmla="+- 0 9670 9656"/>
                    <a:gd name="T15" fmla="*/ 9670 h 61"/>
                    <a:gd name="T16" fmla="+- 0 5373 5373"/>
                    <a:gd name="T17" fmla="*/ T16 w 61"/>
                    <a:gd name="T18" fmla="+- 0 9685 9656"/>
                    <a:gd name="T19" fmla="*/ 9685 h 61"/>
                    <a:gd name="T20" fmla="+- 0 5374 5373"/>
                    <a:gd name="T21" fmla="*/ T20 w 61"/>
                    <a:gd name="T22" fmla="+- 0 9693 9656"/>
                    <a:gd name="T23" fmla="*/ 9693 h 61"/>
                    <a:gd name="T24" fmla="+- 0 5382 5373"/>
                    <a:gd name="T25" fmla="*/ T24 w 61"/>
                    <a:gd name="T26" fmla="+- 0 9707 9656"/>
                    <a:gd name="T27" fmla="*/ 9707 h 61"/>
                    <a:gd name="T28" fmla="+- 0 5388 5373"/>
                    <a:gd name="T29" fmla="*/ T28 w 61"/>
                    <a:gd name="T30" fmla="+- 0 9711 9656"/>
                    <a:gd name="T31" fmla="*/ 9711 h 61"/>
                    <a:gd name="T32" fmla="+- 0 5403 5373"/>
                    <a:gd name="T33" fmla="*/ T32 w 61"/>
                    <a:gd name="T34" fmla="+- 0 9716 9656"/>
                    <a:gd name="T35" fmla="*/ 9716 h 61"/>
                    <a:gd name="T36" fmla="+- 0 5410 5373"/>
                    <a:gd name="T37" fmla="*/ T36 w 61"/>
                    <a:gd name="T38" fmla="+- 0 9715 9656"/>
                    <a:gd name="T39" fmla="*/ 9715 h 61"/>
                    <a:gd name="T40" fmla="+- 0 5424 5373"/>
                    <a:gd name="T41" fmla="*/ T40 w 61"/>
                    <a:gd name="T42" fmla="+- 0 9708 9656"/>
                    <a:gd name="T43" fmla="*/ 9708 h 61"/>
                    <a:gd name="T44" fmla="+- 0 5429 5373"/>
                    <a:gd name="T45" fmla="*/ T44 w 61"/>
                    <a:gd name="T46" fmla="+- 0 9702 9656"/>
                    <a:gd name="T47" fmla="*/ 9702 h 61"/>
                    <a:gd name="T48" fmla="+- 0 5433 5373"/>
                    <a:gd name="T49" fmla="*/ T48 w 61"/>
                    <a:gd name="T50" fmla="+- 0 9687 9656"/>
                    <a:gd name="T51" fmla="*/ 9687 h 61"/>
                    <a:gd name="T52" fmla="+- 0 5433 5373"/>
                    <a:gd name="T53" fmla="*/ T52 w 61"/>
                    <a:gd name="T54" fmla="+- 0 9679 9656"/>
                    <a:gd name="T55" fmla="*/ 9679 h 61"/>
                    <a:gd name="T56" fmla="+- 0 5425 5373"/>
                    <a:gd name="T57" fmla="*/ T56 w 61"/>
                    <a:gd name="T58" fmla="+- 0 9665 9656"/>
                    <a:gd name="T59" fmla="*/ 9665 h 61"/>
                    <a:gd name="T60" fmla="+- 0 5419 5373"/>
                    <a:gd name="T61" fmla="*/ T60 w 61"/>
                    <a:gd name="T62" fmla="+- 0 9661 9656"/>
                    <a:gd name="T63" fmla="*/ 9661 h 61"/>
                    <a:gd name="T64" fmla="+- 0 5404 5373"/>
                    <a:gd name="T65" fmla="*/ T64 w 61"/>
                    <a:gd name="T66" fmla="+- 0 9656 9656"/>
                    <a:gd name="T67" fmla="*/ 96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1" y="0"/>
                      </a:moveTo>
                      <a:lnTo>
                        <a:pt x="24" y="1"/>
                      </a:lnTo>
                      <a:lnTo>
                        <a:pt x="9" y="8"/>
                      </a:lnTo>
                      <a:lnTo>
                        <a:pt x="5" y="14"/>
                      </a:lnTo>
                      <a:lnTo>
                        <a:pt x="0" y="29"/>
                      </a:lnTo>
                      <a:lnTo>
                        <a:pt x="1" y="37"/>
                      </a:lnTo>
                      <a:lnTo>
                        <a:pt x="9" y="51"/>
                      </a:lnTo>
                      <a:lnTo>
                        <a:pt x="15" y="55"/>
                      </a:lnTo>
                      <a:lnTo>
                        <a:pt x="30" y="60"/>
                      </a:lnTo>
                      <a:lnTo>
                        <a:pt x="37" y="59"/>
                      </a:lnTo>
                      <a:lnTo>
                        <a:pt x="51" y="52"/>
                      </a:lnTo>
                      <a:lnTo>
                        <a:pt x="56" y="46"/>
                      </a:lnTo>
                      <a:lnTo>
                        <a:pt x="60" y="31"/>
                      </a:lnTo>
                      <a:lnTo>
                        <a:pt x="60" y="23"/>
                      </a:lnTo>
                      <a:lnTo>
                        <a:pt x="52" y="9"/>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404">
                <a:extLst>
                  <a:ext uri="{FF2B5EF4-FFF2-40B4-BE49-F238E27FC236}">
                    <a16:creationId xmlns:a16="http://schemas.microsoft.com/office/drawing/2014/main" id="{A7866E52-D082-EA44-A078-945ABC8CFB58}"/>
                  </a:ext>
                </a:extLst>
              </p:cNvPr>
              <p:cNvGrpSpPr>
                <a:grpSpLocks/>
              </p:cNvGrpSpPr>
              <p:nvPr/>
            </p:nvGrpSpPr>
            <p:grpSpPr bwMode="auto">
              <a:xfrm>
                <a:off x="5440" y="9779"/>
                <a:ext cx="61" cy="61"/>
                <a:chOff x="5440" y="9779"/>
                <a:chExt cx="61" cy="61"/>
              </a:xfrm>
            </p:grpSpPr>
            <p:sp>
              <p:nvSpPr>
                <p:cNvPr id="173" name="Freeform 405">
                  <a:extLst>
                    <a:ext uri="{FF2B5EF4-FFF2-40B4-BE49-F238E27FC236}">
                      <a16:creationId xmlns:a16="http://schemas.microsoft.com/office/drawing/2014/main" id="{20721333-1D94-D54F-9F75-A6C6A98F2DD3}"/>
                    </a:ext>
                  </a:extLst>
                </p:cNvPr>
                <p:cNvSpPr>
                  <a:spLocks/>
                </p:cNvSpPr>
                <p:nvPr/>
              </p:nvSpPr>
              <p:spPr bwMode="auto">
                <a:xfrm>
                  <a:off x="5440" y="9779"/>
                  <a:ext cx="61" cy="61"/>
                </a:xfrm>
                <a:custGeom>
                  <a:avLst/>
                  <a:gdLst>
                    <a:gd name="T0" fmla="+- 0 5471 5440"/>
                    <a:gd name="T1" fmla="*/ T0 w 61"/>
                    <a:gd name="T2" fmla="+- 0 9779 9779"/>
                    <a:gd name="T3" fmla="*/ 9779 h 61"/>
                    <a:gd name="T4" fmla="+- 0 5464 5440"/>
                    <a:gd name="T5" fmla="*/ T4 w 61"/>
                    <a:gd name="T6" fmla="+- 0 9780 9779"/>
                    <a:gd name="T7" fmla="*/ 9780 h 61"/>
                    <a:gd name="T8" fmla="+- 0 5449 5440"/>
                    <a:gd name="T9" fmla="*/ T8 w 61"/>
                    <a:gd name="T10" fmla="+- 0 9788 9779"/>
                    <a:gd name="T11" fmla="*/ 9788 h 61"/>
                    <a:gd name="T12" fmla="+- 0 5445 5440"/>
                    <a:gd name="T13" fmla="*/ T12 w 61"/>
                    <a:gd name="T14" fmla="+- 0 9794 9779"/>
                    <a:gd name="T15" fmla="*/ 9794 h 61"/>
                    <a:gd name="T16" fmla="+- 0 5440 5440"/>
                    <a:gd name="T17" fmla="*/ T16 w 61"/>
                    <a:gd name="T18" fmla="+- 0 9809 9779"/>
                    <a:gd name="T19" fmla="*/ 9809 h 61"/>
                    <a:gd name="T20" fmla="+- 0 5441 5440"/>
                    <a:gd name="T21" fmla="*/ T20 w 61"/>
                    <a:gd name="T22" fmla="+- 0 9816 9779"/>
                    <a:gd name="T23" fmla="*/ 9816 h 61"/>
                    <a:gd name="T24" fmla="+- 0 5449 5440"/>
                    <a:gd name="T25" fmla="*/ T24 w 61"/>
                    <a:gd name="T26" fmla="+- 0 9830 9779"/>
                    <a:gd name="T27" fmla="*/ 9830 h 61"/>
                    <a:gd name="T28" fmla="+- 0 5454 5440"/>
                    <a:gd name="T29" fmla="*/ T28 w 61"/>
                    <a:gd name="T30" fmla="+- 0 9835 9779"/>
                    <a:gd name="T31" fmla="*/ 9835 h 61"/>
                    <a:gd name="T32" fmla="+- 0 5470 5440"/>
                    <a:gd name="T33" fmla="*/ T32 w 61"/>
                    <a:gd name="T34" fmla="+- 0 9840 9779"/>
                    <a:gd name="T35" fmla="*/ 9840 h 61"/>
                    <a:gd name="T36" fmla="+- 0 5477 5440"/>
                    <a:gd name="T37" fmla="*/ T36 w 61"/>
                    <a:gd name="T38" fmla="+- 0 9839 9779"/>
                    <a:gd name="T39" fmla="*/ 9839 h 61"/>
                    <a:gd name="T40" fmla="+- 0 5491 5440"/>
                    <a:gd name="T41" fmla="*/ T40 w 61"/>
                    <a:gd name="T42" fmla="+- 0 9831 9779"/>
                    <a:gd name="T43" fmla="*/ 9831 h 61"/>
                    <a:gd name="T44" fmla="+- 0 5496 5440"/>
                    <a:gd name="T45" fmla="*/ T44 w 61"/>
                    <a:gd name="T46" fmla="+- 0 9825 9779"/>
                    <a:gd name="T47" fmla="*/ 9825 h 61"/>
                    <a:gd name="T48" fmla="+- 0 5500 5440"/>
                    <a:gd name="T49" fmla="*/ T48 w 61"/>
                    <a:gd name="T50" fmla="+- 0 9810 9779"/>
                    <a:gd name="T51" fmla="*/ 9810 h 61"/>
                    <a:gd name="T52" fmla="+- 0 5500 5440"/>
                    <a:gd name="T53" fmla="*/ T52 w 61"/>
                    <a:gd name="T54" fmla="+- 0 9803 9779"/>
                    <a:gd name="T55" fmla="*/ 9803 h 61"/>
                    <a:gd name="T56" fmla="+- 0 5496 5440"/>
                    <a:gd name="T57" fmla="*/ T56 w 61"/>
                    <a:gd name="T58" fmla="+- 0 9796 9779"/>
                    <a:gd name="T59" fmla="*/ 9796 h 61"/>
                    <a:gd name="T60" fmla="+- 0 5492 5440"/>
                    <a:gd name="T61" fmla="*/ T60 w 61"/>
                    <a:gd name="T62" fmla="+- 0 9789 9779"/>
                    <a:gd name="T63" fmla="*/ 9789 h 61"/>
                    <a:gd name="T64" fmla="+- 0 5486 5440"/>
                    <a:gd name="T65" fmla="*/ T64 w 61"/>
                    <a:gd name="T66" fmla="+- 0 9784 9779"/>
                    <a:gd name="T67" fmla="*/ 9784 h 61"/>
                    <a:gd name="T68" fmla="+- 0 5471 5440"/>
                    <a:gd name="T69" fmla="*/ T68 w 61"/>
                    <a:gd name="T70" fmla="+- 0 9779 9779"/>
                    <a:gd name="T71" fmla="*/ 977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5"/>
                      </a:lnTo>
                      <a:lnTo>
                        <a:pt x="0" y="30"/>
                      </a:lnTo>
                      <a:lnTo>
                        <a:pt x="1" y="37"/>
                      </a:lnTo>
                      <a:lnTo>
                        <a:pt x="9" y="51"/>
                      </a:lnTo>
                      <a:lnTo>
                        <a:pt x="14" y="56"/>
                      </a:lnTo>
                      <a:lnTo>
                        <a:pt x="30" y="61"/>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406">
                <a:extLst>
                  <a:ext uri="{FF2B5EF4-FFF2-40B4-BE49-F238E27FC236}">
                    <a16:creationId xmlns:a16="http://schemas.microsoft.com/office/drawing/2014/main" id="{82E24830-02D0-064B-916F-57C831202724}"/>
                  </a:ext>
                </a:extLst>
              </p:cNvPr>
              <p:cNvGrpSpPr>
                <a:grpSpLocks/>
              </p:cNvGrpSpPr>
              <p:nvPr/>
            </p:nvGrpSpPr>
            <p:grpSpPr bwMode="auto">
              <a:xfrm>
                <a:off x="5507" y="9903"/>
                <a:ext cx="61" cy="61"/>
                <a:chOff x="5507" y="9903"/>
                <a:chExt cx="61" cy="61"/>
              </a:xfrm>
            </p:grpSpPr>
            <p:sp>
              <p:nvSpPr>
                <p:cNvPr id="172" name="Freeform 407">
                  <a:extLst>
                    <a:ext uri="{FF2B5EF4-FFF2-40B4-BE49-F238E27FC236}">
                      <a16:creationId xmlns:a16="http://schemas.microsoft.com/office/drawing/2014/main" id="{A6836145-7DEF-D744-911D-685AC9D4F533}"/>
                    </a:ext>
                  </a:extLst>
                </p:cNvPr>
                <p:cNvSpPr>
                  <a:spLocks/>
                </p:cNvSpPr>
                <p:nvPr/>
              </p:nvSpPr>
              <p:spPr bwMode="auto">
                <a:xfrm>
                  <a:off x="5507" y="9903"/>
                  <a:ext cx="61" cy="61"/>
                </a:xfrm>
                <a:custGeom>
                  <a:avLst/>
                  <a:gdLst>
                    <a:gd name="T0" fmla="+- 0 5538 5507"/>
                    <a:gd name="T1" fmla="*/ T0 w 61"/>
                    <a:gd name="T2" fmla="+- 0 9903 9903"/>
                    <a:gd name="T3" fmla="*/ 9903 h 61"/>
                    <a:gd name="T4" fmla="+- 0 5530 5507"/>
                    <a:gd name="T5" fmla="*/ T4 w 61"/>
                    <a:gd name="T6" fmla="+- 0 9904 9903"/>
                    <a:gd name="T7" fmla="*/ 9904 h 61"/>
                    <a:gd name="T8" fmla="+- 0 5516 5507"/>
                    <a:gd name="T9" fmla="*/ T8 w 61"/>
                    <a:gd name="T10" fmla="+- 0 9911 9903"/>
                    <a:gd name="T11" fmla="*/ 9911 h 61"/>
                    <a:gd name="T12" fmla="+- 0 5511 5507"/>
                    <a:gd name="T13" fmla="*/ T12 w 61"/>
                    <a:gd name="T14" fmla="+- 0 9917 9903"/>
                    <a:gd name="T15" fmla="*/ 9917 h 61"/>
                    <a:gd name="T16" fmla="+- 0 5507 5507"/>
                    <a:gd name="T17" fmla="*/ T16 w 61"/>
                    <a:gd name="T18" fmla="+- 0 9932 9903"/>
                    <a:gd name="T19" fmla="*/ 9932 h 61"/>
                    <a:gd name="T20" fmla="+- 0 5508 5507"/>
                    <a:gd name="T21" fmla="*/ T20 w 61"/>
                    <a:gd name="T22" fmla="+- 0 9940 9903"/>
                    <a:gd name="T23" fmla="*/ 9940 h 61"/>
                    <a:gd name="T24" fmla="+- 0 5516 5507"/>
                    <a:gd name="T25" fmla="*/ T24 w 61"/>
                    <a:gd name="T26" fmla="+- 0 9954 9903"/>
                    <a:gd name="T27" fmla="*/ 9954 h 61"/>
                    <a:gd name="T28" fmla="+- 0 5521 5507"/>
                    <a:gd name="T29" fmla="*/ T28 w 61"/>
                    <a:gd name="T30" fmla="+- 0 9958 9903"/>
                    <a:gd name="T31" fmla="*/ 9958 h 61"/>
                    <a:gd name="T32" fmla="+- 0 5536 5507"/>
                    <a:gd name="T33" fmla="*/ T32 w 61"/>
                    <a:gd name="T34" fmla="+- 0 9963 9903"/>
                    <a:gd name="T35" fmla="*/ 9963 h 61"/>
                    <a:gd name="T36" fmla="+- 0 5544 5507"/>
                    <a:gd name="T37" fmla="*/ T36 w 61"/>
                    <a:gd name="T38" fmla="+- 0 9962 9903"/>
                    <a:gd name="T39" fmla="*/ 9962 h 61"/>
                    <a:gd name="T40" fmla="+- 0 5558 5507"/>
                    <a:gd name="T41" fmla="*/ T40 w 61"/>
                    <a:gd name="T42" fmla="+- 0 9955 9903"/>
                    <a:gd name="T43" fmla="*/ 9955 h 61"/>
                    <a:gd name="T44" fmla="+- 0 5563 5507"/>
                    <a:gd name="T45" fmla="*/ T44 w 61"/>
                    <a:gd name="T46" fmla="+- 0 9949 9903"/>
                    <a:gd name="T47" fmla="*/ 9949 h 61"/>
                    <a:gd name="T48" fmla="+- 0 5565 5507"/>
                    <a:gd name="T49" fmla="*/ T48 w 61"/>
                    <a:gd name="T50" fmla="+- 0 9941 9903"/>
                    <a:gd name="T51" fmla="*/ 9941 h 61"/>
                    <a:gd name="T52" fmla="+- 0 5567 5507"/>
                    <a:gd name="T53" fmla="*/ T52 w 61"/>
                    <a:gd name="T54" fmla="+- 0 9933 9903"/>
                    <a:gd name="T55" fmla="*/ 9933 h 61"/>
                    <a:gd name="T56" fmla="+- 0 5566 5507"/>
                    <a:gd name="T57" fmla="*/ T56 w 61"/>
                    <a:gd name="T58" fmla="+- 0 9926 9903"/>
                    <a:gd name="T59" fmla="*/ 9926 h 61"/>
                    <a:gd name="T60" fmla="+- 0 5559 5507"/>
                    <a:gd name="T61" fmla="*/ T60 w 61"/>
                    <a:gd name="T62" fmla="+- 0 9912 9903"/>
                    <a:gd name="T63" fmla="*/ 9912 h 61"/>
                    <a:gd name="T64" fmla="+- 0 5553 5507"/>
                    <a:gd name="T65" fmla="*/ T64 w 61"/>
                    <a:gd name="T66" fmla="+- 0 9907 9903"/>
                    <a:gd name="T67" fmla="*/ 9907 h 61"/>
                    <a:gd name="T68" fmla="+- 0 5538 5507"/>
                    <a:gd name="T69" fmla="*/ T68 w 61"/>
                    <a:gd name="T70" fmla="+- 0 9903 9903"/>
                    <a:gd name="T71" fmla="*/ 990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7"/>
                      </a:lnTo>
                      <a:lnTo>
                        <a:pt x="9" y="51"/>
                      </a:lnTo>
                      <a:lnTo>
                        <a:pt x="14" y="55"/>
                      </a:lnTo>
                      <a:lnTo>
                        <a:pt x="29" y="60"/>
                      </a:lnTo>
                      <a:lnTo>
                        <a:pt x="37" y="59"/>
                      </a:lnTo>
                      <a:lnTo>
                        <a:pt x="51" y="52"/>
                      </a:lnTo>
                      <a:lnTo>
                        <a:pt x="56" y="46"/>
                      </a:lnTo>
                      <a:lnTo>
                        <a:pt x="58" y="38"/>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408">
                <a:extLst>
                  <a:ext uri="{FF2B5EF4-FFF2-40B4-BE49-F238E27FC236}">
                    <a16:creationId xmlns:a16="http://schemas.microsoft.com/office/drawing/2014/main" id="{7CF96FE0-2BD6-EC4F-8591-CF3AC2DEB7BD}"/>
                  </a:ext>
                </a:extLst>
              </p:cNvPr>
              <p:cNvGrpSpPr>
                <a:grpSpLocks/>
              </p:cNvGrpSpPr>
              <p:nvPr/>
            </p:nvGrpSpPr>
            <p:grpSpPr bwMode="auto">
              <a:xfrm>
                <a:off x="5574" y="10026"/>
                <a:ext cx="61" cy="61"/>
                <a:chOff x="5574" y="10026"/>
                <a:chExt cx="61" cy="61"/>
              </a:xfrm>
            </p:grpSpPr>
            <p:sp>
              <p:nvSpPr>
                <p:cNvPr id="171" name="Freeform 409">
                  <a:extLst>
                    <a:ext uri="{FF2B5EF4-FFF2-40B4-BE49-F238E27FC236}">
                      <a16:creationId xmlns:a16="http://schemas.microsoft.com/office/drawing/2014/main" id="{D7276FC5-8021-084F-AB06-7426B8AF2182}"/>
                    </a:ext>
                  </a:extLst>
                </p:cNvPr>
                <p:cNvSpPr>
                  <a:spLocks/>
                </p:cNvSpPr>
                <p:nvPr/>
              </p:nvSpPr>
              <p:spPr bwMode="auto">
                <a:xfrm>
                  <a:off x="5574" y="10026"/>
                  <a:ext cx="61" cy="61"/>
                </a:xfrm>
                <a:custGeom>
                  <a:avLst/>
                  <a:gdLst>
                    <a:gd name="T0" fmla="+- 0 5605 5574"/>
                    <a:gd name="T1" fmla="*/ T0 w 61"/>
                    <a:gd name="T2" fmla="+- 0 10026 10026"/>
                    <a:gd name="T3" fmla="*/ 10026 h 61"/>
                    <a:gd name="T4" fmla="+- 0 5597 5574"/>
                    <a:gd name="T5" fmla="*/ T4 w 61"/>
                    <a:gd name="T6" fmla="+- 0 10027 10026"/>
                    <a:gd name="T7" fmla="*/ 10027 h 61"/>
                    <a:gd name="T8" fmla="+- 0 5583 5574"/>
                    <a:gd name="T9" fmla="*/ T8 w 61"/>
                    <a:gd name="T10" fmla="+- 0 10035 10026"/>
                    <a:gd name="T11" fmla="*/ 10035 h 61"/>
                    <a:gd name="T12" fmla="+- 0 5578 5574"/>
                    <a:gd name="T13" fmla="*/ T12 w 61"/>
                    <a:gd name="T14" fmla="+- 0 10041 10026"/>
                    <a:gd name="T15" fmla="*/ 10041 h 61"/>
                    <a:gd name="T16" fmla="+- 0 5574 5574"/>
                    <a:gd name="T17" fmla="*/ T16 w 61"/>
                    <a:gd name="T18" fmla="+- 0 10056 10026"/>
                    <a:gd name="T19" fmla="*/ 10056 h 61"/>
                    <a:gd name="T20" fmla="+- 0 5575 5574"/>
                    <a:gd name="T21" fmla="*/ T20 w 61"/>
                    <a:gd name="T22" fmla="+- 0 10063 10026"/>
                    <a:gd name="T23" fmla="*/ 10063 h 61"/>
                    <a:gd name="T24" fmla="+- 0 5582 5574"/>
                    <a:gd name="T25" fmla="*/ T24 w 61"/>
                    <a:gd name="T26" fmla="+- 0 10077 10026"/>
                    <a:gd name="T27" fmla="*/ 10077 h 61"/>
                    <a:gd name="T28" fmla="+- 0 5588 5574"/>
                    <a:gd name="T29" fmla="*/ T28 w 61"/>
                    <a:gd name="T30" fmla="+- 0 10082 10026"/>
                    <a:gd name="T31" fmla="*/ 10082 h 61"/>
                    <a:gd name="T32" fmla="+- 0 5603 5574"/>
                    <a:gd name="T33" fmla="*/ T32 w 61"/>
                    <a:gd name="T34" fmla="+- 0 10087 10026"/>
                    <a:gd name="T35" fmla="*/ 10087 h 61"/>
                    <a:gd name="T36" fmla="+- 0 5611 5574"/>
                    <a:gd name="T37" fmla="*/ T36 w 61"/>
                    <a:gd name="T38" fmla="+- 0 10086 10026"/>
                    <a:gd name="T39" fmla="*/ 10086 h 61"/>
                    <a:gd name="T40" fmla="+- 0 5625 5574"/>
                    <a:gd name="T41" fmla="*/ T40 w 61"/>
                    <a:gd name="T42" fmla="+- 0 10078 10026"/>
                    <a:gd name="T43" fmla="*/ 10078 h 61"/>
                    <a:gd name="T44" fmla="+- 0 5629 5574"/>
                    <a:gd name="T45" fmla="*/ T44 w 61"/>
                    <a:gd name="T46" fmla="+- 0 10072 10026"/>
                    <a:gd name="T47" fmla="*/ 10072 h 61"/>
                    <a:gd name="T48" fmla="+- 0 5632 5574"/>
                    <a:gd name="T49" fmla="*/ T48 w 61"/>
                    <a:gd name="T50" fmla="+- 0 10065 10026"/>
                    <a:gd name="T51" fmla="*/ 10065 h 61"/>
                    <a:gd name="T52" fmla="+- 0 5634 5574"/>
                    <a:gd name="T53" fmla="*/ T52 w 61"/>
                    <a:gd name="T54" fmla="+- 0 10057 10026"/>
                    <a:gd name="T55" fmla="*/ 10057 h 61"/>
                    <a:gd name="T56" fmla="+- 0 5633 5574"/>
                    <a:gd name="T57" fmla="*/ T56 w 61"/>
                    <a:gd name="T58" fmla="+- 0 10050 10026"/>
                    <a:gd name="T59" fmla="*/ 10050 h 61"/>
                    <a:gd name="T60" fmla="+- 0 5626 5574"/>
                    <a:gd name="T61" fmla="*/ T60 w 61"/>
                    <a:gd name="T62" fmla="+- 0 10036 10026"/>
                    <a:gd name="T63" fmla="*/ 10036 h 61"/>
                    <a:gd name="T64" fmla="+- 0 5620 5574"/>
                    <a:gd name="T65" fmla="*/ T64 w 61"/>
                    <a:gd name="T66" fmla="+- 0 10031 10026"/>
                    <a:gd name="T67" fmla="*/ 10031 h 61"/>
                    <a:gd name="T68" fmla="+- 0 5605 5574"/>
                    <a:gd name="T69" fmla="*/ T68 w 61"/>
                    <a:gd name="T70" fmla="+- 0 10026 10026"/>
                    <a:gd name="T71" fmla="*/ 1002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5"/>
                      </a:lnTo>
                      <a:lnTo>
                        <a:pt x="0" y="30"/>
                      </a:lnTo>
                      <a:lnTo>
                        <a:pt x="1" y="37"/>
                      </a:lnTo>
                      <a:lnTo>
                        <a:pt x="8" y="51"/>
                      </a:lnTo>
                      <a:lnTo>
                        <a:pt x="14" y="56"/>
                      </a:lnTo>
                      <a:lnTo>
                        <a:pt x="29" y="61"/>
                      </a:lnTo>
                      <a:lnTo>
                        <a:pt x="37" y="60"/>
                      </a:lnTo>
                      <a:lnTo>
                        <a:pt x="51" y="52"/>
                      </a:lnTo>
                      <a:lnTo>
                        <a:pt x="55" y="46"/>
                      </a:lnTo>
                      <a:lnTo>
                        <a:pt x="58" y="39"/>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410">
                <a:extLst>
                  <a:ext uri="{FF2B5EF4-FFF2-40B4-BE49-F238E27FC236}">
                    <a16:creationId xmlns:a16="http://schemas.microsoft.com/office/drawing/2014/main" id="{F8FF4E07-4D60-CF4A-B4C9-A8CAB0C62E68}"/>
                  </a:ext>
                </a:extLst>
              </p:cNvPr>
              <p:cNvGrpSpPr>
                <a:grpSpLocks/>
              </p:cNvGrpSpPr>
              <p:nvPr/>
            </p:nvGrpSpPr>
            <p:grpSpPr bwMode="auto">
              <a:xfrm>
                <a:off x="5641" y="10150"/>
                <a:ext cx="61" cy="61"/>
                <a:chOff x="5641" y="10150"/>
                <a:chExt cx="61" cy="61"/>
              </a:xfrm>
            </p:grpSpPr>
            <p:sp>
              <p:nvSpPr>
                <p:cNvPr id="170" name="Freeform 411">
                  <a:extLst>
                    <a:ext uri="{FF2B5EF4-FFF2-40B4-BE49-F238E27FC236}">
                      <a16:creationId xmlns:a16="http://schemas.microsoft.com/office/drawing/2014/main" id="{A8EFAD21-370A-BD4C-9249-A77F5BD0D55F}"/>
                    </a:ext>
                  </a:extLst>
                </p:cNvPr>
                <p:cNvSpPr>
                  <a:spLocks/>
                </p:cNvSpPr>
                <p:nvPr/>
              </p:nvSpPr>
              <p:spPr bwMode="auto">
                <a:xfrm>
                  <a:off x="5641" y="10150"/>
                  <a:ext cx="61" cy="61"/>
                </a:xfrm>
                <a:custGeom>
                  <a:avLst/>
                  <a:gdLst>
                    <a:gd name="T0" fmla="+- 0 5671 5641"/>
                    <a:gd name="T1" fmla="*/ T0 w 61"/>
                    <a:gd name="T2" fmla="+- 0 10150 10150"/>
                    <a:gd name="T3" fmla="*/ 10150 h 61"/>
                    <a:gd name="T4" fmla="+- 0 5641 5641"/>
                    <a:gd name="T5" fmla="*/ T4 w 61"/>
                    <a:gd name="T6" fmla="+- 0 10179 10150"/>
                    <a:gd name="T7" fmla="*/ 10179 h 61"/>
                    <a:gd name="T8" fmla="+- 0 5642 5641"/>
                    <a:gd name="T9" fmla="*/ T8 w 61"/>
                    <a:gd name="T10" fmla="+- 0 10187 10150"/>
                    <a:gd name="T11" fmla="*/ 10187 h 61"/>
                    <a:gd name="T12" fmla="+- 0 5645 5641"/>
                    <a:gd name="T13" fmla="*/ T12 w 61"/>
                    <a:gd name="T14" fmla="+- 0 10194 10150"/>
                    <a:gd name="T15" fmla="*/ 10194 h 61"/>
                    <a:gd name="T16" fmla="+- 0 5649 5641"/>
                    <a:gd name="T17" fmla="*/ T16 w 61"/>
                    <a:gd name="T18" fmla="+- 0 10201 10150"/>
                    <a:gd name="T19" fmla="*/ 10201 h 61"/>
                    <a:gd name="T20" fmla="+- 0 5655 5641"/>
                    <a:gd name="T21" fmla="*/ T20 w 61"/>
                    <a:gd name="T22" fmla="+- 0 10206 10150"/>
                    <a:gd name="T23" fmla="*/ 10206 h 61"/>
                    <a:gd name="T24" fmla="+- 0 5670 5641"/>
                    <a:gd name="T25" fmla="*/ T24 w 61"/>
                    <a:gd name="T26" fmla="+- 0 10210 10150"/>
                    <a:gd name="T27" fmla="*/ 10210 h 61"/>
                    <a:gd name="T28" fmla="+- 0 5678 5641"/>
                    <a:gd name="T29" fmla="*/ T28 w 61"/>
                    <a:gd name="T30" fmla="+- 0 10209 10150"/>
                    <a:gd name="T31" fmla="*/ 10209 h 61"/>
                    <a:gd name="T32" fmla="+- 0 5685 5641"/>
                    <a:gd name="T33" fmla="*/ T32 w 61"/>
                    <a:gd name="T34" fmla="+- 0 10205 10150"/>
                    <a:gd name="T35" fmla="*/ 10205 h 61"/>
                    <a:gd name="T36" fmla="+- 0 5692 5641"/>
                    <a:gd name="T37" fmla="*/ T36 w 61"/>
                    <a:gd name="T38" fmla="+- 0 10202 10150"/>
                    <a:gd name="T39" fmla="*/ 10202 h 61"/>
                    <a:gd name="T40" fmla="+- 0 5696 5641"/>
                    <a:gd name="T41" fmla="*/ T40 w 61"/>
                    <a:gd name="T42" fmla="+- 0 10196 10150"/>
                    <a:gd name="T43" fmla="*/ 10196 h 61"/>
                    <a:gd name="T44" fmla="+- 0 5701 5641"/>
                    <a:gd name="T45" fmla="*/ T44 w 61"/>
                    <a:gd name="T46" fmla="+- 0 10181 10150"/>
                    <a:gd name="T47" fmla="*/ 10181 h 61"/>
                    <a:gd name="T48" fmla="+- 0 5700 5641"/>
                    <a:gd name="T49" fmla="*/ T48 w 61"/>
                    <a:gd name="T50" fmla="+- 0 10173 10150"/>
                    <a:gd name="T51" fmla="*/ 10173 h 61"/>
                    <a:gd name="T52" fmla="+- 0 5696 5641"/>
                    <a:gd name="T53" fmla="*/ T52 w 61"/>
                    <a:gd name="T54" fmla="+- 0 10166 10150"/>
                    <a:gd name="T55" fmla="*/ 10166 h 61"/>
                    <a:gd name="T56" fmla="+- 0 5693 5641"/>
                    <a:gd name="T57" fmla="*/ T56 w 61"/>
                    <a:gd name="T58" fmla="+- 0 10159 10150"/>
                    <a:gd name="T59" fmla="*/ 10159 h 61"/>
                    <a:gd name="T60" fmla="+- 0 5687 5641"/>
                    <a:gd name="T61" fmla="*/ T60 w 61"/>
                    <a:gd name="T62" fmla="+- 0 10155 10150"/>
                    <a:gd name="T63" fmla="*/ 10155 h 61"/>
                    <a:gd name="T64" fmla="+- 0 5671 5641"/>
                    <a:gd name="T65" fmla="*/ T64 w 61"/>
                    <a:gd name="T66" fmla="+- 0 10150 10150"/>
                    <a:gd name="T67" fmla="*/ 101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29"/>
                      </a:lnTo>
                      <a:lnTo>
                        <a:pt x="1" y="37"/>
                      </a:lnTo>
                      <a:lnTo>
                        <a:pt x="4" y="44"/>
                      </a:lnTo>
                      <a:lnTo>
                        <a:pt x="8" y="51"/>
                      </a:lnTo>
                      <a:lnTo>
                        <a:pt x="14" y="56"/>
                      </a:lnTo>
                      <a:lnTo>
                        <a:pt x="29" y="60"/>
                      </a:lnTo>
                      <a:lnTo>
                        <a:pt x="37" y="59"/>
                      </a:lnTo>
                      <a:lnTo>
                        <a:pt x="44" y="55"/>
                      </a:lnTo>
                      <a:lnTo>
                        <a:pt x="51" y="52"/>
                      </a:lnTo>
                      <a:lnTo>
                        <a:pt x="55" y="46"/>
                      </a:lnTo>
                      <a:lnTo>
                        <a:pt x="60" y="31"/>
                      </a:lnTo>
                      <a:lnTo>
                        <a:pt x="59" y="23"/>
                      </a:lnTo>
                      <a:lnTo>
                        <a:pt x="55" y="16"/>
                      </a:lnTo>
                      <a:lnTo>
                        <a:pt x="52" y="9"/>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Group 412">
                <a:extLst>
                  <a:ext uri="{FF2B5EF4-FFF2-40B4-BE49-F238E27FC236}">
                    <a16:creationId xmlns:a16="http://schemas.microsoft.com/office/drawing/2014/main" id="{8D66507A-BDD1-1D43-A046-2C6B21560371}"/>
                  </a:ext>
                </a:extLst>
              </p:cNvPr>
              <p:cNvGrpSpPr>
                <a:grpSpLocks/>
              </p:cNvGrpSpPr>
              <p:nvPr/>
            </p:nvGrpSpPr>
            <p:grpSpPr bwMode="auto">
              <a:xfrm>
                <a:off x="5708" y="10273"/>
                <a:ext cx="61" cy="61"/>
                <a:chOff x="5708" y="10273"/>
                <a:chExt cx="61" cy="61"/>
              </a:xfrm>
            </p:grpSpPr>
            <p:sp>
              <p:nvSpPr>
                <p:cNvPr id="169" name="Freeform 413">
                  <a:extLst>
                    <a:ext uri="{FF2B5EF4-FFF2-40B4-BE49-F238E27FC236}">
                      <a16:creationId xmlns:a16="http://schemas.microsoft.com/office/drawing/2014/main" id="{0017765B-A97B-7B45-AED1-E20808A8DAA9}"/>
                    </a:ext>
                  </a:extLst>
                </p:cNvPr>
                <p:cNvSpPr>
                  <a:spLocks/>
                </p:cNvSpPr>
                <p:nvPr/>
              </p:nvSpPr>
              <p:spPr bwMode="auto">
                <a:xfrm>
                  <a:off x="5708" y="10273"/>
                  <a:ext cx="61" cy="61"/>
                </a:xfrm>
                <a:custGeom>
                  <a:avLst/>
                  <a:gdLst>
                    <a:gd name="T0" fmla="+- 0 5738 5708"/>
                    <a:gd name="T1" fmla="*/ T0 w 61"/>
                    <a:gd name="T2" fmla="+- 0 10273 10273"/>
                    <a:gd name="T3" fmla="*/ 10273 h 61"/>
                    <a:gd name="T4" fmla="+- 0 5708 5708"/>
                    <a:gd name="T5" fmla="*/ T4 w 61"/>
                    <a:gd name="T6" fmla="+- 0 10303 10273"/>
                    <a:gd name="T7" fmla="*/ 10303 h 61"/>
                    <a:gd name="T8" fmla="+- 0 5708 5708"/>
                    <a:gd name="T9" fmla="*/ T8 w 61"/>
                    <a:gd name="T10" fmla="+- 0 10310 10273"/>
                    <a:gd name="T11" fmla="*/ 10310 h 61"/>
                    <a:gd name="T12" fmla="+- 0 5712 5708"/>
                    <a:gd name="T13" fmla="*/ T12 w 61"/>
                    <a:gd name="T14" fmla="+- 0 10317 10273"/>
                    <a:gd name="T15" fmla="*/ 10317 h 61"/>
                    <a:gd name="T16" fmla="+- 0 5716 5708"/>
                    <a:gd name="T17" fmla="*/ T16 w 61"/>
                    <a:gd name="T18" fmla="+- 0 10324 10273"/>
                    <a:gd name="T19" fmla="*/ 10324 h 61"/>
                    <a:gd name="T20" fmla="+- 0 5722 5708"/>
                    <a:gd name="T21" fmla="*/ T20 w 61"/>
                    <a:gd name="T22" fmla="+- 0 10329 10273"/>
                    <a:gd name="T23" fmla="*/ 10329 h 61"/>
                    <a:gd name="T24" fmla="+- 0 5737 5708"/>
                    <a:gd name="T25" fmla="*/ T24 w 61"/>
                    <a:gd name="T26" fmla="+- 0 10334 10273"/>
                    <a:gd name="T27" fmla="*/ 10334 h 61"/>
                    <a:gd name="T28" fmla="+- 0 5745 5708"/>
                    <a:gd name="T29" fmla="*/ T28 w 61"/>
                    <a:gd name="T30" fmla="+- 0 10333 10273"/>
                    <a:gd name="T31" fmla="*/ 10333 h 61"/>
                    <a:gd name="T32" fmla="+- 0 5752 5708"/>
                    <a:gd name="T33" fmla="*/ T32 w 61"/>
                    <a:gd name="T34" fmla="+- 0 10329 10273"/>
                    <a:gd name="T35" fmla="*/ 10329 h 61"/>
                    <a:gd name="T36" fmla="+- 0 5759 5708"/>
                    <a:gd name="T37" fmla="*/ T36 w 61"/>
                    <a:gd name="T38" fmla="+- 0 10325 10273"/>
                    <a:gd name="T39" fmla="*/ 10325 h 61"/>
                    <a:gd name="T40" fmla="+- 0 5763 5708"/>
                    <a:gd name="T41" fmla="*/ T40 w 61"/>
                    <a:gd name="T42" fmla="+- 0 10319 10273"/>
                    <a:gd name="T43" fmla="*/ 10319 h 61"/>
                    <a:gd name="T44" fmla="+- 0 5766 5708"/>
                    <a:gd name="T45" fmla="*/ T44 w 61"/>
                    <a:gd name="T46" fmla="+- 0 10312 10273"/>
                    <a:gd name="T47" fmla="*/ 10312 h 61"/>
                    <a:gd name="T48" fmla="+- 0 5768 5708"/>
                    <a:gd name="T49" fmla="*/ T48 w 61"/>
                    <a:gd name="T50" fmla="+- 0 10304 10273"/>
                    <a:gd name="T51" fmla="*/ 10304 h 61"/>
                    <a:gd name="T52" fmla="+- 0 5767 5708"/>
                    <a:gd name="T53" fmla="*/ T52 w 61"/>
                    <a:gd name="T54" fmla="+- 0 10297 10273"/>
                    <a:gd name="T55" fmla="*/ 10297 h 61"/>
                    <a:gd name="T56" fmla="+- 0 5760 5708"/>
                    <a:gd name="T57" fmla="*/ T56 w 61"/>
                    <a:gd name="T58" fmla="+- 0 10283 10273"/>
                    <a:gd name="T59" fmla="*/ 10283 h 61"/>
                    <a:gd name="T60" fmla="+- 0 5754 5708"/>
                    <a:gd name="T61" fmla="*/ T60 w 61"/>
                    <a:gd name="T62" fmla="+- 0 10278 10273"/>
                    <a:gd name="T63" fmla="*/ 10278 h 61"/>
                    <a:gd name="T64" fmla="+- 0 5738 5708"/>
                    <a:gd name="T65" fmla="*/ T64 w 61"/>
                    <a:gd name="T66" fmla="+- 0 10273 10273"/>
                    <a:gd name="T67" fmla="*/ 102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30"/>
                      </a:lnTo>
                      <a:lnTo>
                        <a:pt x="0" y="37"/>
                      </a:lnTo>
                      <a:lnTo>
                        <a:pt x="4" y="44"/>
                      </a:lnTo>
                      <a:lnTo>
                        <a:pt x="8" y="51"/>
                      </a:lnTo>
                      <a:lnTo>
                        <a:pt x="14" y="56"/>
                      </a:lnTo>
                      <a:lnTo>
                        <a:pt x="29" y="61"/>
                      </a:lnTo>
                      <a:lnTo>
                        <a:pt x="37" y="60"/>
                      </a:lnTo>
                      <a:lnTo>
                        <a:pt x="44" y="56"/>
                      </a:lnTo>
                      <a:lnTo>
                        <a:pt x="51" y="52"/>
                      </a:lnTo>
                      <a:lnTo>
                        <a:pt x="55" y="46"/>
                      </a:lnTo>
                      <a:lnTo>
                        <a:pt x="58" y="39"/>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414">
                <a:extLst>
                  <a:ext uri="{FF2B5EF4-FFF2-40B4-BE49-F238E27FC236}">
                    <a16:creationId xmlns:a16="http://schemas.microsoft.com/office/drawing/2014/main" id="{1E259C42-C218-504D-A40B-BFF6B6C8DBD4}"/>
                  </a:ext>
                </a:extLst>
              </p:cNvPr>
              <p:cNvGrpSpPr>
                <a:grpSpLocks/>
              </p:cNvGrpSpPr>
              <p:nvPr/>
            </p:nvGrpSpPr>
            <p:grpSpPr bwMode="auto">
              <a:xfrm>
                <a:off x="3520" y="8182"/>
                <a:ext cx="59" cy="59"/>
                <a:chOff x="3520" y="8182"/>
                <a:chExt cx="59" cy="59"/>
              </a:xfrm>
            </p:grpSpPr>
            <p:sp>
              <p:nvSpPr>
                <p:cNvPr id="168" name="Freeform 415">
                  <a:extLst>
                    <a:ext uri="{FF2B5EF4-FFF2-40B4-BE49-F238E27FC236}">
                      <a16:creationId xmlns:a16="http://schemas.microsoft.com/office/drawing/2014/main" id="{2D0A6FE4-54BE-2044-A104-D1DD8CE95540}"/>
                    </a:ext>
                  </a:extLst>
                </p:cNvPr>
                <p:cNvSpPr>
                  <a:spLocks/>
                </p:cNvSpPr>
                <p:nvPr/>
              </p:nvSpPr>
              <p:spPr bwMode="auto">
                <a:xfrm>
                  <a:off x="3520" y="8182"/>
                  <a:ext cx="59" cy="59"/>
                </a:xfrm>
                <a:custGeom>
                  <a:avLst/>
                  <a:gdLst>
                    <a:gd name="T0" fmla="+- 0 3542 3520"/>
                    <a:gd name="T1" fmla="*/ T0 w 59"/>
                    <a:gd name="T2" fmla="+- 0 8182 8182"/>
                    <a:gd name="T3" fmla="*/ 8182 h 59"/>
                    <a:gd name="T4" fmla="+- 0 3535 3520"/>
                    <a:gd name="T5" fmla="*/ T4 w 59"/>
                    <a:gd name="T6" fmla="+- 0 8185 8182"/>
                    <a:gd name="T7" fmla="*/ 8185 h 59"/>
                    <a:gd name="T8" fmla="+- 0 3524 3520"/>
                    <a:gd name="T9" fmla="*/ T8 w 59"/>
                    <a:gd name="T10" fmla="+- 0 8196 8182"/>
                    <a:gd name="T11" fmla="*/ 8196 h 59"/>
                    <a:gd name="T12" fmla="+- 0 3521 3520"/>
                    <a:gd name="T13" fmla="*/ T12 w 59"/>
                    <a:gd name="T14" fmla="+- 0 8202 8182"/>
                    <a:gd name="T15" fmla="*/ 8202 h 59"/>
                    <a:gd name="T16" fmla="+- 0 3520 3520"/>
                    <a:gd name="T17" fmla="*/ T16 w 59"/>
                    <a:gd name="T18" fmla="+- 0 8219 8182"/>
                    <a:gd name="T19" fmla="*/ 8219 h 59"/>
                    <a:gd name="T20" fmla="+- 0 3523 3520"/>
                    <a:gd name="T21" fmla="*/ T20 w 59"/>
                    <a:gd name="T22" fmla="+- 0 8225 8182"/>
                    <a:gd name="T23" fmla="*/ 8225 h 59"/>
                    <a:gd name="T24" fmla="+- 0 3528 3520"/>
                    <a:gd name="T25" fmla="*/ T24 w 59"/>
                    <a:gd name="T26" fmla="+- 0 8231 8182"/>
                    <a:gd name="T27" fmla="*/ 8231 h 59"/>
                    <a:gd name="T28" fmla="+- 0 3533 3520"/>
                    <a:gd name="T29" fmla="*/ T28 w 59"/>
                    <a:gd name="T30" fmla="+- 0 8237 8182"/>
                    <a:gd name="T31" fmla="*/ 8237 h 59"/>
                    <a:gd name="T32" fmla="+- 0 3540 3520"/>
                    <a:gd name="T33" fmla="*/ T32 w 59"/>
                    <a:gd name="T34" fmla="+- 0 8240 8182"/>
                    <a:gd name="T35" fmla="*/ 8240 h 59"/>
                    <a:gd name="T36" fmla="+- 0 3556 3520"/>
                    <a:gd name="T37" fmla="*/ T36 w 59"/>
                    <a:gd name="T38" fmla="+- 0 8241 8182"/>
                    <a:gd name="T39" fmla="*/ 8241 h 59"/>
                    <a:gd name="T40" fmla="+- 0 3563 3520"/>
                    <a:gd name="T41" fmla="*/ T40 w 59"/>
                    <a:gd name="T42" fmla="+- 0 8238 8182"/>
                    <a:gd name="T43" fmla="*/ 8238 h 59"/>
                    <a:gd name="T44" fmla="+- 0 3575 3520"/>
                    <a:gd name="T45" fmla="*/ T44 w 59"/>
                    <a:gd name="T46" fmla="+- 0 8227 8182"/>
                    <a:gd name="T47" fmla="*/ 8227 h 59"/>
                    <a:gd name="T48" fmla="+- 0 3578 3520"/>
                    <a:gd name="T49" fmla="*/ T48 w 59"/>
                    <a:gd name="T50" fmla="+- 0 8220 8182"/>
                    <a:gd name="T51" fmla="*/ 8220 h 59"/>
                    <a:gd name="T52" fmla="+- 0 3579 3520"/>
                    <a:gd name="T53" fmla="*/ T52 w 59"/>
                    <a:gd name="T54" fmla="+- 0 8205 8182"/>
                    <a:gd name="T55" fmla="*/ 8205 h 59"/>
                    <a:gd name="T56" fmla="+- 0 3576 3520"/>
                    <a:gd name="T57" fmla="*/ T56 w 59"/>
                    <a:gd name="T58" fmla="+- 0 8198 8182"/>
                    <a:gd name="T59" fmla="*/ 8198 h 59"/>
                    <a:gd name="T60" fmla="+- 0 3570 3520"/>
                    <a:gd name="T61" fmla="*/ T60 w 59"/>
                    <a:gd name="T62" fmla="+- 0 8192 8182"/>
                    <a:gd name="T63" fmla="*/ 8192 h 59"/>
                    <a:gd name="T64" fmla="+- 0 3565 3520"/>
                    <a:gd name="T65" fmla="*/ T64 w 59"/>
                    <a:gd name="T66" fmla="+- 0 8186 8182"/>
                    <a:gd name="T67" fmla="*/ 8186 h 59"/>
                    <a:gd name="T68" fmla="+- 0 3558 3520"/>
                    <a:gd name="T69" fmla="*/ T68 w 59"/>
                    <a:gd name="T70" fmla="+- 0 8183 8182"/>
                    <a:gd name="T71" fmla="*/ 8183 h 59"/>
                    <a:gd name="T72" fmla="+- 0 3542 3520"/>
                    <a:gd name="T73" fmla="*/ T72 w 59"/>
                    <a:gd name="T74" fmla="+- 0 8182 8182"/>
                    <a:gd name="T75" fmla="*/ 818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3"/>
                      </a:lnTo>
                      <a:lnTo>
                        <a:pt x="8" y="49"/>
                      </a:lnTo>
                      <a:lnTo>
                        <a:pt x="13" y="55"/>
                      </a:lnTo>
                      <a:lnTo>
                        <a:pt x="20" y="58"/>
                      </a:lnTo>
                      <a:lnTo>
                        <a:pt x="36" y="59"/>
                      </a:lnTo>
                      <a:lnTo>
                        <a:pt x="43" y="56"/>
                      </a:lnTo>
                      <a:lnTo>
                        <a:pt x="55" y="45"/>
                      </a:lnTo>
                      <a:lnTo>
                        <a:pt x="58" y="38"/>
                      </a:lnTo>
                      <a:lnTo>
                        <a:pt x="59" y="23"/>
                      </a:lnTo>
                      <a:lnTo>
                        <a:pt x="56" y="16"/>
                      </a:lnTo>
                      <a:lnTo>
                        <a:pt x="50" y="10"/>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416">
                <a:extLst>
                  <a:ext uri="{FF2B5EF4-FFF2-40B4-BE49-F238E27FC236}">
                    <a16:creationId xmlns:a16="http://schemas.microsoft.com/office/drawing/2014/main" id="{7FF2F2A3-2477-3349-9BAC-8B2795DD16E5}"/>
                  </a:ext>
                </a:extLst>
              </p:cNvPr>
              <p:cNvGrpSpPr>
                <a:grpSpLocks/>
              </p:cNvGrpSpPr>
              <p:nvPr/>
            </p:nvGrpSpPr>
            <p:grpSpPr bwMode="auto">
              <a:xfrm>
                <a:off x="3515" y="8323"/>
                <a:ext cx="59" cy="59"/>
                <a:chOff x="3515" y="8323"/>
                <a:chExt cx="59" cy="59"/>
              </a:xfrm>
            </p:grpSpPr>
            <p:sp>
              <p:nvSpPr>
                <p:cNvPr id="167" name="Freeform 417">
                  <a:extLst>
                    <a:ext uri="{FF2B5EF4-FFF2-40B4-BE49-F238E27FC236}">
                      <a16:creationId xmlns:a16="http://schemas.microsoft.com/office/drawing/2014/main" id="{0BA2C821-07E9-9245-B5CB-5F85D8A268D7}"/>
                    </a:ext>
                  </a:extLst>
                </p:cNvPr>
                <p:cNvSpPr>
                  <a:spLocks/>
                </p:cNvSpPr>
                <p:nvPr/>
              </p:nvSpPr>
              <p:spPr bwMode="auto">
                <a:xfrm>
                  <a:off x="3515" y="8323"/>
                  <a:ext cx="59" cy="59"/>
                </a:xfrm>
                <a:custGeom>
                  <a:avLst/>
                  <a:gdLst>
                    <a:gd name="T0" fmla="+- 0 3537 3515"/>
                    <a:gd name="T1" fmla="*/ T0 w 59"/>
                    <a:gd name="T2" fmla="+- 0 8323 8323"/>
                    <a:gd name="T3" fmla="*/ 8323 h 59"/>
                    <a:gd name="T4" fmla="+- 0 3515 3515"/>
                    <a:gd name="T5" fmla="*/ T4 w 59"/>
                    <a:gd name="T6" fmla="+- 0 8359 8323"/>
                    <a:gd name="T7" fmla="*/ 8359 h 59"/>
                    <a:gd name="T8" fmla="+- 0 3518 3515"/>
                    <a:gd name="T9" fmla="*/ T8 w 59"/>
                    <a:gd name="T10" fmla="+- 0 8366 8323"/>
                    <a:gd name="T11" fmla="*/ 8366 h 59"/>
                    <a:gd name="T12" fmla="+- 0 3529 3515"/>
                    <a:gd name="T13" fmla="*/ T12 w 59"/>
                    <a:gd name="T14" fmla="+- 0 8378 8323"/>
                    <a:gd name="T15" fmla="*/ 8378 h 59"/>
                    <a:gd name="T16" fmla="+- 0 3535 3515"/>
                    <a:gd name="T17" fmla="*/ T16 w 59"/>
                    <a:gd name="T18" fmla="+- 0 8381 8323"/>
                    <a:gd name="T19" fmla="*/ 8381 h 59"/>
                    <a:gd name="T20" fmla="+- 0 3551 3515"/>
                    <a:gd name="T21" fmla="*/ T20 w 59"/>
                    <a:gd name="T22" fmla="+- 0 8381 8323"/>
                    <a:gd name="T23" fmla="*/ 8381 h 59"/>
                    <a:gd name="T24" fmla="+- 0 3558 3515"/>
                    <a:gd name="T25" fmla="*/ T24 w 59"/>
                    <a:gd name="T26" fmla="+- 0 8379 8323"/>
                    <a:gd name="T27" fmla="*/ 8379 h 59"/>
                    <a:gd name="T28" fmla="+- 0 3570 3515"/>
                    <a:gd name="T29" fmla="*/ T28 w 59"/>
                    <a:gd name="T30" fmla="+- 0 8368 8323"/>
                    <a:gd name="T31" fmla="*/ 8368 h 59"/>
                    <a:gd name="T32" fmla="+- 0 3573 3515"/>
                    <a:gd name="T33" fmla="*/ T32 w 59"/>
                    <a:gd name="T34" fmla="+- 0 8361 8323"/>
                    <a:gd name="T35" fmla="*/ 8361 h 59"/>
                    <a:gd name="T36" fmla="+- 0 3574 3515"/>
                    <a:gd name="T37" fmla="*/ T36 w 59"/>
                    <a:gd name="T38" fmla="+- 0 8345 8323"/>
                    <a:gd name="T39" fmla="*/ 8345 h 59"/>
                    <a:gd name="T40" fmla="+- 0 3571 3515"/>
                    <a:gd name="T41" fmla="*/ T40 w 59"/>
                    <a:gd name="T42" fmla="+- 0 8338 8323"/>
                    <a:gd name="T43" fmla="*/ 8338 h 59"/>
                    <a:gd name="T44" fmla="+- 0 3560 3515"/>
                    <a:gd name="T45" fmla="*/ T44 w 59"/>
                    <a:gd name="T46" fmla="+- 0 8326 8323"/>
                    <a:gd name="T47" fmla="*/ 8326 h 59"/>
                    <a:gd name="T48" fmla="+- 0 3553 3515"/>
                    <a:gd name="T49" fmla="*/ T48 w 59"/>
                    <a:gd name="T50" fmla="+- 0 8323 8323"/>
                    <a:gd name="T51" fmla="*/ 8323 h 59"/>
                    <a:gd name="T52" fmla="+- 0 3537 3515"/>
                    <a:gd name="T53" fmla="*/ T52 w 59"/>
                    <a:gd name="T54" fmla="+- 0 8323 8323"/>
                    <a:gd name="T55" fmla="*/ 8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418">
                <a:extLst>
                  <a:ext uri="{FF2B5EF4-FFF2-40B4-BE49-F238E27FC236}">
                    <a16:creationId xmlns:a16="http://schemas.microsoft.com/office/drawing/2014/main" id="{C8BAB150-E479-B448-906E-2334674059F2}"/>
                  </a:ext>
                </a:extLst>
              </p:cNvPr>
              <p:cNvGrpSpPr>
                <a:grpSpLocks/>
              </p:cNvGrpSpPr>
              <p:nvPr/>
            </p:nvGrpSpPr>
            <p:grpSpPr bwMode="auto">
              <a:xfrm>
                <a:off x="3510" y="8463"/>
                <a:ext cx="59" cy="59"/>
                <a:chOff x="3510" y="8463"/>
                <a:chExt cx="59" cy="59"/>
              </a:xfrm>
            </p:grpSpPr>
            <p:sp>
              <p:nvSpPr>
                <p:cNvPr id="166" name="Freeform 419">
                  <a:extLst>
                    <a:ext uri="{FF2B5EF4-FFF2-40B4-BE49-F238E27FC236}">
                      <a16:creationId xmlns:a16="http://schemas.microsoft.com/office/drawing/2014/main" id="{226DE423-092F-734B-9047-A35B93C3DDCD}"/>
                    </a:ext>
                  </a:extLst>
                </p:cNvPr>
                <p:cNvSpPr>
                  <a:spLocks/>
                </p:cNvSpPr>
                <p:nvPr/>
              </p:nvSpPr>
              <p:spPr bwMode="auto">
                <a:xfrm>
                  <a:off x="3510" y="8463"/>
                  <a:ext cx="59" cy="59"/>
                </a:xfrm>
                <a:custGeom>
                  <a:avLst/>
                  <a:gdLst>
                    <a:gd name="T0" fmla="+- 0 3532 3510"/>
                    <a:gd name="T1" fmla="*/ T0 w 59"/>
                    <a:gd name="T2" fmla="+- 0 8463 8463"/>
                    <a:gd name="T3" fmla="*/ 8463 h 59"/>
                    <a:gd name="T4" fmla="+- 0 3525 3510"/>
                    <a:gd name="T5" fmla="*/ T4 w 59"/>
                    <a:gd name="T6" fmla="+- 0 8466 8463"/>
                    <a:gd name="T7" fmla="*/ 8466 h 59"/>
                    <a:gd name="T8" fmla="+- 0 3514 3510"/>
                    <a:gd name="T9" fmla="*/ T8 w 59"/>
                    <a:gd name="T10" fmla="+- 0 8476 8463"/>
                    <a:gd name="T11" fmla="*/ 8476 h 59"/>
                    <a:gd name="T12" fmla="+- 0 3511 3510"/>
                    <a:gd name="T13" fmla="*/ T12 w 59"/>
                    <a:gd name="T14" fmla="+- 0 8483 8463"/>
                    <a:gd name="T15" fmla="*/ 8483 h 59"/>
                    <a:gd name="T16" fmla="+- 0 3510 3510"/>
                    <a:gd name="T17" fmla="*/ T16 w 59"/>
                    <a:gd name="T18" fmla="+- 0 8499 8463"/>
                    <a:gd name="T19" fmla="*/ 8499 h 59"/>
                    <a:gd name="T20" fmla="+- 0 3513 3510"/>
                    <a:gd name="T21" fmla="*/ T20 w 59"/>
                    <a:gd name="T22" fmla="+- 0 8506 8463"/>
                    <a:gd name="T23" fmla="*/ 8506 h 59"/>
                    <a:gd name="T24" fmla="+- 0 3524 3510"/>
                    <a:gd name="T25" fmla="*/ T24 w 59"/>
                    <a:gd name="T26" fmla="+- 0 8518 8463"/>
                    <a:gd name="T27" fmla="*/ 8518 h 59"/>
                    <a:gd name="T28" fmla="+- 0 3530 3510"/>
                    <a:gd name="T29" fmla="*/ T28 w 59"/>
                    <a:gd name="T30" fmla="+- 0 8521 8463"/>
                    <a:gd name="T31" fmla="*/ 8521 h 59"/>
                    <a:gd name="T32" fmla="+- 0 3546 3510"/>
                    <a:gd name="T33" fmla="*/ T32 w 59"/>
                    <a:gd name="T34" fmla="+- 0 8522 8463"/>
                    <a:gd name="T35" fmla="*/ 8522 h 59"/>
                    <a:gd name="T36" fmla="+- 0 3553 3510"/>
                    <a:gd name="T37" fmla="*/ T36 w 59"/>
                    <a:gd name="T38" fmla="+- 0 8519 8463"/>
                    <a:gd name="T39" fmla="*/ 8519 h 59"/>
                    <a:gd name="T40" fmla="+- 0 3565 3510"/>
                    <a:gd name="T41" fmla="*/ T40 w 59"/>
                    <a:gd name="T42" fmla="+- 0 8508 8463"/>
                    <a:gd name="T43" fmla="*/ 8508 h 59"/>
                    <a:gd name="T44" fmla="+- 0 3568 3510"/>
                    <a:gd name="T45" fmla="*/ T44 w 59"/>
                    <a:gd name="T46" fmla="+- 0 8501 8463"/>
                    <a:gd name="T47" fmla="*/ 8501 h 59"/>
                    <a:gd name="T48" fmla="+- 0 3569 3510"/>
                    <a:gd name="T49" fmla="*/ T48 w 59"/>
                    <a:gd name="T50" fmla="+- 0 8485 8463"/>
                    <a:gd name="T51" fmla="*/ 8485 h 59"/>
                    <a:gd name="T52" fmla="+- 0 3566 3510"/>
                    <a:gd name="T53" fmla="*/ T52 w 59"/>
                    <a:gd name="T54" fmla="+- 0 8478 8463"/>
                    <a:gd name="T55" fmla="*/ 8478 h 59"/>
                    <a:gd name="T56" fmla="+- 0 3555 3510"/>
                    <a:gd name="T57" fmla="*/ T56 w 59"/>
                    <a:gd name="T58" fmla="+- 0 8467 8463"/>
                    <a:gd name="T59" fmla="*/ 8467 h 59"/>
                    <a:gd name="T60" fmla="+- 0 3549 3510"/>
                    <a:gd name="T61" fmla="*/ T60 w 59"/>
                    <a:gd name="T62" fmla="+- 0 8464 8463"/>
                    <a:gd name="T63" fmla="*/ 8464 h 59"/>
                    <a:gd name="T64" fmla="+- 0 3532 3510"/>
                    <a:gd name="T65" fmla="*/ T64 w 59"/>
                    <a:gd name="T66" fmla="+- 0 8463 8463"/>
                    <a:gd name="T67" fmla="*/ 846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2" y="0"/>
                      </a:moveTo>
                      <a:lnTo>
                        <a:pt x="15" y="3"/>
                      </a:lnTo>
                      <a:lnTo>
                        <a:pt x="4" y="13"/>
                      </a:lnTo>
                      <a:lnTo>
                        <a:pt x="1" y="20"/>
                      </a:lnTo>
                      <a:lnTo>
                        <a:pt x="0" y="36"/>
                      </a:lnTo>
                      <a:lnTo>
                        <a:pt x="3" y="43"/>
                      </a:lnTo>
                      <a:lnTo>
                        <a:pt x="14" y="55"/>
                      </a:lnTo>
                      <a:lnTo>
                        <a:pt x="20" y="58"/>
                      </a:lnTo>
                      <a:lnTo>
                        <a:pt x="36" y="59"/>
                      </a:lnTo>
                      <a:lnTo>
                        <a:pt x="43" y="56"/>
                      </a:lnTo>
                      <a:lnTo>
                        <a:pt x="55" y="45"/>
                      </a:lnTo>
                      <a:lnTo>
                        <a:pt x="58" y="38"/>
                      </a:lnTo>
                      <a:lnTo>
                        <a:pt x="59" y="22"/>
                      </a:lnTo>
                      <a:lnTo>
                        <a:pt x="56" y="15"/>
                      </a:lnTo>
                      <a:lnTo>
                        <a:pt x="45" y="4"/>
                      </a:lnTo>
                      <a:lnTo>
                        <a:pt x="39"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420">
                <a:extLst>
                  <a:ext uri="{FF2B5EF4-FFF2-40B4-BE49-F238E27FC236}">
                    <a16:creationId xmlns:a16="http://schemas.microsoft.com/office/drawing/2014/main" id="{D2AD1BDD-AE23-E74C-B7D2-3A8FC381560A}"/>
                  </a:ext>
                </a:extLst>
              </p:cNvPr>
              <p:cNvGrpSpPr>
                <a:grpSpLocks/>
              </p:cNvGrpSpPr>
              <p:nvPr/>
            </p:nvGrpSpPr>
            <p:grpSpPr bwMode="auto">
              <a:xfrm>
                <a:off x="3505" y="8603"/>
                <a:ext cx="59" cy="59"/>
                <a:chOff x="3505" y="8603"/>
                <a:chExt cx="59" cy="59"/>
              </a:xfrm>
            </p:grpSpPr>
            <p:sp>
              <p:nvSpPr>
                <p:cNvPr id="165" name="Freeform 421">
                  <a:extLst>
                    <a:ext uri="{FF2B5EF4-FFF2-40B4-BE49-F238E27FC236}">
                      <a16:creationId xmlns:a16="http://schemas.microsoft.com/office/drawing/2014/main" id="{A182246F-1B1C-0948-9118-771477308627}"/>
                    </a:ext>
                  </a:extLst>
                </p:cNvPr>
                <p:cNvSpPr>
                  <a:spLocks/>
                </p:cNvSpPr>
                <p:nvPr/>
              </p:nvSpPr>
              <p:spPr bwMode="auto">
                <a:xfrm>
                  <a:off x="3505" y="8603"/>
                  <a:ext cx="59" cy="59"/>
                </a:xfrm>
                <a:custGeom>
                  <a:avLst/>
                  <a:gdLst>
                    <a:gd name="T0" fmla="+- 0 3528 3505"/>
                    <a:gd name="T1" fmla="*/ T0 w 59"/>
                    <a:gd name="T2" fmla="+- 0 8603 8603"/>
                    <a:gd name="T3" fmla="*/ 8603 h 59"/>
                    <a:gd name="T4" fmla="+- 0 3520 3505"/>
                    <a:gd name="T5" fmla="*/ T4 w 59"/>
                    <a:gd name="T6" fmla="+- 0 8606 8603"/>
                    <a:gd name="T7" fmla="*/ 8606 h 59"/>
                    <a:gd name="T8" fmla="+- 0 3509 3505"/>
                    <a:gd name="T9" fmla="*/ T8 w 59"/>
                    <a:gd name="T10" fmla="+- 0 8617 8603"/>
                    <a:gd name="T11" fmla="*/ 8617 h 59"/>
                    <a:gd name="T12" fmla="+- 0 3506 3505"/>
                    <a:gd name="T13" fmla="*/ T12 w 59"/>
                    <a:gd name="T14" fmla="+- 0 8623 8603"/>
                    <a:gd name="T15" fmla="*/ 8623 h 59"/>
                    <a:gd name="T16" fmla="+- 0 3505 3505"/>
                    <a:gd name="T17" fmla="*/ T16 w 59"/>
                    <a:gd name="T18" fmla="+- 0 8640 8603"/>
                    <a:gd name="T19" fmla="*/ 8640 h 59"/>
                    <a:gd name="T20" fmla="+- 0 3508 3505"/>
                    <a:gd name="T21" fmla="*/ T20 w 59"/>
                    <a:gd name="T22" fmla="+- 0 8647 8603"/>
                    <a:gd name="T23" fmla="*/ 8647 h 59"/>
                    <a:gd name="T24" fmla="+- 0 3519 3505"/>
                    <a:gd name="T25" fmla="*/ T24 w 59"/>
                    <a:gd name="T26" fmla="+- 0 8658 8603"/>
                    <a:gd name="T27" fmla="*/ 8658 h 59"/>
                    <a:gd name="T28" fmla="+- 0 3526 3505"/>
                    <a:gd name="T29" fmla="*/ T28 w 59"/>
                    <a:gd name="T30" fmla="+- 0 8661 8603"/>
                    <a:gd name="T31" fmla="*/ 8661 h 59"/>
                    <a:gd name="T32" fmla="+- 0 3542 3505"/>
                    <a:gd name="T33" fmla="*/ T32 w 59"/>
                    <a:gd name="T34" fmla="+- 0 8662 8603"/>
                    <a:gd name="T35" fmla="*/ 8662 h 59"/>
                    <a:gd name="T36" fmla="+- 0 3549 3505"/>
                    <a:gd name="T37" fmla="*/ T36 w 59"/>
                    <a:gd name="T38" fmla="+- 0 8659 8603"/>
                    <a:gd name="T39" fmla="*/ 8659 h 59"/>
                    <a:gd name="T40" fmla="+- 0 3560 3505"/>
                    <a:gd name="T41" fmla="*/ T40 w 59"/>
                    <a:gd name="T42" fmla="+- 0 8648 8603"/>
                    <a:gd name="T43" fmla="*/ 8648 h 59"/>
                    <a:gd name="T44" fmla="+- 0 3563 3505"/>
                    <a:gd name="T45" fmla="*/ T44 w 59"/>
                    <a:gd name="T46" fmla="+- 0 8642 8603"/>
                    <a:gd name="T47" fmla="*/ 8642 h 59"/>
                    <a:gd name="T48" fmla="+- 0 3564 3505"/>
                    <a:gd name="T49" fmla="*/ T48 w 59"/>
                    <a:gd name="T50" fmla="+- 0 8626 8603"/>
                    <a:gd name="T51" fmla="*/ 8626 h 59"/>
                    <a:gd name="T52" fmla="+- 0 3561 3505"/>
                    <a:gd name="T53" fmla="*/ T52 w 59"/>
                    <a:gd name="T54" fmla="+- 0 8619 8603"/>
                    <a:gd name="T55" fmla="*/ 8619 h 59"/>
                    <a:gd name="T56" fmla="+- 0 3550 3505"/>
                    <a:gd name="T57" fmla="*/ T56 w 59"/>
                    <a:gd name="T58" fmla="+- 0 8607 8603"/>
                    <a:gd name="T59" fmla="*/ 8607 h 59"/>
                    <a:gd name="T60" fmla="+- 0 3544 3505"/>
                    <a:gd name="T61" fmla="*/ T60 w 59"/>
                    <a:gd name="T62" fmla="+- 0 8604 8603"/>
                    <a:gd name="T63" fmla="*/ 8604 h 59"/>
                    <a:gd name="T64" fmla="+- 0 3528 3505"/>
                    <a:gd name="T65" fmla="*/ T64 w 59"/>
                    <a:gd name="T66" fmla="+- 0 8603 8603"/>
                    <a:gd name="T67" fmla="*/ 860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3" y="0"/>
                      </a:moveTo>
                      <a:lnTo>
                        <a:pt x="15" y="3"/>
                      </a:lnTo>
                      <a:lnTo>
                        <a:pt x="4" y="14"/>
                      </a:lnTo>
                      <a:lnTo>
                        <a:pt x="1" y="20"/>
                      </a:lnTo>
                      <a:lnTo>
                        <a:pt x="0" y="37"/>
                      </a:lnTo>
                      <a:lnTo>
                        <a:pt x="3" y="44"/>
                      </a:lnTo>
                      <a:lnTo>
                        <a:pt x="14" y="55"/>
                      </a:lnTo>
                      <a:lnTo>
                        <a:pt x="21" y="58"/>
                      </a:lnTo>
                      <a:lnTo>
                        <a:pt x="37" y="59"/>
                      </a:lnTo>
                      <a:lnTo>
                        <a:pt x="44" y="56"/>
                      </a:lnTo>
                      <a:lnTo>
                        <a:pt x="55" y="45"/>
                      </a:lnTo>
                      <a:lnTo>
                        <a:pt x="58" y="39"/>
                      </a:lnTo>
                      <a:lnTo>
                        <a:pt x="59" y="23"/>
                      </a:lnTo>
                      <a:lnTo>
                        <a:pt x="56" y="16"/>
                      </a:lnTo>
                      <a:lnTo>
                        <a:pt x="45" y="4"/>
                      </a:lnTo>
                      <a:lnTo>
                        <a:pt x="39" y="1"/>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422">
                <a:extLst>
                  <a:ext uri="{FF2B5EF4-FFF2-40B4-BE49-F238E27FC236}">
                    <a16:creationId xmlns:a16="http://schemas.microsoft.com/office/drawing/2014/main" id="{83658213-60B4-1144-ABEB-E80EB73FBE90}"/>
                  </a:ext>
                </a:extLst>
              </p:cNvPr>
              <p:cNvGrpSpPr>
                <a:grpSpLocks/>
              </p:cNvGrpSpPr>
              <p:nvPr/>
            </p:nvGrpSpPr>
            <p:grpSpPr bwMode="auto">
              <a:xfrm>
                <a:off x="3501" y="8744"/>
                <a:ext cx="59" cy="59"/>
                <a:chOff x="3501" y="8744"/>
                <a:chExt cx="59" cy="59"/>
              </a:xfrm>
            </p:grpSpPr>
            <p:sp>
              <p:nvSpPr>
                <p:cNvPr id="164" name="Freeform 423">
                  <a:extLst>
                    <a:ext uri="{FF2B5EF4-FFF2-40B4-BE49-F238E27FC236}">
                      <a16:creationId xmlns:a16="http://schemas.microsoft.com/office/drawing/2014/main" id="{48E33439-C673-C049-B7F3-6077292CA126}"/>
                    </a:ext>
                  </a:extLst>
                </p:cNvPr>
                <p:cNvSpPr>
                  <a:spLocks/>
                </p:cNvSpPr>
                <p:nvPr/>
              </p:nvSpPr>
              <p:spPr bwMode="auto">
                <a:xfrm>
                  <a:off x="3501" y="8744"/>
                  <a:ext cx="59" cy="59"/>
                </a:xfrm>
                <a:custGeom>
                  <a:avLst/>
                  <a:gdLst>
                    <a:gd name="T0" fmla="+- 0 3523 3501"/>
                    <a:gd name="T1" fmla="*/ T0 w 59"/>
                    <a:gd name="T2" fmla="+- 0 8744 8744"/>
                    <a:gd name="T3" fmla="*/ 8744 h 59"/>
                    <a:gd name="T4" fmla="+- 0 3516 3501"/>
                    <a:gd name="T5" fmla="*/ T4 w 59"/>
                    <a:gd name="T6" fmla="+- 0 8746 8744"/>
                    <a:gd name="T7" fmla="*/ 8746 h 59"/>
                    <a:gd name="T8" fmla="+- 0 3504 3501"/>
                    <a:gd name="T9" fmla="*/ T8 w 59"/>
                    <a:gd name="T10" fmla="+- 0 8757 8744"/>
                    <a:gd name="T11" fmla="*/ 8757 h 59"/>
                    <a:gd name="T12" fmla="+- 0 3501 3501"/>
                    <a:gd name="T13" fmla="*/ T12 w 59"/>
                    <a:gd name="T14" fmla="+- 0 8764 8744"/>
                    <a:gd name="T15" fmla="*/ 8764 h 59"/>
                    <a:gd name="T16" fmla="+- 0 3501 3501"/>
                    <a:gd name="T17" fmla="*/ T16 w 59"/>
                    <a:gd name="T18" fmla="+- 0 8780 8744"/>
                    <a:gd name="T19" fmla="*/ 8780 h 59"/>
                    <a:gd name="T20" fmla="+- 0 3503 3501"/>
                    <a:gd name="T21" fmla="*/ T20 w 59"/>
                    <a:gd name="T22" fmla="+- 0 8787 8744"/>
                    <a:gd name="T23" fmla="*/ 8787 h 59"/>
                    <a:gd name="T24" fmla="+- 0 3508 3501"/>
                    <a:gd name="T25" fmla="*/ T24 w 59"/>
                    <a:gd name="T26" fmla="+- 0 8793 8744"/>
                    <a:gd name="T27" fmla="*/ 8793 h 59"/>
                    <a:gd name="T28" fmla="+- 0 3514 3501"/>
                    <a:gd name="T29" fmla="*/ T28 w 59"/>
                    <a:gd name="T30" fmla="+- 0 8799 8744"/>
                    <a:gd name="T31" fmla="*/ 8799 h 59"/>
                    <a:gd name="T32" fmla="+- 0 3521 3501"/>
                    <a:gd name="T33" fmla="*/ T32 w 59"/>
                    <a:gd name="T34" fmla="+- 0 8802 8744"/>
                    <a:gd name="T35" fmla="*/ 8802 h 59"/>
                    <a:gd name="T36" fmla="+- 0 3537 3501"/>
                    <a:gd name="T37" fmla="*/ T36 w 59"/>
                    <a:gd name="T38" fmla="+- 0 8802 8744"/>
                    <a:gd name="T39" fmla="*/ 8802 h 59"/>
                    <a:gd name="T40" fmla="+- 0 3544 3501"/>
                    <a:gd name="T41" fmla="*/ T40 w 59"/>
                    <a:gd name="T42" fmla="+- 0 8800 8744"/>
                    <a:gd name="T43" fmla="*/ 8800 h 59"/>
                    <a:gd name="T44" fmla="+- 0 3555 3501"/>
                    <a:gd name="T45" fmla="*/ T44 w 59"/>
                    <a:gd name="T46" fmla="+- 0 8789 8744"/>
                    <a:gd name="T47" fmla="*/ 8789 h 59"/>
                    <a:gd name="T48" fmla="+- 0 3559 3501"/>
                    <a:gd name="T49" fmla="*/ T48 w 59"/>
                    <a:gd name="T50" fmla="+- 0 8782 8744"/>
                    <a:gd name="T51" fmla="*/ 8782 h 59"/>
                    <a:gd name="T52" fmla="+- 0 3559 3501"/>
                    <a:gd name="T53" fmla="*/ T52 w 59"/>
                    <a:gd name="T54" fmla="+- 0 8766 8744"/>
                    <a:gd name="T55" fmla="*/ 8766 h 59"/>
                    <a:gd name="T56" fmla="+- 0 3556 3501"/>
                    <a:gd name="T57" fmla="*/ T56 w 59"/>
                    <a:gd name="T58" fmla="+- 0 8759 8744"/>
                    <a:gd name="T59" fmla="*/ 8759 h 59"/>
                    <a:gd name="T60" fmla="+- 0 3545 3501"/>
                    <a:gd name="T61" fmla="*/ T60 w 59"/>
                    <a:gd name="T62" fmla="+- 0 8747 8744"/>
                    <a:gd name="T63" fmla="*/ 8747 h 59"/>
                    <a:gd name="T64" fmla="+- 0 3539 3501"/>
                    <a:gd name="T65" fmla="*/ T64 w 59"/>
                    <a:gd name="T66" fmla="+- 0 8744 8744"/>
                    <a:gd name="T67" fmla="*/ 8744 h 59"/>
                    <a:gd name="T68" fmla="+- 0 3523 3501"/>
                    <a:gd name="T69" fmla="*/ T68 w 59"/>
                    <a:gd name="T70" fmla="+- 0 8744 8744"/>
                    <a:gd name="T71" fmla="*/ 874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7" y="49"/>
                      </a:lnTo>
                      <a:lnTo>
                        <a:pt x="13" y="55"/>
                      </a:lnTo>
                      <a:lnTo>
                        <a:pt x="20" y="58"/>
                      </a:lnTo>
                      <a:lnTo>
                        <a:pt x="36" y="58"/>
                      </a:lnTo>
                      <a:lnTo>
                        <a:pt x="43" y="56"/>
                      </a:lnTo>
                      <a:lnTo>
                        <a:pt x="54" y="45"/>
                      </a:lnTo>
                      <a:lnTo>
                        <a:pt x="58" y="38"/>
                      </a:lnTo>
                      <a:lnTo>
                        <a:pt x="58" y="22"/>
                      </a:lnTo>
                      <a:lnTo>
                        <a:pt x="55"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424">
                <a:extLst>
                  <a:ext uri="{FF2B5EF4-FFF2-40B4-BE49-F238E27FC236}">
                    <a16:creationId xmlns:a16="http://schemas.microsoft.com/office/drawing/2014/main" id="{D22D37B5-27CA-6E47-8438-016623267459}"/>
                  </a:ext>
                </a:extLst>
              </p:cNvPr>
              <p:cNvGrpSpPr>
                <a:grpSpLocks/>
              </p:cNvGrpSpPr>
              <p:nvPr/>
            </p:nvGrpSpPr>
            <p:grpSpPr bwMode="auto">
              <a:xfrm>
                <a:off x="3496" y="8884"/>
                <a:ext cx="59" cy="59"/>
                <a:chOff x="3496" y="8884"/>
                <a:chExt cx="59" cy="59"/>
              </a:xfrm>
            </p:grpSpPr>
            <p:sp>
              <p:nvSpPr>
                <p:cNvPr id="163" name="Freeform 425">
                  <a:extLst>
                    <a:ext uri="{FF2B5EF4-FFF2-40B4-BE49-F238E27FC236}">
                      <a16:creationId xmlns:a16="http://schemas.microsoft.com/office/drawing/2014/main" id="{97D34C4C-23C3-D847-BFDC-69F780279744}"/>
                    </a:ext>
                  </a:extLst>
                </p:cNvPr>
                <p:cNvSpPr>
                  <a:spLocks/>
                </p:cNvSpPr>
                <p:nvPr/>
              </p:nvSpPr>
              <p:spPr bwMode="auto">
                <a:xfrm>
                  <a:off x="3496" y="8884"/>
                  <a:ext cx="59" cy="59"/>
                </a:xfrm>
                <a:custGeom>
                  <a:avLst/>
                  <a:gdLst>
                    <a:gd name="T0" fmla="+- 0 3518 3496"/>
                    <a:gd name="T1" fmla="*/ T0 w 59"/>
                    <a:gd name="T2" fmla="+- 0 8884 8884"/>
                    <a:gd name="T3" fmla="*/ 8884 h 59"/>
                    <a:gd name="T4" fmla="+- 0 3511 3496"/>
                    <a:gd name="T5" fmla="*/ T4 w 59"/>
                    <a:gd name="T6" fmla="+- 0 8887 8884"/>
                    <a:gd name="T7" fmla="*/ 8887 h 59"/>
                    <a:gd name="T8" fmla="+- 0 3499 3496"/>
                    <a:gd name="T9" fmla="*/ T8 w 59"/>
                    <a:gd name="T10" fmla="+- 0 8897 8884"/>
                    <a:gd name="T11" fmla="*/ 8897 h 59"/>
                    <a:gd name="T12" fmla="+- 0 3496 3496"/>
                    <a:gd name="T13" fmla="*/ T12 w 59"/>
                    <a:gd name="T14" fmla="+- 0 8904 8884"/>
                    <a:gd name="T15" fmla="*/ 8904 h 59"/>
                    <a:gd name="T16" fmla="+- 0 3496 3496"/>
                    <a:gd name="T17" fmla="*/ T16 w 59"/>
                    <a:gd name="T18" fmla="+- 0 8920 8884"/>
                    <a:gd name="T19" fmla="*/ 8920 h 59"/>
                    <a:gd name="T20" fmla="+- 0 3498 3496"/>
                    <a:gd name="T21" fmla="*/ T20 w 59"/>
                    <a:gd name="T22" fmla="+- 0 8927 8884"/>
                    <a:gd name="T23" fmla="*/ 8927 h 59"/>
                    <a:gd name="T24" fmla="+- 0 3504 3496"/>
                    <a:gd name="T25" fmla="*/ T24 w 59"/>
                    <a:gd name="T26" fmla="+- 0 8933 8884"/>
                    <a:gd name="T27" fmla="*/ 8933 h 59"/>
                    <a:gd name="T28" fmla="+- 0 3509 3496"/>
                    <a:gd name="T29" fmla="*/ T28 w 59"/>
                    <a:gd name="T30" fmla="+- 0 8939 8884"/>
                    <a:gd name="T31" fmla="*/ 8939 h 59"/>
                    <a:gd name="T32" fmla="+- 0 3516 3496"/>
                    <a:gd name="T33" fmla="*/ T32 w 59"/>
                    <a:gd name="T34" fmla="+- 0 8942 8884"/>
                    <a:gd name="T35" fmla="*/ 8942 h 59"/>
                    <a:gd name="T36" fmla="+- 0 3532 3496"/>
                    <a:gd name="T37" fmla="*/ T36 w 59"/>
                    <a:gd name="T38" fmla="+- 0 8943 8884"/>
                    <a:gd name="T39" fmla="*/ 8943 h 59"/>
                    <a:gd name="T40" fmla="+- 0 3539 3496"/>
                    <a:gd name="T41" fmla="*/ T40 w 59"/>
                    <a:gd name="T42" fmla="+- 0 8940 8884"/>
                    <a:gd name="T43" fmla="*/ 8940 h 59"/>
                    <a:gd name="T44" fmla="+- 0 3551 3496"/>
                    <a:gd name="T45" fmla="*/ T44 w 59"/>
                    <a:gd name="T46" fmla="+- 0 8929 8884"/>
                    <a:gd name="T47" fmla="*/ 8929 h 59"/>
                    <a:gd name="T48" fmla="+- 0 3554 3496"/>
                    <a:gd name="T49" fmla="*/ T48 w 59"/>
                    <a:gd name="T50" fmla="+- 0 8922 8884"/>
                    <a:gd name="T51" fmla="*/ 8922 h 59"/>
                    <a:gd name="T52" fmla="+- 0 3554 3496"/>
                    <a:gd name="T53" fmla="*/ T52 w 59"/>
                    <a:gd name="T54" fmla="+- 0 8914 8884"/>
                    <a:gd name="T55" fmla="*/ 8914 h 59"/>
                    <a:gd name="T56" fmla="+- 0 3554 3496"/>
                    <a:gd name="T57" fmla="*/ T56 w 59"/>
                    <a:gd name="T58" fmla="+- 0 8906 8884"/>
                    <a:gd name="T59" fmla="*/ 8906 h 59"/>
                    <a:gd name="T60" fmla="+- 0 3552 3496"/>
                    <a:gd name="T61" fmla="*/ T60 w 59"/>
                    <a:gd name="T62" fmla="+- 0 8900 8884"/>
                    <a:gd name="T63" fmla="*/ 8900 h 59"/>
                    <a:gd name="T64" fmla="+- 0 3541 3496"/>
                    <a:gd name="T65" fmla="*/ T64 w 59"/>
                    <a:gd name="T66" fmla="+- 0 8888 8884"/>
                    <a:gd name="T67" fmla="*/ 8888 h 59"/>
                    <a:gd name="T68" fmla="+- 0 3534 3496"/>
                    <a:gd name="T69" fmla="*/ T68 w 59"/>
                    <a:gd name="T70" fmla="+- 0 8885 8884"/>
                    <a:gd name="T71" fmla="*/ 8885 h 59"/>
                    <a:gd name="T72" fmla="+- 0 3518 3496"/>
                    <a:gd name="T73" fmla="*/ T72 w 59"/>
                    <a:gd name="T74" fmla="+- 0 8884 8884"/>
                    <a:gd name="T75" fmla="*/ 888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30"/>
                      </a:lnTo>
                      <a:lnTo>
                        <a:pt x="58" y="22"/>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426">
                <a:extLst>
                  <a:ext uri="{FF2B5EF4-FFF2-40B4-BE49-F238E27FC236}">
                    <a16:creationId xmlns:a16="http://schemas.microsoft.com/office/drawing/2014/main" id="{7BBA0829-B890-634C-9590-E191FC7160EF}"/>
                  </a:ext>
                </a:extLst>
              </p:cNvPr>
              <p:cNvGrpSpPr>
                <a:grpSpLocks/>
              </p:cNvGrpSpPr>
              <p:nvPr/>
            </p:nvGrpSpPr>
            <p:grpSpPr bwMode="auto">
              <a:xfrm>
                <a:off x="3491" y="9024"/>
                <a:ext cx="59" cy="59"/>
                <a:chOff x="3491" y="9024"/>
                <a:chExt cx="59" cy="59"/>
              </a:xfrm>
            </p:grpSpPr>
            <p:sp>
              <p:nvSpPr>
                <p:cNvPr id="162" name="Freeform 427">
                  <a:extLst>
                    <a:ext uri="{FF2B5EF4-FFF2-40B4-BE49-F238E27FC236}">
                      <a16:creationId xmlns:a16="http://schemas.microsoft.com/office/drawing/2014/main" id="{115863ED-CB94-6C4F-863B-B9F442CEE0E6}"/>
                    </a:ext>
                  </a:extLst>
                </p:cNvPr>
                <p:cNvSpPr>
                  <a:spLocks/>
                </p:cNvSpPr>
                <p:nvPr/>
              </p:nvSpPr>
              <p:spPr bwMode="auto">
                <a:xfrm>
                  <a:off x="3491" y="9024"/>
                  <a:ext cx="59" cy="59"/>
                </a:xfrm>
                <a:custGeom>
                  <a:avLst/>
                  <a:gdLst>
                    <a:gd name="T0" fmla="+- 0 3513 3491"/>
                    <a:gd name="T1" fmla="*/ T0 w 59"/>
                    <a:gd name="T2" fmla="+- 0 9024 9024"/>
                    <a:gd name="T3" fmla="*/ 9024 h 59"/>
                    <a:gd name="T4" fmla="+- 0 3506 3491"/>
                    <a:gd name="T5" fmla="*/ T4 w 59"/>
                    <a:gd name="T6" fmla="+- 0 9027 9024"/>
                    <a:gd name="T7" fmla="*/ 9027 h 59"/>
                    <a:gd name="T8" fmla="+- 0 3494 3491"/>
                    <a:gd name="T9" fmla="*/ T8 w 59"/>
                    <a:gd name="T10" fmla="+- 0 9038 9024"/>
                    <a:gd name="T11" fmla="*/ 9038 h 59"/>
                    <a:gd name="T12" fmla="+- 0 3491 3491"/>
                    <a:gd name="T13" fmla="*/ T12 w 59"/>
                    <a:gd name="T14" fmla="+- 0 9045 9024"/>
                    <a:gd name="T15" fmla="*/ 9045 h 59"/>
                    <a:gd name="T16" fmla="+- 0 3491 3491"/>
                    <a:gd name="T17" fmla="*/ T16 w 59"/>
                    <a:gd name="T18" fmla="+- 0 9061 9024"/>
                    <a:gd name="T19" fmla="*/ 9061 h 59"/>
                    <a:gd name="T20" fmla="+- 0 3493 3491"/>
                    <a:gd name="T21" fmla="*/ T20 w 59"/>
                    <a:gd name="T22" fmla="+- 0 9068 9024"/>
                    <a:gd name="T23" fmla="*/ 9068 h 59"/>
                    <a:gd name="T24" fmla="+- 0 3499 3491"/>
                    <a:gd name="T25" fmla="*/ T24 w 59"/>
                    <a:gd name="T26" fmla="+- 0 9073 9024"/>
                    <a:gd name="T27" fmla="*/ 9073 h 59"/>
                    <a:gd name="T28" fmla="+- 0 3504 3491"/>
                    <a:gd name="T29" fmla="*/ T28 w 59"/>
                    <a:gd name="T30" fmla="+- 0 9079 9024"/>
                    <a:gd name="T31" fmla="*/ 9079 h 59"/>
                    <a:gd name="T32" fmla="+- 0 3511 3491"/>
                    <a:gd name="T33" fmla="*/ T32 w 59"/>
                    <a:gd name="T34" fmla="+- 0 9082 9024"/>
                    <a:gd name="T35" fmla="*/ 9082 h 59"/>
                    <a:gd name="T36" fmla="+- 0 3527 3491"/>
                    <a:gd name="T37" fmla="*/ T36 w 59"/>
                    <a:gd name="T38" fmla="+- 0 9083 9024"/>
                    <a:gd name="T39" fmla="*/ 9083 h 59"/>
                    <a:gd name="T40" fmla="+- 0 3534 3491"/>
                    <a:gd name="T41" fmla="*/ T40 w 59"/>
                    <a:gd name="T42" fmla="+- 0 9080 9024"/>
                    <a:gd name="T43" fmla="*/ 9080 h 59"/>
                    <a:gd name="T44" fmla="+- 0 3546 3491"/>
                    <a:gd name="T45" fmla="*/ T44 w 59"/>
                    <a:gd name="T46" fmla="+- 0 9069 9024"/>
                    <a:gd name="T47" fmla="*/ 9069 h 59"/>
                    <a:gd name="T48" fmla="+- 0 3549 3491"/>
                    <a:gd name="T49" fmla="*/ T48 w 59"/>
                    <a:gd name="T50" fmla="+- 0 9063 9024"/>
                    <a:gd name="T51" fmla="*/ 9063 h 59"/>
                    <a:gd name="T52" fmla="+- 0 3549 3491"/>
                    <a:gd name="T53" fmla="*/ T52 w 59"/>
                    <a:gd name="T54" fmla="+- 0 9055 9024"/>
                    <a:gd name="T55" fmla="*/ 9055 h 59"/>
                    <a:gd name="T56" fmla="+- 0 3549 3491"/>
                    <a:gd name="T57" fmla="*/ T56 w 59"/>
                    <a:gd name="T58" fmla="+- 0 9047 9024"/>
                    <a:gd name="T59" fmla="*/ 9047 h 59"/>
                    <a:gd name="T60" fmla="+- 0 3547 3491"/>
                    <a:gd name="T61" fmla="*/ T60 w 59"/>
                    <a:gd name="T62" fmla="+- 0 9040 9024"/>
                    <a:gd name="T63" fmla="*/ 9040 h 59"/>
                    <a:gd name="T64" fmla="+- 0 3536 3491"/>
                    <a:gd name="T65" fmla="*/ T64 w 59"/>
                    <a:gd name="T66" fmla="+- 0 9028 9024"/>
                    <a:gd name="T67" fmla="*/ 9028 h 59"/>
                    <a:gd name="T68" fmla="+- 0 3529 3491"/>
                    <a:gd name="T69" fmla="*/ T68 w 59"/>
                    <a:gd name="T70" fmla="+- 0 9025 9024"/>
                    <a:gd name="T71" fmla="*/ 9025 h 59"/>
                    <a:gd name="T72" fmla="+- 0 3513 3491"/>
                    <a:gd name="T73" fmla="*/ T72 w 59"/>
                    <a:gd name="T74" fmla="+- 0 9024 9024"/>
                    <a:gd name="T75" fmla="*/ 902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4"/>
                      </a:lnTo>
                      <a:lnTo>
                        <a:pt x="0" y="21"/>
                      </a:lnTo>
                      <a:lnTo>
                        <a:pt x="0" y="37"/>
                      </a:lnTo>
                      <a:lnTo>
                        <a:pt x="2" y="44"/>
                      </a:lnTo>
                      <a:lnTo>
                        <a:pt x="8" y="49"/>
                      </a:lnTo>
                      <a:lnTo>
                        <a:pt x="13" y="55"/>
                      </a:lnTo>
                      <a:lnTo>
                        <a:pt x="20" y="58"/>
                      </a:lnTo>
                      <a:lnTo>
                        <a:pt x="36" y="59"/>
                      </a:lnTo>
                      <a:lnTo>
                        <a:pt x="43" y="56"/>
                      </a:lnTo>
                      <a:lnTo>
                        <a:pt x="55" y="45"/>
                      </a:lnTo>
                      <a:lnTo>
                        <a:pt x="58" y="39"/>
                      </a:lnTo>
                      <a:lnTo>
                        <a:pt x="58" y="31"/>
                      </a:lnTo>
                      <a:lnTo>
                        <a:pt x="58"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 name="Group 428">
                <a:extLst>
                  <a:ext uri="{FF2B5EF4-FFF2-40B4-BE49-F238E27FC236}">
                    <a16:creationId xmlns:a16="http://schemas.microsoft.com/office/drawing/2014/main" id="{8372E662-CA8B-8B49-BF12-8137328E9A0B}"/>
                  </a:ext>
                </a:extLst>
              </p:cNvPr>
              <p:cNvGrpSpPr>
                <a:grpSpLocks/>
              </p:cNvGrpSpPr>
              <p:nvPr/>
            </p:nvGrpSpPr>
            <p:grpSpPr bwMode="auto">
              <a:xfrm>
                <a:off x="3486" y="9165"/>
                <a:ext cx="59" cy="59"/>
                <a:chOff x="3486" y="9165"/>
                <a:chExt cx="59" cy="59"/>
              </a:xfrm>
            </p:grpSpPr>
            <p:sp>
              <p:nvSpPr>
                <p:cNvPr id="161" name="Freeform 429">
                  <a:extLst>
                    <a:ext uri="{FF2B5EF4-FFF2-40B4-BE49-F238E27FC236}">
                      <a16:creationId xmlns:a16="http://schemas.microsoft.com/office/drawing/2014/main" id="{F58F7AFA-B40F-2949-B12A-0E1DC4FCBBE6}"/>
                    </a:ext>
                  </a:extLst>
                </p:cNvPr>
                <p:cNvSpPr>
                  <a:spLocks/>
                </p:cNvSpPr>
                <p:nvPr/>
              </p:nvSpPr>
              <p:spPr bwMode="auto">
                <a:xfrm>
                  <a:off x="3486" y="9165"/>
                  <a:ext cx="59" cy="59"/>
                </a:xfrm>
                <a:custGeom>
                  <a:avLst/>
                  <a:gdLst>
                    <a:gd name="T0" fmla="+- 0 3508 3486"/>
                    <a:gd name="T1" fmla="*/ T0 w 59"/>
                    <a:gd name="T2" fmla="+- 0 9165 9165"/>
                    <a:gd name="T3" fmla="*/ 9165 h 59"/>
                    <a:gd name="T4" fmla="+- 0 3486 3486"/>
                    <a:gd name="T5" fmla="*/ T4 w 59"/>
                    <a:gd name="T6" fmla="+- 0 9201 9165"/>
                    <a:gd name="T7" fmla="*/ 9201 h 59"/>
                    <a:gd name="T8" fmla="+- 0 3489 3486"/>
                    <a:gd name="T9" fmla="*/ T8 w 59"/>
                    <a:gd name="T10" fmla="+- 0 9208 9165"/>
                    <a:gd name="T11" fmla="*/ 9208 h 59"/>
                    <a:gd name="T12" fmla="+- 0 3499 3486"/>
                    <a:gd name="T13" fmla="*/ T12 w 59"/>
                    <a:gd name="T14" fmla="+- 0 9220 9165"/>
                    <a:gd name="T15" fmla="*/ 9220 h 59"/>
                    <a:gd name="T16" fmla="+- 0 3506 3486"/>
                    <a:gd name="T17" fmla="*/ T16 w 59"/>
                    <a:gd name="T18" fmla="+- 0 9223 9165"/>
                    <a:gd name="T19" fmla="*/ 9223 h 59"/>
                    <a:gd name="T20" fmla="+- 0 3522 3486"/>
                    <a:gd name="T21" fmla="*/ T20 w 59"/>
                    <a:gd name="T22" fmla="+- 0 9223 9165"/>
                    <a:gd name="T23" fmla="*/ 9223 h 59"/>
                    <a:gd name="T24" fmla="+- 0 3529 3486"/>
                    <a:gd name="T25" fmla="*/ T24 w 59"/>
                    <a:gd name="T26" fmla="+- 0 9221 9165"/>
                    <a:gd name="T27" fmla="*/ 9221 h 59"/>
                    <a:gd name="T28" fmla="+- 0 3541 3486"/>
                    <a:gd name="T29" fmla="*/ T28 w 59"/>
                    <a:gd name="T30" fmla="+- 0 9210 9165"/>
                    <a:gd name="T31" fmla="*/ 9210 h 59"/>
                    <a:gd name="T32" fmla="+- 0 3544 3486"/>
                    <a:gd name="T33" fmla="*/ T32 w 59"/>
                    <a:gd name="T34" fmla="+- 0 9203 9165"/>
                    <a:gd name="T35" fmla="*/ 9203 h 59"/>
                    <a:gd name="T36" fmla="+- 0 3545 3486"/>
                    <a:gd name="T37" fmla="*/ T36 w 59"/>
                    <a:gd name="T38" fmla="+- 0 9187 9165"/>
                    <a:gd name="T39" fmla="*/ 9187 h 59"/>
                    <a:gd name="T40" fmla="+- 0 3542 3486"/>
                    <a:gd name="T41" fmla="*/ T40 w 59"/>
                    <a:gd name="T42" fmla="+- 0 9180 9165"/>
                    <a:gd name="T43" fmla="*/ 9180 h 59"/>
                    <a:gd name="T44" fmla="+- 0 3531 3486"/>
                    <a:gd name="T45" fmla="*/ T44 w 59"/>
                    <a:gd name="T46" fmla="+- 0 9169 9165"/>
                    <a:gd name="T47" fmla="*/ 9169 h 59"/>
                    <a:gd name="T48" fmla="+- 0 3524 3486"/>
                    <a:gd name="T49" fmla="*/ T48 w 59"/>
                    <a:gd name="T50" fmla="+- 0 9165 9165"/>
                    <a:gd name="T51" fmla="*/ 9165 h 59"/>
                    <a:gd name="T52" fmla="+- 0 3508 3486"/>
                    <a:gd name="T53" fmla="*/ T52 w 59"/>
                    <a:gd name="T54" fmla="+- 0 9165 9165"/>
                    <a:gd name="T55" fmla="*/ 916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3" y="55"/>
                      </a:lnTo>
                      <a:lnTo>
                        <a:pt x="20" y="58"/>
                      </a:lnTo>
                      <a:lnTo>
                        <a:pt x="36" y="58"/>
                      </a:lnTo>
                      <a:lnTo>
                        <a:pt x="43" y="56"/>
                      </a:lnTo>
                      <a:lnTo>
                        <a:pt x="55" y="45"/>
                      </a:lnTo>
                      <a:lnTo>
                        <a:pt x="58" y="38"/>
                      </a:lnTo>
                      <a:lnTo>
                        <a:pt x="59" y="22"/>
                      </a:lnTo>
                      <a:lnTo>
                        <a:pt x="56" y="15"/>
                      </a:lnTo>
                      <a:lnTo>
                        <a:pt x="45" y="4"/>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430">
                <a:extLst>
                  <a:ext uri="{FF2B5EF4-FFF2-40B4-BE49-F238E27FC236}">
                    <a16:creationId xmlns:a16="http://schemas.microsoft.com/office/drawing/2014/main" id="{D24E0681-F121-014D-BE8B-A7A295298241}"/>
                  </a:ext>
                </a:extLst>
              </p:cNvPr>
              <p:cNvGrpSpPr>
                <a:grpSpLocks/>
              </p:cNvGrpSpPr>
              <p:nvPr/>
            </p:nvGrpSpPr>
            <p:grpSpPr bwMode="auto">
              <a:xfrm>
                <a:off x="3481" y="9305"/>
                <a:ext cx="59" cy="59"/>
                <a:chOff x="3481" y="9305"/>
                <a:chExt cx="59" cy="59"/>
              </a:xfrm>
            </p:grpSpPr>
            <p:sp>
              <p:nvSpPr>
                <p:cNvPr id="160" name="Freeform 431">
                  <a:extLst>
                    <a:ext uri="{FF2B5EF4-FFF2-40B4-BE49-F238E27FC236}">
                      <a16:creationId xmlns:a16="http://schemas.microsoft.com/office/drawing/2014/main" id="{777022E4-4740-6047-80D1-9B1B4B44CDA2}"/>
                    </a:ext>
                  </a:extLst>
                </p:cNvPr>
                <p:cNvSpPr>
                  <a:spLocks/>
                </p:cNvSpPr>
                <p:nvPr/>
              </p:nvSpPr>
              <p:spPr bwMode="auto">
                <a:xfrm>
                  <a:off x="3481" y="9305"/>
                  <a:ext cx="59" cy="59"/>
                </a:xfrm>
                <a:custGeom>
                  <a:avLst/>
                  <a:gdLst>
                    <a:gd name="T0" fmla="+- 0 3503 3481"/>
                    <a:gd name="T1" fmla="*/ T0 w 59"/>
                    <a:gd name="T2" fmla="+- 0 9305 9305"/>
                    <a:gd name="T3" fmla="*/ 9305 h 59"/>
                    <a:gd name="T4" fmla="+- 0 3481 3481"/>
                    <a:gd name="T5" fmla="*/ T4 w 59"/>
                    <a:gd name="T6" fmla="+- 0 9342 9305"/>
                    <a:gd name="T7" fmla="*/ 9342 h 59"/>
                    <a:gd name="T8" fmla="+- 0 3484 3481"/>
                    <a:gd name="T9" fmla="*/ T8 w 59"/>
                    <a:gd name="T10" fmla="+- 0 9348 9305"/>
                    <a:gd name="T11" fmla="*/ 9348 h 59"/>
                    <a:gd name="T12" fmla="+- 0 3495 3481"/>
                    <a:gd name="T13" fmla="*/ T12 w 59"/>
                    <a:gd name="T14" fmla="+- 0 9360 9305"/>
                    <a:gd name="T15" fmla="*/ 9360 h 59"/>
                    <a:gd name="T16" fmla="+- 0 3501 3481"/>
                    <a:gd name="T17" fmla="*/ T16 w 59"/>
                    <a:gd name="T18" fmla="+- 0 9363 9305"/>
                    <a:gd name="T19" fmla="*/ 9363 h 59"/>
                    <a:gd name="T20" fmla="+- 0 3517 3481"/>
                    <a:gd name="T21" fmla="*/ T20 w 59"/>
                    <a:gd name="T22" fmla="+- 0 9364 9305"/>
                    <a:gd name="T23" fmla="*/ 9364 h 59"/>
                    <a:gd name="T24" fmla="+- 0 3524 3481"/>
                    <a:gd name="T25" fmla="*/ T24 w 59"/>
                    <a:gd name="T26" fmla="+- 0 9361 9305"/>
                    <a:gd name="T27" fmla="*/ 9361 h 59"/>
                    <a:gd name="T28" fmla="+- 0 3536 3481"/>
                    <a:gd name="T29" fmla="*/ T28 w 59"/>
                    <a:gd name="T30" fmla="+- 0 9350 9305"/>
                    <a:gd name="T31" fmla="*/ 9350 h 59"/>
                    <a:gd name="T32" fmla="+- 0 3539 3481"/>
                    <a:gd name="T33" fmla="*/ T32 w 59"/>
                    <a:gd name="T34" fmla="+- 0 9343 9305"/>
                    <a:gd name="T35" fmla="*/ 9343 h 59"/>
                    <a:gd name="T36" fmla="+- 0 3540 3481"/>
                    <a:gd name="T37" fmla="*/ T36 w 59"/>
                    <a:gd name="T38" fmla="+- 0 9328 9305"/>
                    <a:gd name="T39" fmla="*/ 9328 h 59"/>
                    <a:gd name="T40" fmla="+- 0 3537 3481"/>
                    <a:gd name="T41" fmla="*/ T40 w 59"/>
                    <a:gd name="T42" fmla="+- 0 9321 9305"/>
                    <a:gd name="T43" fmla="*/ 9321 h 59"/>
                    <a:gd name="T44" fmla="+- 0 3526 3481"/>
                    <a:gd name="T45" fmla="*/ T44 w 59"/>
                    <a:gd name="T46" fmla="+- 0 9309 9305"/>
                    <a:gd name="T47" fmla="*/ 9309 h 59"/>
                    <a:gd name="T48" fmla="+- 0 3519 3481"/>
                    <a:gd name="T49" fmla="*/ T48 w 59"/>
                    <a:gd name="T50" fmla="+- 0 9306 9305"/>
                    <a:gd name="T51" fmla="*/ 9306 h 59"/>
                    <a:gd name="T52" fmla="+- 0 3503 3481"/>
                    <a:gd name="T53" fmla="*/ T52 w 59"/>
                    <a:gd name="T54" fmla="+- 0 9305 9305"/>
                    <a:gd name="T55" fmla="*/ 930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7"/>
                      </a:lnTo>
                      <a:lnTo>
                        <a:pt x="3" y="43"/>
                      </a:lnTo>
                      <a:lnTo>
                        <a:pt x="14" y="55"/>
                      </a:lnTo>
                      <a:lnTo>
                        <a:pt x="20" y="58"/>
                      </a:lnTo>
                      <a:lnTo>
                        <a:pt x="36" y="59"/>
                      </a:lnTo>
                      <a:lnTo>
                        <a:pt x="43" y="56"/>
                      </a:lnTo>
                      <a:lnTo>
                        <a:pt x="55" y="45"/>
                      </a:lnTo>
                      <a:lnTo>
                        <a:pt x="58" y="38"/>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432">
                <a:extLst>
                  <a:ext uri="{FF2B5EF4-FFF2-40B4-BE49-F238E27FC236}">
                    <a16:creationId xmlns:a16="http://schemas.microsoft.com/office/drawing/2014/main" id="{699FC58B-62AF-4F41-A99F-0B8D4D86BBE8}"/>
                  </a:ext>
                </a:extLst>
              </p:cNvPr>
              <p:cNvGrpSpPr>
                <a:grpSpLocks/>
              </p:cNvGrpSpPr>
              <p:nvPr/>
            </p:nvGrpSpPr>
            <p:grpSpPr bwMode="auto">
              <a:xfrm>
                <a:off x="3476" y="9446"/>
                <a:ext cx="59" cy="59"/>
                <a:chOff x="3476" y="9446"/>
                <a:chExt cx="59" cy="59"/>
              </a:xfrm>
            </p:grpSpPr>
            <p:sp>
              <p:nvSpPr>
                <p:cNvPr id="159" name="Freeform 433">
                  <a:extLst>
                    <a:ext uri="{FF2B5EF4-FFF2-40B4-BE49-F238E27FC236}">
                      <a16:creationId xmlns:a16="http://schemas.microsoft.com/office/drawing/2014/main" id="{5B030D2B-2726-2C49-A304-8886C1BDBD5E}"/>
                    </a:ext>
                  </a:extLst>
                </p:cNvPr>
                <p:cNvSpPr>
                  <a:spLocks/>
                </p:cNvSpPr>
                <p:nvPr/>
              </p:nvSpPr>
              <p:spPr bwMode="auto">
                <a:xfrm>
                  <a:off x="3476" y="9446"/>
                  <a:ext cx="59" cy="59"/>
                </a:xfrm>
                <a:custGeom>
                  <a:avLst/>
                  <a:gdLst>
                    <a:gd name="T0" fmla="+- 0 3498 3476"/>
                    <a:gd name="T1" fmla="*/ T0 w 59"/>
                    <a:gd name="T2" fmla="+- 0 9446 9446"/>
                    <a:gd name="T3" fmla="*/ 9446 h 59"/>
                    <a:gd name="T4" fmla="+- 0 3476 3476"/>
                    <a:gd name="T5" fmla="*/ T4 w 59"/>
                    <a:gd name="T6" fmla="+- 0 9482 9446"/>
                    <a:gd name="T7" fmla="*/ 9482 h 59"/>
                    <a:gd name="T8" fmla="+- 0 3479 3476"/>
                    <a:gd name="T9" fmla="*/ T8 w 59"/>
                    <a:gd name="T10" fmla="+- 0 9489 9446"/>
                    <a:gd name="T11" fmla="*/ 9489 h 59"/>
                    <a:gd name="T12" fmla="+- 0 3490 3476"/>
                    <a:gd name="T13" fmla="*/ T12 w 59"/>
                    <a:gd name="T14" fmla="+- 0 9500 9446"/>
                    <a:gd name="T15" fmla="*/ 9500 h 59"/>
                    <a:gd name="T16" fmla="+- 0 3496 3476"/>
                    <a:gd name="T17" fmla="*/ T16 w 59"/>
                    <a:gd name="T18" fmla="+- 0 9504 9446"/>
                    <a:gd name="T19" fmla="*/ 9504 h 59"/>
                    <a:gd name="T20" fmla="+- 0 3512 3476"/>
                    <a:gd name="T21" fmla="*/ T20 w 59"/>
                    <a:gd name="T22" fmla="+- 0 9504 9446"/>
                    <a:gd name="T23" fmla="*/ 9504 h 59"/>
                    <a:gd name="T24" fmla="+- 0 3519 3476"/>
                    <a:gd name="T25" fmla="*/ T24 w 59"/>
                    <a:gd name="T26" fmla="+- 0 9501 9446"/>
                    <a:gd name="T27" fmla="*/ 9501 h 59"/>
                    <a:gd name="T28" fmla="+- 0 3531 3476"/>
                    <a:gd name="T29" fmla="*/ T28 w 59"/>
                    <a:gd name="T30" fmla="+- 0 9491 9446"/>
                    <a:gd name="T31" fmla="*/ 9491 h 59"/>
                    <a:gd name="T32" fmla="+- 0 3534 3476"/>
                    <a:gd name="T33" fmla="*/ T32 w 59"/>
                    <a:gd name="T34" fmla="+- 0 9484 9446"/>
                    <a:gd name="T35" fmla="*/ 9484 h 59"/>
                    <a:gd name="T36" fmla="+- 0 3535 3476"/>
                    <a:gd name="T37" fmla="*/ T36 w 59"/>
                    <a:gd name="T38" fmla="+- 0 9468 9446"/>
                    <a:gd name="T39" fmla="*/ 9468 h 59"/>
                    <a:gd name="T40" fmla="+- 0 3532 3476"/>
                    <a:gd name="T41" fmla="*/ T40 w 59"/>
                    <a:gd name="T42" fmla="+- 0 9461 9446"/>
                    <a:gd name="T43" fmla="*/ 9461 h 59"/>
                    <a:gd name="T44" fmla="+- 0 3521 3476"/>
                    <a:gd name="T45" fmla="*/ T44 w 59"/>
                    <a:gd name="T46" fmla="+- 0 9449 9446"/>
                    <a:gd name="T47" fmla="*/ 9449 h 59"/>
                    <a:gd name="T48" fmla="+- 0 3515 3476"/>
                    <a:gd name="T49" fmla="*/ T48 w 59"/>
                    <a:gd name="T50" fmla="+- 0 9446 9446"/>
                    <a:gd name="T51" fmla="*/ 9446 h 59"/>
                    <a:gd name="T52" fmla="+- 0 3498 3476"/>
                    <a:gd name="T53" fmla="*/ T52 w 59"/>
                    <a:gd name="T54" fmla="+- 0 9446 9446"/>
                    <a:gd name="T55" fmla="*/ 944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4"/>
                      </a:lnTo>
                      <a:lnTo>
                        <a:pt x="20" y="58"/>
                      </a:lnTo>
                      <a:lnTo>
                        <a:pt x="36" y="58"/>
                      </a:lnTo>
                      <a:lnTo>
                        <a:pt x="43" y="55"/>
                      </a:lnTo>
                      <a:lnTo>
                        <a:pt x="55" y="45"/>
                      </a:lnTo>
                      <a:lnTo>
                        <a:pt x="58" y="38"/>
                      </a:lnTo>
                      <a:lnTo>
                        <a:pt x="59" y="22"/>
                      </a:lnTo>
                      <a:lnTo>
                        <a:pt x="56" y="15"/>
                      </a:lnTo>
                      <a:lnTo>
                        <a:pt x="45" y="3"/>
                      </a:lnTo>
                      <a:lnTo>
                        <a:pt x="39"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434">
                <a:extLst>
                  <a:ext uri="{FF2B5EF4-FFF2-40B4-BE49-F238E27FC236}">
                    <a16:creationId xmlns:a16="http://schemas.microsoft.com/office/drawing/2014/main" id="{7BB67214-D89B-CA46-9C38-2E2190F3C82F}"/>
                  </a:ext>
                </a:extLst>
              </p:cNvPr>
              <p:cNvGrpSpPr>
                <a:grpSpLocks/>
              </p:cNvGrpSpPr>
              <p:nvPr/>
            </p:nvGrpSpPr>
            <p:grpSpPr bwMode="auto">
              <a:xfrm>
                <a:off x="3471" y="9586"/>
                <a:ext cx="59" cy="59"/>
                <a:chOff x="3471" y="9586"/>
                <a:chExt cx="59" cy="59"/>
              </a:xfrm>
            </p:grpSpPr>
            <p:sp>
              <p:nvSpPr>
                <p:cNvPr id="158" name="Freeform 435">
                  <a:extLst>
                    <a:ext uri="{FF2B5EF4-FFF2-40B4-BE49-F238E27FC236}">
                      <a16:creationId xmlns:a16="http://schemas.microsoft.com/office/drawing/2014/main" id="{31C60744-F8F4-9246-A9F8-CB74020EB6BC}"/>
                    </a:ext>
                  </a:extLst>
                </p:cNvPr>
                <p:cNvSpPr>
                  <a:spLocks/>
                </p:cNvSpPr>
                <p:nvPr/>
              </p:nvSpPr>
              <p:spPr bwMode="auto">
                <a:xfrm>
                  <a:off x="3471" y="9586"/>
                  <a:ext cx="59" cy="59"/>
                </a:xfrm>
                <a:custGeom>
                  <a:avLst/>
                  <a:gdLst>
                    <a:gd name="T0" fmla="+- 0 3494 3471"/>
                    <a:gd name="T1" fmla="*/ T0 w 59"/>
                    <a:gd name="T2" fmla="+- 0 9586 9586"/>
                    <a:gd name="T3" fmla="*/ 9586 h 59"/>
                    <a:gd name="T4" fmla="+- 0 3471 3471"/>
                    <a:gd name="T5" fmla="*/ T4 w 59"/>
                    <a:gd name="T6" fmla="+- 0 9622 9586"/>
                    <a:gd name="T7" fmla="*/ 9622 h 59"/>
                    <a:gd name="T8" fmla="+- 0 3474 3471"/>
                    <a:gd name="T9" fmla="*/ T8 w 59"/>
                    <a:gd name="T10" fmla="+- 0 9629 9586"/>
                    <a:gd name="T11" fmla="*/ 9629 h 59"/>
                    <a:gd name="T12" fmla="+- 0 3485 3471"/>
                    <a:gd name="T13" fmla="*/ T12 w 59"/>
                    <a:gd name="T14" fmla="+- 0 9641 9586"/>
                    <a:gd name="T15" fmla="*/ 9641 h 59"/>
                    <a:gd name="T16" fmla="+- 0 3492 3471"/>
                    <a:gd name="T17" fmla="*/ T16 w 59"/>
                    <a:gd name="T18" fmla="+- 0 9644 9586"/>
                    <a:gd name="T19" fmla="*/ 9644 h 59"/>
                    <a:gd name="T20" fmla="+- 0 3508 3471"/>
                    <a:gd name="T21" fmla="*/ T20 w 59"/>
                    <a:gd name="T22" fmla="+- 0 9644 9586"/>
                    <a:gd name="T23" fmla="*/ 9644 h 59"/>
                    <a:gd name="T24" fmla="+- 0 3515 3471"/>
                    <a:gd name="T25" fmla="*/ T24 w 59"/>
                    <a:gd name="T26" fmla="+- 0 9642 9586"/>
                    <a:gd name="T27" fmla="*/ 9642 h 59"/>
                    <a:gd name="T28" fmla="+- 0 3526 3471"/>
                    <a:gd name="T29" fmla="*/ T28 w 59"/>
                    <a:gd name="T30" fmla="+- 0 9631 9586"/>
                    <a:gd name="T31" fmla="*/ 9631 h 59"/>
                    <a:gd name="T32" fmla="+- 0 3529 3471"/>
                    <a:gd name="T33" fmla="*/ T32 w 59"/>
                    <a:gd name="T34" fmla="+- 0 9624 9586"/>
                    <a:gd name="T35" fmla="*/ 9624 h 59"/>
                    <a:gd name="T36" fmla="+- 0 3530 3471"/>
                    <a:gd name="T37" fmla="*/ T36 w 59"/>
                    <a:gd name="T38" fmla="+- 0 9608 9586"/>
                    <a:gd name="T39" fmla="*/ 9608 h 59"/>
                    <a:gd name="T40" fmla="+- 0 3527 3471"/>
                    <a:gd name="T41" fmla="*/ T40 w 59"/>
                    <a:gd name="T42" fmla="+- 0 9601 9586"/>
                    <a:gd name="T43" fmla="*/ 9601 h 59"/>
                    <a:gd name="T44" fmla="+- 0 3516 3471"/>
                    <a:gd name="T45" fmla="*/ T44 w 59"/>
                    <a:gd name="T46" fmla="+- 0 9590 9586"/>
                    <a:gd name="T47" fmla="*/ 9590 h 59"/>
                    <a:gd name="T48" fmla="+- 0 3510 3471"/>
                    <a:gd name="T49" fmla="*/ T48 w 59"/>
                    <a:gd name="T50" fmla="+- 0 9586 9586"/>
                    <a:gd name="T51" fmla="*/ 9586 h 59"/>
                    <a:gd name="T52" fmla="+- 0 3494 3471"/>
                    <a:gd name="T53" fmla="*/ T52 w 59"/>
                    <a:gd name="T54" fmla="+- 0 9586 9586"/>
                    <a:gd name="T55" fmla="*/ 958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3" y="0"/>
                      </a:moveTo>
                      <a:lnTo>
                        <a:pt x="0" y="36"/>
                      </a:lnTo>
                      <a:lnTo>
                        <a:pt x="3" y="43"/>
                      </a:lnTo>
                      <a:lnTo>
                        <a:pt x="14" y="55"/>
                      </a:lnTo>
                      <a:lnTo>
                        <a:pt x="21" y="58"/>
                      </a:lnTo>
                      <a:lnTo>
                        <a:pt x="37" y="58"/>
                      </a:lnTo>
                      <a:lnTo>
                        <a:pt x="44" y="56"/>
                      </a:lnTo>
                      <a:lnTo>
                        <a:pt x="55" y="45"/>
                      </a:lnTo>
                      <a:lnTo>
                        <a:pt x="58" y="38"/>
                      </a:lnTo>
                      <a:lnTo>
                        <a:pt x="59" y="22"/>
                      </a:lnTo>
                      <a:lnTo>
                        <a:pt x="56" y="15"/>
                      </a:lnTo>
                      <a:lnTo>
                        <a:pt x="45" y="4"/>
                      </a:lnTo>
                      <a:lnTo>
                        <a:pt x="39" y="0"/>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436">
                <a:extLst>
                  <a:ext uri="{FF2B5EF4-FFF2-40B4-BE49-F238E27FC236}">
                    <a16:creationId xmlns:a16="http://schemas.microsoft.com/office/drawing/2014/main" id="{99F245A1-E2C1-804B-9089-19F6448A6A15}"/>
                  </a:ext>
                </a:extLst>
              </p:cNvPr>
              <p:cNvGrpSpPr>
                <a:grpSpLocks/>
              </p:cNvGrpSpPr>
              <p:nvPr/>
            </p:nvGrpSpPr>
            <p:grpSpPr bwMode="auto">
              <a:xfrm>
                <a:off x="3467" y="9726"/>
                <a:ext cx="59" cy="59"/>
                <a:chOff x="3467" y="9726"/>
                <a:chExt cx="59" cy="59"/>
              </a:xfrm>
            </p:grpSpPr>
            <p:sp>
              <p:nvSpPr>
                <p:cNvPr id="157" name="Freeform 437">
                  <a:extLst>
                    <a:ext uri="{FF2B5EF4-FFF2-40B4-BE49-F238E27FC236}">
                      <a16:creationId xmlns:a16="http://schemas.microsoft.com/office/drawing/2014/main" id="{3761DA5F-56BA-2647-9D69-7406F193A7A2}"/>
                    </a:ext>
                  </a:extLst>
                </p:cNvPr>
                <p:cNvSpPr>
                  <a:spLocks/>
                </p:cNvSpPr>
                <p:nvPr/>
              </p:nvSpPr>
              <p:spPr bwMode="auto">
                <a:xfrm>
                  <a:off x="3467" y="9726"/>
                  <a:ext cx="59" cy="59"/>
                </a:xfrm>
                <a:custGeom>
                  <a:avLst/>
                  <a:gdLst>
                    <a:gd name="T0" fmla="+- 0 3489 3467"/>
                    <a:gd name="T1" fmla="*/ T0 w 59"/>
                    <a:gd name="T2" fmla="+- 0 9726 9726"/>
                    <a:gd name="T3" fmla="*/ 9726 h 59"/>
                    <a:gd name="T4" fmla="+- 0 3482 3467"/>
                    <a:gd name="T5" fmla="*/ T4 w 59"/>
                    <a:gd name="T6" fmla="+- 0 9729 9726"/>
                    <a:gd name="T7" fmla="*/ 9729 h 59"/>
                    <a:gd name="T8" fmla="+- 0 3470 3467"/>
                    <a:gd name="T9" fmla="*/ T8 w 59"/>
                    <a:gd name="T10" fmla="+- 0 9740 9726"/>
                    <a:gd name="T11" fmla="*/ 9740 h 59"/>
                    <a:gd name="T12" fmla="+- 0 3467 3467"/>
                    <a:gd name="T13" fmla="*/ T12 w 59"/>
                    <a:gd name="T14" fmla="+- 0 9746 9726"/>
                    <a:gd name="T15" fmla="*/ 9746 h 59"/>
                    <a:gd name="T16" fmla="+- 0 3467 3467"/>
                    <a:gd name="T17" fmla="*/ T16 w 59"/>
                    <a:gd name="T18" fmla="+- 0 9763 9726"/>
                    <a:gd name="T19" fmla="*/ 9763 h 59"/>
                    <a:gd name="T20" fmla="+- 0 3469 3467"/>
                    <a:gd name="T21" fmla="*/ T20 w 59"/>
                    <a:gd name="T22" fmla="+- 0 9770 9726"/>
                    <a:gd name="T23" fmla="*/ 9770 h 59"/>
                    <a:gd name="T24" fmla="+- 0 3474 3467"/>
                    <a:gd name="T25" fmla="*/ T24 w 59"/>
                    <a:gd name="T26" fmla="+- 0 9775 9726"/>
                    <a:gd name="T27" fmla="*/ 9775 h 59"/>
                    <a:gd name="T28" fmla="+- 0 3480 3467"/>
                    <a:gd name="T29" fmla="*/ T28 w 59"/>
                    <a:gd name="T30" fmla="+- 0 9781 9726"/>
                    <a:gd name="T31" fmla="*/ 9781 h 59"/>
                    <a:gd name="T32" fmla="+- 0 3487 3467"/>
                    <a:gd name="T33" fmla="*/ T32 w 59"/>
                    <a:gd name="T34" fmla="+- 0 9784 9726"/>
                    <a:gd name="T35" fmla="*/ 9784 h 59"/>
                    <a:gd name="T36" fmla="+- 0 3503 3467"/>
                    <a:gd name="T37" fmla="*/ T36 w 59"/>
                    <a:gd name="T38" fmla="+- 0 9785 9726"/>
                    <a:gd name="T39" fmla="*/ 9785 h 59"/>
                    <a:gd name="T40" fmla="+- 0 3510 3467"/>
                    <a:gd name="T41" fmla="*/ T40 w 59"/>
                    <a:gd name="T42" fmla="+- 0 9782 9726"/>
                    <a:gd name="T43" fmla="*/ 9782 h 59"/>
                    <a:gd name="T44" fmla="+- 0 3521 3467"/>
                    <a:gd name="T45" fmla="*/ T44 w 59"/>
                    <a:gd name="T46" fmla="+- 0 9771 9726"/>
                    <a:gd name="T47" fmla="*/ 9771 h 59"/>
                    <a:gd name="T48" fmla="+- 0 3525 3467"/>
                    <a:gd name="T49" fmla="*/ T48 w 59"/>
                    <a:gd name="T50" fmla="+- 0 9765 9726"/>
                    <a:gd name="T51" fmla="*/ 9765 h 59"/>
                    <a:gd name="T52" fmla="+- 0 3525 3467"/>
                    <a:gd name="T53" fmla="*/ T52 w 59"/>
                    <a:gd name="T54" fmla="+- 0 9749 9726"/>
                    <a:gd name="T55" fmla="*/ 9749 h 59"/>
                    <a:gd name="T56" fmla="+- 0 3522 3467"/>
                    <a:gd name="T57" fmla="*/ T56 w 59"/>
                    <a:gd name="T58" fmla="+- 0 9742 9726"/>
                    <a:gd name="T59" fmla="*/ 9742 h 59"/>
                    <a:gd name="T60" fmla="+- 0 3511 3467"/>
                    <a:gd name="T61" fmla="*/ T60 w 59"/>
                    <a:gd name="T62" fmla="+- 0 9730 9726"/>
                    <a:gd name="T63" fmla="*/ 9730 h 59"/>
                    <a:gd name="T64" fmla="+- 0 3505 3467"/>
                    <a:gd name="T65" fmla="*/ T64 w 59"/>
                    <a:gd name="T66" fmla="+- 0 9727 9726"/>
                    <a:gd name="T67" fmla="*/ 9727 h 59"/>
                    <a:gd name="T68" fmla="+- 0 3489 3467"/>
                    <a:gd name="T69" fmla="*/ T68 w 59"/>
                    <a:gd name="T70" fmla="+- 0 9726 9726"/>
                    <a:gd name="T71" fmla="*/ 97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37"/>
                      </a:lnTo>
                      <a:lnTo>
                        <a:pt x="2" y="44"/>
                      </a:lnTo>
                      <a:lnTo>
                        <a:pt x="7" y="49"/>
                      </a:lnTo>
                      <a:lnTo>
                        <a:pt x="13" y="55"/>
                      </a:lnTo>
                      <a:lnTo>
                        <a:pt x="20" y="58"/>
                      </a:lnTo>
                      <a:lnTo>
                        <a:pt x="36" y="59"/>
                      </a:lnTo>
                      <a:lnTo>
                        <a:pt x="43" y="56"/>
                      </a:lnTo>
                      <a:lnTo>
                        <a:pt x="54" y="45"/>
                      </a:lnTo>
                      <a:lnTo>
                        <a:pt x="58" y="39"/>
                      </a:lnTo>
                      <a:lnTo>
                        <a:pt x="58" y="23"/>
                      </a:lnTo>
                      <a:lnTo>
                        <a:pt x="55" y="16"/>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438">
                <a:extLst>
                  <a:ext uri="{FF2B5EF4-FFF2-40B4-BE49-F238E27FC236}">
                    <a16:creationId xmlns:a16="http://schemas.microsoft.com/office/drawing/2014/main" id="{0ADD1C31-FC5C-2F4B-9051-A9580429AAB2}"/>
                  </a:ext>
                </a:extLst>
              </p:cNvPr>
              <p:cNvGrpSpPr>
                <a:grpSpLocks/>
              </p:cNvGrpSpPr>
              <p:nvPr/>
            </p:nvGrpSpPr>
            <p:grpSpPr bwMode="auto">
              <a:xfrm>
                <a:off x="3462" y="9867"/>
                <a:ext cx="59" cy="59"/>
                <a:chOff x="3462" y="9867"/>
                <a:chExt cx="59" cy="59"/>
              </a:xfrm>
            </p:grpSpPr>
            <p:sp>
              <p:nvSpPr>
                <p:cNvPr id="156" name="Freeform 439">
                  <a:extLst>
                    <a:ext uri="{FF2B5EF4-FFF2-40B4-BE49-F238E27FC236}">
                      <a16:creationId xmlns:a16="http://schemas.microsoft.com/office/drawing/2014/main" id="{DFCD4E95-1CE1-E449-8558-E0BB6B23F198}"/>
                    </a:ext>
                  </a:extLst>
                </p:cNvPr>
                <p:cNvSpPr>
                  <a:spLocks/>
                </p:cNvSpPr>
                <p:nvPr/>
              </p:nvSpPr>
              <p:spPr bwMode="auto">
                <a:xfrm>
                  <a:off x="3462" y="9867"/>
                  <a:ext cx="59" cy="59"/>
                </a:xfrm>
                <a:custGeom>
                  <a:avLst/>
                  <a:gdLst>
                    <a:gd name="T0" fmla="+- 0 3484 3462"/>
                    <a:gd name="T1" fmla="*/ T0 w 59"/>
                    <a:gd name="T2" fmla="+- 0 9867 9867"/>
                    <a:gd name="T3" fmla="*/ 9867 h 59"/>
                    <a:gd name="T4" fmla="+- 0 3477 3462"/>
                    <a:gd name="T5" fmla="*/ T4 w 59"/>
                    <a:gd name="T6" fmla="+- 0 9869 9867"/>
                    <a:gd name="T7" fmla="*/ 9869 h 59"/>
                    <a:gd name="T8" fmla="+- 0 3465 3462"/>
                    <a:gd name="T9" fmla="*/ T8 w 59"/>
                    <a:gd name="T10" fmla="+- 0 9880 9867"/>
                    <a:gd name="T11" fmla="*/ 9880 h 59"/>
                    <a:gd name="T12" fmla="+- 0 3462 3462"/>
                    <a:gd name="T13" fmla="*/ T12 w 59"/>
                    <a:gd name="T14" fmla="+- 0 9887 9867"/>
                    <a:gd name="T15" fmla="*/ 9887 h 59"/>
                    <a:gd name="T16" fmla="+- 0 3462 3462"/>
                    <a:gd name="T17" fmla="*/ T16 w 59"/>
                    <a:gd name="T18" fmla="+- 0 9903 9867"/>
                    <a:gd name="T19" fmla="*/ 9903 h 59"/>
                    <a:gd name="T20" fmla="+- 0 3464 3462"/>
                    <a:gd name="T21" fmla="*/ T20 w 59"/>
                    <a:gd name="T22" fmla="+- 0 9910 9867"/>
                    <a:gd name="T23" fmla="*/ 9910 h 59"/>
                    <a:gd name="T24" fmla="+- 0 3470 3462"/>
                    <a:gd name="T25" fmla="*/ T24 w 59"/>
                    <a:gd name="T26" fmla="+- 0 9916 9867"/>
                    <a:gd name="T27" fmla="*/ 9916 h 59"/>
                    <a:gd name="T28" fmla="+- 0 3475 3462"/>
                    <a:gd name="T29" fmla="*/ T28 w 59"/>
                    <a:gd name="T30" fmla="+- 0 9922 9867"/>
                    <a:gd name="T31" fmla="*/ 9922 h 59"/>
                    <a:gd name="T32" fmla="+- 0 3482 3462"/>
                    <a:gd name="T33" fmla="*/ T32 w 59"/>
                    <a:gd name="T34" fmla="+- 0 9925 9867"/>
                    <a:gd name="T35" fmla="*/ 9925 h 59"/>
                    <a:gd name="T36" fmla="+- 0 3498 3462"/>
                    <a:gd name="T37" fmla="*/ T36 w 59"/>
                    <a:gd name="T38" fmla="+- 0 9925 9867"/>
                    <a:gd name="T39" fmla="*/ 9925 h 59"/>
                    <a:gd name="T40" fmla="+- 0 3505 3462"/>
                    <a:gd name="T41" fmla="*/ T40 w 59"/>
                    <a:gd name="T42" fmla="+- 0 9923 9867"/>
                    <a:gd name="T43" fmla="*/ 9923 h 59"/>
                    <a:gd name="T44" fmla="+- 0 3517 3462"/>
                    <a:gd name="T45" fmla="*/ T44 w 59"/>
                    <a:gd name="T46" fmla="+- 0 9912 9867"/>
                    <a:gd name="T47" fmla="*/ 9912 h 59"/>
                    <a:gd name="T48" fmla="+- 0 3520 3462"/>
                    <a:gd name="T49" fmla="*/ T48 w 59"/>
                    <a:gd name="T50" fmla="+- 0 9905 9867"/>
                    <a:gd name="T51" fmla="*/ 9905 h 59"/>
                    <a:gd name="T52" fmla="+- 0 3520 3462"/>
                    <a:gd name="T53" fmla="*/ T52 w 59"/>
                    <a:gd name="T54" fmla="+- 0 9889 9867"/>
                    <a:gd name="T55" fmla="*/ 9889 h 59"/>
                    <a:gd name="T56" fmla="+- 0 3518 3462"/>
                    <a:gd name="T57" fmla="*/ T56 w 59"/>
                    <a:gd name="T58" fmla="+- 0 9882 9867"/>
                    <a:gd name="T59" fmla="*/ 9882 h 59"/>
                    <a:gd name="T60" fmla="+- 0 3507 3462"/>
                    <a:gd name="T61" fmla="*/ T60 w 59"/>
                    <a:gd name="T62" fmla="+- 0 9870 9867"/>
                    <a:gd name="T63" fmla="*/ 9870 h 59"/>
                    <a:gd name="T64" fmla="+- 0 3500 3462"/>
                    <a:gd name="T65" fmla="*/ T64 w 59"/>
                    <a:gd name="T66" fmla="+- 0 9867 9867"/>
                    <a:gd name="T67" fmla="*/ 9867 h 59"/>
                    <a:gd name="T68" fmla="+- 0 3484 3462"/>
                    <a:gd name="T69" fmla="*/ T68 w 59"/>
                    <a:gd name="T70" fmla="+- 0 9867 9867"/>
                    <a:gd name="T71" fmla="*/ 986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8" y="49"/>
                      </a:lnTo>
                      <a:lnTo>
                        <a:pt x="13" y="55"/>
                      </a:lnTo>
                      <a:lnTo>
                        <a:pt x="20" y="58"/>
                      </a:lnTo>
                      <a:lnTo>
                        <a:pt x="36" y="58"/>
                      </a:lnTo>
                      <a:lnTo>
                        <a:pt x="43" y="56"/>
                      </a:lnTo>
                      <a:lnTo>
                        <a:pt x="55" y="45"/>
                      </a:lnTo>
                      <a:lnTo>
                        <a:pt x="58" y="38"/>
                      </a:lnTo>
                      <a:lnTo>
                        <a:pt x="58"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440">
                <a:extLst>
                  <a:ext uri="{FF2B5EF4-FFF2-40B4-BE49-F238E27FC236}">
                    <a16:creationId xmlns:a16="http://schemas.microsoft.com/office/drawing/2014/main" id="{B26E5E22-38D0-BB45-927A-1E1DF4C0260E}"/>
                  </a:ext>
                </a:extLst>
              </p:cNvPr>
              <p:cNvGrpSpPr>
                <a:grpSpLocks/>
              </p:cNvGrpSpPr>
              <p:nvPr/>
            </p:nvGrpSpPr>
            <p:grpSpPr bwMode="auto">
              <a:xfrm>
                <a:off x="3457" y="10007"/>
                <a:ext cx="59" cy="59"/>
                <a:chOff x="3457" y="10007"/>
                <a:chExt cx="59" cy="59"/>
              </a:xfrm>
            </p:grpSpPr>
            <p:sp>
              <p:nvSpPr>
                <p:cNvPr id="155" name="Freeform 441">
                  <a:extLst>
                    <a:ext uri="{FF2B5EF4-FFF2-40B4-BE49-F238E27FC236}">
                      <a16:creationId xmlns:a16="http://schemas.microsoft.com/office/drawing/2014/main" id="{F85F46DB-8D74-B246-A38C-6826840E015D}"/>
                    </a:ext>
                  </a:extLst>
                </p:cNvPr>
                <p:cNvSpPr>
                  <a:spLocks/>
                </p:cNvSpPr>
                <p:nvPr/>
              </p:nvSpPr>
              <p:spPr bwMode="auto">
                <a:xfrm>
                  <a:off x="3457" y="10007"/>
                  <a:ext cx="59" cy="59"/>
                </a:xfrm>
                <a:custGeom>
                  <a:avLst/>
                  <a:gdLst>
                    <a:gd name="T0" fmla="+- 0 3479 3457"/>
                    <a:gd name="T1" fmla="*/ T0 w 59"/>
                    <a:gd name="T2" fmla="+- 0 10007 10007"/>
                    <a:gd name="T3" fmla="*/ 10007 h 59"/>
                    <a:gd name="T4" fmla="+- 0 3472 3457"/>
                    <a:gd name="T5" fmla="*/ T4 w 59"/>
                    <a:gd name="T6" fmla="+- 0 10010 10007"/>
                    <a:gd name="T7" fmla="*/ 10010 h 59"/>
                    <a:gd name="T8" fmla="+- 0 3460 3457"/>
                    <a:gd name="T9" fmla="*/ T8 w 59"/>
                    <a:gd name="T10" fmla="+- 0 10020 10007"/>
                    <a:gd name="T11" fmla="*/ 10020 h 59"/>
                    <a:gd name="T12" fmla="+- 0 3457 3457"/>
                    <a:gd name="T13" fmla="*/ T12 w 59"/>
                    <a:gd name="T14" fmla="+- 0 10027 10007"/>
                    <a:gd name="T15" fmla="*/ 10027 h 59"/>
                    <a:gd name="T16" fmla="+- 0 3457 3457"/>
                    <a:gd name="T17" fmla="*/ T16 w 59"/>
                    <a:gd name="T18" fmla="+- 0 10043 10007"/>
                    <a:gd name="T19" fmla="*/ 10043 h 59"/>
                    <a:gd name="T20" fmla="+- 0 3459 3457"/>
                    <a:gd name="T21" fmla="*/ T20 w 59"/>
                    <a:gd name="T22" fmla="+- 0 10050 10007"/>
                    <a:gd name="T23" fmla="*/ 10050 h 59"/>
                    <a:gd name="T24" fmla="+- 0 3465 3457"/>
                    <a:gd name="T25" fmla="*/ T24 w 59"/>
                    <a:gd name="T26" fmla="+- 0 10056 10007"/>
                    <a:gd name="T27" fmla="*/ 10056 h 59"/>
                    <a:gd name="T28" fmla="+- 0 3470 3457"/>
                    <a:gd name="T29" fmla="*/ T28 w 59"/>
                    <a:gd name="T30" fmla="+- 0 10062 10007"/>
                    <a:gd name="T31" fmla="*/ 10062 h 59"/>
                    <a:gd name="T32" fmla="+- 0 3477 3457"/>
                    <a:gd name="T33" fmla="*/ T32 w 59"/>
                    <a:gd name="T34" fmla="+- 0 10065 10007"/>
                    <a:gd name="T35" fmla="*/ 10065 h 59"/>
                    <a:gd name="T36" fmla="+- 0 3493 3457"/>
                    <a:gd name="T37" fmla="*/ T36 w 59"/>
                    <a:gd name="T38" fmla="+- 0 10066 10007"/>
                    <a:gd name="T39" fmla="*/ 10066 h 59"/>
                    <a:gd name="T40" fmla="+- 0 3500 3457"/>
                    <a:gd name="T41" fmla="*/ T40 w 59"/>
                    <a:gd name="T42" fmla="+- 0 10063 10007"/>
                    <a:gd name="T43" fmla="*/ 10063 h 59"/>
                    <a:gd name="T44" fmla="+- 0 3512 3457"/>
                    <a:gd name="T45" fmla="*/ T44 w 59"/>
                    <a:gd name="T46" fmla="+- 0 10052 10007"/>
                    <a:gd name="T47" fmla="*/ 10052 h 59"/>
                    <a:gd name="T48" fmla="+- 0 3515 3457"/>
                    <a:gd name="T49" fmla="*/ T48 w 59"/>
                    <a:gd name="T50" fmla="+- 0 10045 10007"/>
                    <a:gd name="T51" fmla="*/ 10045 h 59"/>
                    <a:gd name="T52" fmla="+- 0 3515 3457"/>
                    <a:gd name="T53" fmla="*/ T52 w 59"/>
                    <a:gd name="T54" fmla="+- 0 10029 10007"/>
                    <a:gd name="T55" fmla="*/ 10029 h 59"/>
                    <a:gd name="T56" fmla="+- 0 3513 3457"/>
                    <a:gd name="T57" fmla="*/ T56 w 59"/>
                    <a:gd name="T58" fmla="+- 0 10022 10007"/>
                    <a:gd name="T59" fmla="*/ 10022 h 59"/>
                    <a:gd name="T60" fmla="+- 0 3502 3457"/>
                    <a:gd name="T61" fmla="*/ T60 w 59"/>
                    <a:gd name="T62" fmla="+- 0 10011 10007"/>
                    <a:gd name="T63" fmla="*/ 10011 h 59"/>
                    <a:gd name="T64" fmla="+- 0 3495 3457"/>
                    <a:gd name="T65" fmla="*/ T64 w 59"/>
                    <a:gd name="T66" fmla="+- 0 10008 10007"/>
                    <a:gd name="T67" fmla="*/ 10008 h 59"/>
                    <a:gd name="T68" fmla="+- 0 3479 3457"/>
                    <a:gd name="T69" fmla="*/ T68 w 59"/>
                    <a:gd name="T70" fmla="+- 0 10007 10007"/>
                    <a:gd name="T71" fmla="*/ 1000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442">
                <a:extLst>
                  <a:ext uri="{FF2B5EF4-FFF2-40B4-BE49-F238E27FC236}">
                    <a16:creationId xmlns:a16="http://schemas.microsoft.com/office/drawing/2014/main" id="{7B786917-4C84-044E-A677-794AFDE0BC8F}"/>
                  </a:ext>
                </a:extLst>
              </p:cNvPr>
              <p:cNvGrpSpPr>
                <a:grpSpLocks/>
              </p:cNvGrpSpPr>
              <p:nvPr/>
            </p:nvGrpSpPr>
            <p:grpSpPr bwMode="auto">
              <a:xfrm>
                <a:off x="3452" y="10147"/>
                <a:ext cx="59" cy="59"/>
                <a:chOff x="3452" y="10147"/>
                <a:chExt cx="59" cy="59"/>
              </a:xfrm>
            </p:grpSpPr>
            <p:sp>
              <p:nvSpPr>
                <p:cNvPr id="154" name="Freeform 443">
                  <a:extLst>
                    <a:ext uri="{FF2B5EF4-FFF2-40B4-BE49-F238E27FC236}">
                      <a16:creationId xmlns:a16="http://schemas.microsoft.com/office/drawing/2014/main" id="{9C73D2BD-CAF8-7349-9F50-6FCE19D1B78B}"/>
                    </a:ext>
                  </a:extLst>
                </p:cNvPr>
                <p:cNvSpPr>
                  <a:spLocks/>
                </p:cNvSpPr>
                <p:nvPr/>
              </p:nvSpPr>
              <p:spPr bwMode="auto">
                <a:xfrm>
                  <a:off x="3452" y="10147"/>
                  <a:ext cx="59" cy="59"/>
                </a:xfrm>
                <a:custGeom>
                  <a:avLst/>
                  <a:gdLst>
                    <a:gd name="T0" fmla="+- 0 3474 3452"/>
                    <a:gd name="T1" fmla="*/ T0 w 59"/>
                    <a:gd name="T2" fmla="+- 0 10147 10147"/>
                    <a:gd name="T3" fmla="*/ 10147 h 59"/>
                    <a:gd name="T4" fmla="+- 0 3467 3452"/>
                    <a:gd name="T5" fmla="*/ T4 w 59"/>
                    <a:gd name="T6" fmla="+- 0 10150 10147"/>
                    <a:gd name="T7" fmla="*/ 10150 h 59"/>
                    <a:gd name="T8" fmla="+- 0 3456 3452"/>
                    <a:gd name="T9" fmla="*/ T8 w 59"/>
                    <a:gd name="T10" fmla="+- 0 10161 10147"/>
                    <a:gd name="T11" fmla="*/ 10161 h 59"/>
                    <a:gd name="T12" fmla="+- 0 3453 3452"/>
                    <a:gd name="T13" fmla="*/ T12 w 59"/>
                    <a:gd name="T14" fmla="+- 0 10167 10147"/>
                    <a:gd name="T15" fmla="*/ 10167 h 59"/>
                    <a:gd name="T16" fmla="+- 0 3452 3452"/>
                    <a:gd name="T17" fmla="*/ T16 w 59"/>
                    <a:gd name="T18" fmla="+- 0 10184 10147"/>
                    <a:gd name="T19" fmla="*/ 10184 h 59"/>
                    <a:gd name="T20" fmla="+- 0 3455 3452"/>
                    <a:gd name="T21" fmla="*/ T20 w 59"/>
                    <a:gd name="T22" fmla="+- 0 10191 10147"/>
                    <a:gd name="T23" fmla="*/ 10191 h 59"/>
                    <a:gd name="T24" fmla="+- 0 3460 3452"/>
                    <a:gd name="T25" fmla="*/ T24 w 59"/>
                    <a:gd name="T26" fmla="+- 0 10196 10147"/>
                    <a:gd name="T27" fmla="*/ 10196 h 59"/>
                    <a:gd name="T28" fmla="+- 0 3465 3452"/>
                    <a:gd name="T29" fmla="*/ T28 w 59"/>
                    <a:gd name="T30" fmla="+- 0 10202 10147"/>
                    <a:gd name="T31" fmla="*/ 10202 h 59"/>
                    <a:gd name="T32" fmla="+- 0 3472 3452"/>
                    <a:gd name="T33" fmla="*/ T32 w 59"/>
                    <a:gd name="T34" fmla="+- 0 10205 10147"/>
                    <a:gd name="T35" fmla="*/ 10205 h 59"/>
                    <a:gd name="T36" fmla="+- 0 3488 3452"/>
                    <a:gd name="T37" fmla="*/ T36 w 59"/>
                    <a:gd name="T38" fmla="+- 0 10206 10147"/>
                    <a:gd name="T39" fmla="*/ 10206 h 59"/>
                    <a:gd name="T40" fmla="+- 0 3495 3452"/>
                    <a:gd name="T41" fmla="*/ T40 w 59"/>
                    <a:gd name="T42" fmla="+- 0 10203 10147"/>
                    <a:gd name="T43" fmla="*/ 10203 h 59"/>
                    <a:gd name="T44" fmla="+- 0 3507 3452"/>
                    <a:gd name="T45" fmla="*/ T44 w 59"/>
                    <a:gd name="T46" fmla="+- 0 10192 10147"/>
                    <a:gd name="T47" fmla="*/ 10192 h 59"/>
                    <a:gd name="T48" fmla="+- 0 3510 3452"/>
                    <a:gd name="T49" fmla="*/ T48 w 59"/>
                    <a:gd name="T50" fmla="+- 0 10186 10147"/>
                    <a:gd name="T51" fmla="*/ 10186 h 59"/>
                    <a:gd name="T52" fmla="+- 0 3510 3452"/>
                    <a:gd name="T53" fmla="*/ T52 w 59"/>
                    <a:gd name="T54" fmla="+- 0 10178 10147"/>
                    <a:gd name="T55" fmla="*/ 10178 h 59"/>
                    <a:gd name="T56" fmla="+- 0 3511 3452"/>
                    <a:gd name="T57" fmla="*/ T56 w 59"/>
                    <a:gd name="T58" fmla="+- 0 10170 10147"/>
                    <a:gd name="T59" fmla="*/ 10170 h 59"/>
                    <a:gd name="T60" fmla="+- 0 3508 3452"/>
                    <a:gd name="T61" fmla="*/ T60 w 59"/>
                    <a:gd name="T62" fmla="+- 0 10163 10147"/>
                    <a:gd name="T63" fmla="*/ 10163 h 59"/>
                    <a:gd name="T64" fmla="+- 0 3497 3452"/>
                    <a:gd name="T65" fmla="*/ T64 w 59"/>
                    <a:gd name="T66" fmla="+- 0 10151 10147"/>
                    <a:gd name="T67" fmla="*/ 10151 h 59"/>
                    <a:gd name="T68" fmla="+- 0 3490 3452"/>
                    <a:gd name="T69" fmla="*/ T68 w 59"/>
                    <a:gd name="T70" fmla="+- 0 10148 10147"/>
                    <a:gd name="T71" fmla="*/ 10148 h 59"/>
                    <a:gd name="T72" fmla="+- 0 3474 3452"/>
                    <a:gd name="T73" fmla="*/ T72 w 59"/>
                    <a:gd name="T74" fmla="+- 0 10147 10147"/>
                    <a:gd name="T75" fmla="*/ 101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4"/>
                      </a:lnTo>
                      <a:lnTo>
                        <a:pt x="8" y="49"/>
                      </a:lnTo>
                      <a:lnTo>
                        <a:pt x="13" y="55"/>
                      </a:lnTo>
                      <a:lnTo>
                        <a:pt x="20" y="58"/>
                      </a:lnTo>
                      <a:lnTo>
                        <a:pt x="36" y="59"/>
                      </a:lnTo>
                      <a:lnTo>
                        <a:pt x="43" y="56"/>
                      </a:lnTo>
                      <a:lnTo>
                        <a:pt x="55" y="45"/>
                      </a:lnTo>
                      <a:lnTo>
                        <a:pt x="58" y="39"/>
                      </a:lnTo>
                      <a:lnTo>
                        <a:pt x="58" y="31"/>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Group 444">
                <a:extLst>
                  <a:ext uri="{FF2B5EF4-FFF2-40B4-BE49-F238E27FC236}">
                    <a16:creationId xmlns:a16="http://schemas.microsoft.com/office/drawing/2014/main" id="{0F10C6B2-5541-2A4F-A738-39EFFE8134F0}"/>
                  </a:ext>
                </a:extLst>
              </p:cNvPr>
              <p:cNvGrpSpPr>
                <a:grpSpLocks/>
              </p:cNvGrpSpPr>
              <p:nvPr/>
            </p:nvGrpSpPr>
            <p:grpSpPr bwMode="auto">
              <a:xfrm>
                <a:off x="3447" y="10288"/>
                <a:ext cx="59" cy="59"/>
                <a:chOff x="3447" y="10288"/>
                <a:chExt cx="59" cy="59"/>
              </a:xfrm>
            </p:grpSpPr>
            <p:sp>
              <p:nvSpPr>
                <p:cNvPr id="153" name="Freeform 445">
                  <a:extLst>
                    <a:ext uri="{FF2B5EF4-FFF2-40B4-BE49-F238E27FC236}">
                      <a16:creationId xmlns:a16="http://schemas.microsoft.com/office/drawing/2014/main" id="{436700E8-0252-4F40-A688-5A42332A9AB8}"/>
                    </a:ext>
                  </a:extLst>
                </p:cNvPr>
                <p:cNvSpPr>
                  <a:spLocks/>
                </p:cNvSpPr>
                <p:nvPr/>
              </p:nvSpPr>
              <p:spPr bwMode="auto">
                <a:xfrm>
                  <a:off x="3447" y="10288"/>
                  <a:ext cx="59" cy="59"/>
                </a:xfrm>
                <a:custGeom>
                  <a:avLst/>
                  <a:gdLst>
                    <a:gd name="T0" fmla="+- 0 3469 3447"/>
                    <a:gd name="T1" fmla="*/ T0 w 59"/>
                    <a:gd name="T2" fmla="+- 0 10288 10288"/>
                    <a:gd name="T3" fmla="*/ 10288 h 59"/>
                    <a:gd name="T4" fmla="+- 0 3447 3447"/>
                    <a:gd name="T5" fmla="*/ T4 w 59"/>
                    <a:gd name="T6" fmla="+- 0 10324 10288"/>
                    <a:gd name="T7" fmla="*/ 10324 h 59"/>
                    <a:gd name="T8" fmla="+- 0 3450 3447"/>
                    <a:gd name="T9" fmla="*/ T8 w 59"/>
                    <a:gd name="T10" fmla="+- 0 10331 10288"/>
                    <a:gd name="T11" fmla="*/ 10331 h 59"/>
                    <a:gd name="T12" fmla="+- 0 3461 3447"/>
                    <a:gd name="T13" fmla="*/ T12 w 59"/>
                    <a:gd name="T14" fmla="+- 0 10343 10288"/>
                    <a:gd name="T15" fmla="*/ 10343 h 59"/>
                    <a:gd name="T16" fmla="+- 0 3467 3447"/>
                    <a:gd name="T17" fmla="*/ T16 w 59"/>
                    <a:gd name="T18" fmla="+- 0 10346 10288"/>
                    <a:gd name="T19" fmla="*/ 10346 h 59"/>
                    <a:gd name="T20" fmla="+- 0 3483 3447"/>
                    <a:gd name="T21" fmla="*/ T20 w 59"/>
                    <a:gd name="T22" fmla="+- 0 10346 10288"/>
                    <a:gd name="T23" fmla="*/ 10346 h 59"/>
                    <a:gd name="T24" fmla="+- 0 3490 3447"/>
                    <a:gd name="T25" fmla="*/ T24 w 59"/>
                    <a:gd name="T26" fmla="+- 0 10344 10288"/>
                    <a:gd name="T27" fmla="*/ 10344 h 59"/>
                    <a:gd name="T28" fmla="+- 0 3502 3447"/>
                    <a:gd name="T29" fmla="*/ T28 w 59"/>
                    <a:gd name="T30" fmla="+- 0 10333 10288"/>
                    <a:gd name="T31" fmla="*/ 10333 h 59"/>
                    <a:gd name="T32" fmla="+- 0 3505 3447"/>
                    <a:gd name="T33" fmla="*/ T32 w 59"/>
                    <a:gd name="T34" fmla="+- 0 10326 10288"/>
                    <a:gd name="T35" fmla="*/ 10326 h 59"/>
                    <a:gd name="T36" fmla="+- 0 3506 3447"/>
                    <a:gd name="T37" fmla="*/ T36 w 59"/>
                    <a:gd name="T38" fmla="+- 0 10310 10288"/>
                    <a:gd name="T39" fmla="*/ 10310 h 59"/>
                    <a:gd name="T40" fmla="+- 0 3503 3447"/>
                    <a:gd name="T41" fmla="*/ T40 w 59"/>
                    <a:gd name="T42" fmla="+- 0 10303 10288"/>
                    <a:gd name="T43" fmla="*/ 10303 h 59"/>
                    <a:gd name="T44" fmla="+- 0 3492 3447"/>
                    <a:gd name="T45" fmla="*/ T44 w 59"/>
                    <a:gd name="T46" fmla="+- 0 10291 10288"/>
                    <a:gd name="T47" fmla="*/ 10291 h 59"/>
                    <a:gd name="T48" fmla="+- 0 3485 3447"/>
                    <a:gd name="T49" fmla="*/ T48 w 59"/>
                    <a:gd name="T50" fmla="+- 0 10288 10288"/>
                    <a:gd name="T51" fmla="*/ 10288 h 59"/>
                    <a:gd name="T52" fmla="+- 0 3469 3447"/>
                    <a:gd name="T53" fmla="*/ T52 w 59"/>
                    <a:gd name="T54" fmla="+- 0 10288 10288"/>
                    <a:gd name="T55" fmla="*/ 1028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446">
                <a:extLst>
                  <a:ext uri="{FF2B5EF4-FFF2-40B4-BE49-F238E27FC236}">
                    <a16:creationId xmlns:a16="http://schemas.microsoft.com/office/drawing/2014/main" id="{5B7EF594-4F68-3A42-ADC3-B1F051CD0503}"/>
                  </a:ext>
                </a:extLst>
              </p:cNvPr>
              <p:cNvGrpSpPr>
                <a:grpSpLocks/>
              </p:cNvGrpSpPr>
              <p:nvPr/>
            </p:nvGrpSpPr>
            <p:grpSpPr bwMode="auto">
              <a:xfrm>
                <a:off x="2578" y="7946"/>
                <a:ext cx="60" cy="61"/>
                <a:chOff x="2578" y="7946"/>
                <a:chExt cx="60" cy="61"/>
              </a:xfrm>
            </p:grpSpPr>
            <p:sp>
              <p:nvSpPr>
                <p:cNvPr id="152" name="Freeform 447">
                  <a:extLst>
                    <a:ext uri="{FF2B5EF4-FFF2-40B4-BE49-F238E27FC236}">
                      <a16:creationId xmlns:a16="http://schemas.microsoft.com/office/drawing/2014/main" id="{A0092B51-D526-7644-9C33-2E0F57E52AEF}"/>
                    </a:ext>
                  </a:extLst>
                </p:cNvPr>
                <p:cNvSpPr>
                  <a:spLocks/>
                </p:cNvSpPr>
                <p:nvPr/>
              </p:nvSpPr>
              <p:spPr bwMode="auto">
                <a:xfrm>
                  <a:off x="2578" y="7946"/>
                  <a:ext cx="60" cy="61"/>
                </a:xfrm>
                <a:custGeom>
                  <a:avLst/>
                  <a:gdLst>
                    <a:gd name="T0" fmla="+- 0 2610 2578"/>
                    <a:gd name="T1" fmla="*/ T0 w 60"/>
                    <a:gd name="T2" fmla="+- 0 7946 7946"/>
                    <a:gd name="T3" fmla="*/ 7946 h 61"/>
                    <a:gd name="T4" fmla="+- 0 2595 2578"/>
                    <a:gd name="T5" fmla="*/ T4 w 60"/>
                    <a:gd name="T6" fmla="+- 0 7949 7946"/>
                    <a:gd name="T7" fmla="*/ 7949 h 61"/>
                    <a:gd name="T8" fmla="+- 0 2589 2578"/>
                    <a:gd name="T9" fmla="*/ T8 w 60"/>
                    <a:gd name="T10" fmla="+- 0 7953 7946"/>
                    <a:gd name="T11" fmla="*/ 7953 h 61"/>
                    <a:gd name="T12" fmla="+- 0 2580 2578"/>
                    <a:gd name="T13" fmla="*/ T12 w 60"/>
                    <a:gd name="T14" fmla="+- 0 7967 7946"/>
                    <a:gd name="T15" fmla="*/ 7967 h 61"/>
                    <a:gd name="T16" fmla="+- 0 2578 2578"/>
                    <a:gd name="T17" fmla="*/ T16 w 60"/>
                    <a:gd name="T18" fmla="+- 0 7974 7946"/>
                    <a:gd name="T19" fmla="*/ 7974 h 61"/>
                    <a:gd name="T20" fmla="+- 0 2579 2578"/>
                    <a:gd name="T21" fmla="*/ T20 w 60"/>
                    <a:gd name="T22" fmla="+- 0 7982 7946"/>
                    <a:gd name="T23" fmla="*/ 7982 h 61"/>
                    <a:gd name="T24" fmla="+- 0 2581 2578"/>
                    <a:gd name="T25" fmla="*/ T24 w 60"/>
                    <a:gd name="T26" fmla="+- 0 7989 7946"/>
                    <a:gd name="T27" fmla="*/ 7989 h 61"/>
                    <a:gd name="T28" fmla="+- 0 2585 2578"/>
                    <a:gd name="T29" fmla="*/ T28 w 60"/>
                    <a:gd name="T30" fmla="+- 0 7996 7946"/>
                    <a:gd name="T31" fmla="*/ 7996 h 61"/>
                    <a:gd name="T32" fmla="+- 0 2598 2578"/>
                    <a:gd name="T33" fmla="*/ T32 w 60"/>
                    <a:gd name="T34" fmla="+- 0 8005 7946"/>
                    <a:gd name="T35" fmla="*/ 8005 h 61"/>
                    <a:gd name="T36" fmla="+- 0 2606 2578"/>
                    <a:gd name="T37" fmla="*/ T36 w 60"/>
                    <a:gd name="T38" fmla="+- 0 8006 7946"/>
                    <a:gd name="T39" fmla="*/ 8006 h 61"/>
                    <a:gd name="T40" fmla="+- 0 2621 2578"/>
                    <a:gd name="T41" fmla="*/ T40 w 60"/>
                    <a:gd name="T42" fmla="+- 0 8003 7946"/>
                    <a:gd name="T43" fmla="*/ 8003 h 61"/>
                    <a:gd name="T44" fmla="+- 0 2628 2578"/>
                    <a:gd name="T45" fmla="*/ T44 w 60"/>
                    <a:gd name="T46" fmla="+- 0 7999 7946"/>
                    <a:gd name="T47" fmla="*/ 7999 h 61"/>
                    <a:gd name="T48" fmla="+- 0 2637 2578"/>
                    <a:gd name="T49" fmla="*/ T48 w 60"/>
                    <a:gd name="T50" fmla="+- 0 7986 7946"/>
                    <a:gd name="T51" fmla="*/ 7986 h 61"/>
                    <a:gd name="T52" fmla="+- 0 2638 2578"/>
                    <a:gd name="T53" fmla="*/ T52 w 60"/>
                    <a:gd name="T54" fmla="+- 0 7979 7946"/>
                    <a:gd name="T55" fmla="*/ 7979 h 61"/>
                    <a:gd name="T56" fmla="+- 0 2636 2578"/>
                    <a:gd name="T57" fmla="*/ T56 w 60"/>
                    <a:gd name="T58" fmla="+- 0 7971 7946"/>
                    <a:gd name="T59" fmla="*/ 7971 h 61"/>
                    <a:gd name="T60" fmla="+- 0 2635 2578"/>
                    <a:gd name="T61" fmla="*/ T60 w 60"/>
                    <a:gd name="T62" fmla="+- 0 7963 7946"/>
                    <a:gd name="T63" fmla="*/ 7963 h 61"/>
                    <a:gd name="T64" fmla="+- 0 2631 2578"/>
                    <a:gd name="T65" fmla="*/ T64 w 60"/>
                    <a:gd name="T66" fmla="+- 0 7957 7946"/>
                    <a:gd name="T67" fmla="*/ 7957 h 61"/>
                    <a:gd name="T68" fmla="+- 0 2625 2578"/>
                    <a:gd name="T69" fmla="*/ T68 w 60"/>
                    <a:gd name="T70" fmla="+- 0 7952 7946"/>
                    <a:gd name="T71" fmla="*/ 7952 h 61"/>
                    <a:gd name="T72" fmla="+- 0 2618 2578"/>
                    <a:gd name="T73" fmla="*/ T72 w 60"/>
                    <a:gd name="T74" fmla="+- 0 7948 7946"/>
                    <a:gd name="T75" fmla="*/ 7948 h 61"/>
                    <a:gd name="T76" fmla="+- 0 2610 2578"/>
                    <a:gd name="T77" fmla="*/ T76 w 60"/>
                    <a:gd name="T78" fmla="+- 0 7946 7946"/>
                    <a:gd name="T79" fmla="*/ 794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2" y="21"/>
                      </a:lnTo>
                      <a:lnTo>
                        <a:pt x="0" y="28"/>
                      </a:lnTo>
                      <a:lnTo>
                        <a:pt x="1" y="36"/>
                      </a:lnTo>
                      <a:lnTo>
                        <a:pt x="3" y="43"/>
                      </a:lnTo>
                      <a:lnTo>
                        <a:pt x="7" y="50"/>
                      </a:lnTo>
                      <a:lnTo>
                        <a:pt x="20" y="59"/>
                      </a:lnTo>
                      <a:lnTo>
                        <a:pt x="28" y="60"/>
                      </a:lnTo>
                      <a:lnTo>
                        <a:pt x="43" y="57"/>
                      </a:lnTo>
                      <a:lnTo>
                        <a:pt x="50" y="53"/>
                      </a:lnTo>
                      <a:lnTo>
                        <a:pt x="59" y="40"/>
                      </a:lnTo>
                      <a:lnTo>
                        <a:pt x="60" y="33"/>
                      </a:lnTo>
                      <a:lnTo>
                        <a:pt x="58" y="25"/>
                      </a:lnTo>
                      <a:lnTo>
                        <a:pt x="57" y="17"/>
                      </a:lnTo>
                      <a:lnTo>
                        <a:pt x="53" y="11"/>
                      </a:lnTo>
                      <a:lnTo>
                        <a:pt x="47" y="6"/>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448">
                <a:extLst>
                  <a:ext uri="{FF2B5EF4-FFF2-40B4-BE49-F238E27FC236}">
                    <a16:creationId xmlns:a16="http://schemas.microsoft.com/office/drawing/2014/main" id="{E1A1595C-857A-6345-A0CB-82391264AAF2}"/>
                  </a:ext>
                </a:extLst>
              </p:cNvPr>
              <p:cNvGrpSpPr>
                <a:grpSpLocks/>
              </p:cNvGrpSpPr>
              <p:nvPr/>
            </p:nvGrpSpPr>
            <p:grpSpPr bwMode="auto">
              <a:xfrm>
                <a:off x="2499" y="8062"/>
                <a:ext cx="60" cy="61"/>
                <a:chOff x="2499" y="8062"/>
                <a:chExt cx="60" cy="61"/>
              </a:xfrm>
            </p:grpSpPr>
            <p:sp>
              <p:nvSpPr>
                <p:cNvPr id="151" name="Freeform 449">
                  <a:extLst>
                    <a:ext uri="{FF2B5EF4-FFF2-40B4-BE49-F238E27FC236}">
                      <a16:creationId xmlns:a16="http://schemas.microsoft.com/office/drawing/2014/main" id="{B915B65F-F833-9A45-8A99-B1EC461CCD35}"/>
                    </a:ext>
                  </a:extLst>
                </p:cNvPr>
                <p:cNvSpPr>
                  <a:spLocks/>
                </p:cNvSpPr>
                <p:nvPr/>
              </p:nvSpPr>
              <p:spPr bwMode="auto">
                <a:xfrm>
                  <a:off x="2499" y="8062"/>
                  <a:ext cx="60" cy="61"/>
                </a:xfrm>
                <a:custGeom>
                  <a:avLst/>
                  <a:gdLst>
                    <a:gd name="T0" fmla="+- 0 2531 2499"/>
                    <a:gd name="T1" fmla="*/ T0 w 60"/>
                    <a:gd name="T2" fmla="+- 0 8062 8062"/>
                    <a:gd name="T3" fmla="*/ 8062 h 61"/>
                    <a:gd name="T4" fmla="+- 0 2516 2499"/>
                    <a:gd name="T5" fmla="*/ T4 w 60"/>
                    <a:gd name="T6" fmla="+- 0 8065 8062"/>
                    <a:gd name="T7" fmla="*/ 8065 h 61"/>
                    <a:gd name="T8" fmla="+- 0 2510 2499"/>
                    <a:gd name="T9" fmla="*/ T8 w 60"/>
                    <a:gd name="T10" fmla="+- 0 8069 8062"/>
                    <a:gd name="T11" fmla="*/ 8069 h 61"/>
                    <a:gd name="T12" fmla="+- 0 2501 2499"/>
                    <a:gd name="T13" fmla="*/ T12 w 60"/>
                    <a:gd name="T14" fmla="+- 0 8083 8062"/>
                    <a:gd name="T15" fmla="*/ 8083 h 61"/>
                    <a:gd name="T16" fmla="+- 0 2499 2499"/>
                    <a:gd name="T17" fmla="*/ T16 w 60"/>
                    <a:gd name="T18" fmla="+- 0 8090 8062"/>
                    <a:gd name="T19" fmla="*/ 8090 h 61"/>
                    <a:gd name="T20" fmla="+- 0 2501 2499"/>
                    <a:gd name="T21" fmla="*/ T20 w 60"/>
                    <a:gd name="T22" fmla="+- 0 8098 8062"/>
                    <a:gd name="T23" fmla="*/ 8098 h 61"/>
                    <a:gd name="T24" fmla="+- 0 2502 2499"/>
                    <a:gd name="T25" fmla="*/ T24 w 60"/>
                    <a:gd name="T26" fmla="+- 0 8106 8062"/>
                    <a:gd name="T27" fmla="*/ 8106 h 61"/>
                    <a:gd name="T28" fmla="+- 0 2506 2499"/>
                    <a:gd name="T29" fmla="*/ T28 w 60"/>
                    <a:gd name="T30" fmla="+- 0 8112 8062"/>
                    <a:gd name="T31" fmla="*/ 8112 h 61"/>
                    <a:gd name="T32" fmla="+- 0 2519 2499"/>
                    <a:gd name="T33" fmla="*/ T32 w 60"/>
                    <a:gd name="T34" fmla="+- 0 8121 8062"/>
                    <a:gd name="T35" fmla="*/ 8121 h 61"/>
                    <a:gd name="T36" fmla="+- 0 2527 2499"/>
                    <a:gd name="T37" fmla="*/ T36 w 60"/>
                    <a:gd name="T38" fmla="+- 0 8122 8062"/>
                    <a:gd name="T39" fmla="*/ 8122 h 61"/>
                    <a:gd name="T40" fmla="+- 0 2543 2499"/>
                    <a:gd name="T41" fmla="*/ T40 w 60"/>
                    <a:gd name="T42" fmla="+- 0 8119 8062"/>
                    <a:gd name="T43" fmla="*/ 8119 h 61"/>
                    <a:gd name="T44" fmla="+- 0 2549 2499"/>
                    <a:gd name="T45" fmla="*/ T44 w 60"/>
                    <a:gd name="T46" fmla="+- 0 8115 8062"/>
                    <a:gd name="T47" fmla="*/ 8115 h 61"/>
                    <a:gd name="T48" fmla="+- 0 2558 2499"/>
                    <a:gd name="T49" fmla="*/ T48 w 60"/>
                    <a:gd name="T50" fmla="+- 0 8102 8062"/>
                    <a:gd name="T51" fmla="*/ 8102 h 61"/>
                    <a:gd name="T52" fmla="+- 0 2559 2499"/>
                    <a:gd name="T53" fmla="*/ T52 w 60"/>
                    <a:gd name="T54" fmla="+- 0 8095 8062"/>
                    <a:gd name="T55" fmla="*/ 8095 h 61"/>
                    <a:gd name="T56" fmla="+- 0 2556 2499"/>
                    <a:gd name="T57" fmla="*/ T56 w 60"/>
                    <a:gd name="T58" fmla="+- 0 8079 8062"/>
                    <a:gd name="T59" fmla="*/ 8079 h 61"/>
                    <a:gd name="T60" fmla="+- 0 2552 2499"/>
                    <a:gd name="T61" fmla="*/ T60 w 60"/>
                    <a:gd name="T62" fmla="+- 0 8073 8062"/>
                    <a:gd name="T63" fmla="*/ 8073 h 61"/>
                    <a:gd name="T64" fmla="+- 0 2539 2499"/>
                    <a:gd name="T65" fmla="*/ T64 w 60"/>
                    <a:gd name="T66" fmla="+- 0 8064 8062"/>
                    <a:gd name="T67" fmla="*/ 8064 h 61"/>
                    <a:gd name="T68" fmla="+- 0 2531 2499"/>
                    <a:gd name="T69" fmla="*/ T68 w 60"/>
                    <a:gd name="T70" fmla="+- 0 8062 8062"/>
                    <a:gd name="T71" fmla="*/ 80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1" y="7"/>
                      </a:lnTo>
                      <a:lnTo>
                        <a:pt x="2" y="21"/>
                      </a:lnTo>
                      <a:lnTo>
                        <a:pt x="0" y="28"/>
                      </a:lnTo>
                      <a:lnTo>
                        <a:pt x="2" y="36"/>
                      </a:lnTo>
                      <a:lnTo>
                        <a:pt x="3" y="44"/>
                      </a:lnTo>
                      <a:lnTo>
                        <a:pt x="7" y="50"/>
                      </a:lnTo>
                      <a:lnTo>
                        <a:pt x="20" y="59"/>
                      </a:lnTo>
                      <a:lnTo>
                        <a:pt x="28" y="60"/>
                      </a:lnTo>
                      <a:lnTo>
                        <a:pt x="44" y="57"/>
                      </a:lnTo>
                      <a:lnTo>
                        <a:pt x="50" y="53"/>
                      </a:lnTo>
                      <a:lnTo>
                        <a:pt x="59" y="40"/>
                      </a:lnTo>
                      <a:lnTo>
                        <a:pt x="60" y="33"/>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450">
                <a:extLst>
                  <a:ext uri="{FF2B5EF4-FFF2-40B4-BE49-F238E27FC236}">
                    <a16:creationId xmlns:a16="http://schemas.microsoft.com/office/drawing/2014/main" id="{7B62D685-B23E-2B4C-91B1-090539BF4978}"/>
                  </a:ext>
                </a:extLst>
              </p:cNvPr>
              <p:cNvGrpSpPr>
                <a:grpSpLocks/>
              </p:cNvGrpSpPr>
              <p:nvPr/>
            </p:nvGrpSpPr>
            <p:grpSpPr bwMode="auto">
              <a:xfrm>
                <a:off x="2420" y="8178"/>
                <a:ext cx="60" cy="61"/>
                <a:chOff x="2420" y="8178"/>
                <a:chExt cx="60" cy="61"/>
              </a:xfrm>
            </p:grpSpPr>
            <p:sp>
              <p:nvSpPr>
                <p:cNvPr id="150" name="Freeform 451">
                  <a:extLst>
                    <a:ext uri="{FF2B5EF4-FFF2-40B4-BE49-F238E27FC236}">
                      <a16:creationId xmlns:a16="http://schemas.microsoft.com/office/drawing/2014/main" id="{CD60171E-9208-4A40-BDBB-BACD4842EE01}"/>
                    </a:ext>
                  </a:extLst>
                </p:cNvPr>
                <p:cNvSpPr>
                  <a:spLocks/>
                </p:cNvSpPr>
                <p:nvPr/>
              </p:nvSpPr>
              <p:spPr bwMode="auto">
                <a:xfrm>
                  <a:off x="2420" y="8178"/>
                  <a:ext cx="60" cy="61"/>
                </a:xfrm>
                <a:custGeom>
                  <a:avLst/>
                  <a:gdLst>
                    <a:gd name="T0" fmla="+- 0 2453 2420"/>
                    <a:gd name="T1" fmla="*/ T0 w 60"/>
                    <a:gd name="T2" fmla="+- 0 8178 8178"/>
                    <a:gd name="T3" fmla="*/ 8178 h 61"/>
                    <a:gd name="T4" fmla="+- 0 2437 2420"/>
                    <a:gd name="T5" fmla="*/ T4 w 60"/>
                    <a:gd name="T6" fmla="+- 0 8181 8178"/>
                    <a:gd name="T7" fmla="*/ 8181 h 61"/>
                    <a:gd name="T8" fmla="+- 0 2431 2420"/>
                    <a:gd name="T9" fmla="*/ T8 w 60"/>
                    <a:gd name="T10" fmla="+- 0 8185 8178"/>
                    <a:gd name="T11" fmla="*/ 8185 h 61"/>
                    <a:gd name="T12" fmla="+- 0 2422 2420"/>
                    <a:gd name="T13" fmla="*/ T12 w 60"/>
                    <a:gd name="T14" fmla="+- 0 8199 8178"/>
                    <a:gd name="T15" fmla="*/ 8199 h 61"/>
                    <a:gd name="T16" fmla="+- 0 2420 2420"/>
                    <a:gd name="T17" fmla="*/ T16 w 60"/>
                    <a:gd name="T18" fmla="+- 0 8206 8178"/>
                    <a:gd name="T19" fmla="*/ 8206 h 61"/>
                    <a:gd name="T20" fmla="+- 0 2422 2420"/>
                    <a:gd name="T21" fmla="*/ T20 w 60"/>
                    <a:gd name="T22" fmla="+- 0 8214 8178"/>
                    <a:gd name="T23" fmla="*/ 8214 h 61"/>
                    <a:gd name="T24" fmla="+- 0 2423 2420"/>
                    <a:gd name="T25" fmla="*/ T24 w 60"/>
                    <a:gd name="T26" fmla="+- 0 8222 8178"/>
                    <a:gd name="T27" fmla="*/ 8222 h 61"/>
                    <a:gd name="T28" fmla="+- 0 2427 2420"/>
                    <a:gd name="T29" fmla="*/ T28 w 60"/>
                    <a:gd name="T30" fmla="+- 0 8228 8178"/>
                    <a:gd name="T31" fmla="*/ 8228 h 61"/>
                    <a:gd name="T32" fmla="+- 0 2441 2420"/>
                    <a:gd name="T33" fmla="*/ T32 w 60"/>
                    <a:gd name="T34" fmla="+- 0 8237 8178"/>
                    <a:gd name="T35" fmla="*/ 8237 h 61"/>
                    <a:gd name="T36" fmla="+- 0 2448 2420"/>
                    <a:gd name="T37" fmla="*/ T36 w 60"/>
                    <a:gd name="T38" fmla="+- 0 8239 8178"/>
                    <a:gd name="T39" fmla="*/ 8239 h 61"/>
                    <a:gd name="T40" fmla="+- 0 2464 2420"/>
                    <a:gd name="T41" fmla="*/ T40 w 60"/>
                    <a:gd name="T42" fmla="+- 0 8235 8178"/>
                    <a:gd name="T43" fmla="*/ 8235 h 61"/>
                    <a:gd name="T44" fmla="+- 0 2470 2420"/>
                    <a:gd name="T45" fmla="*/ T44 w 60"/>
                    <a:gd name="T46" fmla="+- 0 8232 8178"/>
                    <a:gd name="T47" fmla="*/ 8232 h 61"/>
                    <a:gd name="T48" fmla="+- 0 2479 2420"/>
                    <a:gd name="T49" fmla="*/ T48 w 60"/>
                    <a:gd name="T50" fmla="+- 0 8218 8178"/>
                    <a:gd name="T51" fmla="*/ 8218 h 61"/>
                    <a:gd name="T52" fmla="+- 0 2480 2420"/>
                    <a:gd name="T53" fmla="*/ T52 w 60"/>
                    <a:gd name="T54" fmla="+- 0 8211 8178"/>
                    <a:gd name="T55" fmla="*/ 8211 h 61"/>
                    <a:gd name="T56" fmla="+- 0 2479 2420"/>
                    <a:gd name="T57" fmla="*/ T56 w 60"/>
                    <a:gd name="T58" fmla="+- 0 8203 8178"/>
                    <a:gd name="T59" fmla="*/ 8203 h 61"/>
                    <a:gd name="T60" fmla="+- 0 2477 2420"/>
                    <a:gd name="T61" fmla="*/ T60 w 60"/>
                    <a:gd name="T62" fmla="+- 0 8195 8178"/>
                    <a:gd name="T63" fmla="*/ 8195 h 61"/>
                    <a:gd name="T64" fmla="+- 0 2473 2420"/>
                    <a:gd name="T65" fmla="*/ T64 w 60"/>
                    <a:gd name="T66" fmla="+- 0 8189 8178"/>
                    <a:gd name="T67" fmla="*/ 8189 h 61"/>
                    <a:gd name="T68" fmla="+- 0 2467 2420"/>
                    <a:gd name="T69" fmla="*/ T68 w 60"/>
                    <a:gd name="T70" fmla="+- 0 8185 8178"/>
                    <a:gd name="T71" fmla="*/ 8185 h 61"/>
                    <a:gd name="T72" fmla="+- 0 2460 2420"/>
                    <a:gd name="T73" fmla="*/ T72 w 60"/>
                    <a:gd name="T74" fmla="+- 0 8180 8178"/>
                    <a:gd name="T75" fmla="*/ 8180 h 61"/>
                    <a:gd name="T76" fmla="+- 0 2453 2420"/>
                    <a:gd name="T77" fmla="*/ T76 w 60"/>
                    <a:gd name="T78" fmla="+- 0 8178 8178"/>
                    <a:gd name="T79" fmla="*/ 817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1"/>
                      </a:lnTo>
                      <a:lnTo>
                        <a:pt x="0" y="28"/>
                      </a:lnTo>
                      <a:lnTo>
                        <a:pt x="2" y="36"/>
                      </a:lnTo>
                      <a:lnTo>
                        <a:pt x="3" y="44"/>
                      </a:lnTo>
                      <a:lnTo>
                        <a:pt x="7" y="50"/>
                      </a:lnTo>
                      <a:lnTo>
                        <a:pt x="21" y="59"/>
                      </a:lnTo>
                      <a:lnTo>
                        <a:pt x="28" y="61"/>
                      </a:lnTo>
                      <a:lnTo>
                        <a:pt x="44" y="57"/>
                      </a:lnTo>
                      <a:lnTo>
                        <a:pt x="50" y="54"/>
                      </a:lnTo>
                      <a:lnTo>
                        <a:pt x="59" y="40"/>
                      </a:lnTo>
                      <a:lnTo>
                        <a:pt x="60" y="33"/>
                      </a:lnTo>
                      <a:lnTo>
                        <a:pt x="59" y="25"/>
                      </a:lnTo>
                      <a:lnTo>
                        <a:pt x="57" y="17"/>
                      </a:lnTo>
                      <a:lnTo>
                        <a:pt x="53" y="11"/>
                      </a:lnTo>
                      <a:lnTo>
                        <a:pt x="47" y="7"/>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452">
                <a:extLst>
                  <a:ext uri="{FF2B5EF4-FFF2-40B4-BE49-F238E27FC236}">
                    <a16:creationId xmlns:a16="http://schemas.microsoft.com/office/drawing/2014/main" id="{7B1E30E0-09D8-7D42-894B-9652A4E22461}"/>
                  </a:ext>
                </a:extLst>
              </p:cNvPr>
              <p:cNvGrpSpPr>
                <a:grpSpLocks/>
              </p:cNvGrpSpPr>
              <p:nvPr/>
            </p:nvGrpSpPr>
            <p:grpSpPr bwMode="auto">
              <a:xfrm>
                <a:off x="2341" y="8295"/>
                <a:ext cx="60" cy="61"/>
                <a:chOff x="2341" y="8295"/>
                <a:chExt cx="60" cy="61"/>
              </a:xfrm>
            </p:grpSpPr>
            <p:sp>
              <p:nvSpPr>
                <p:cNvPr id="149" name="Freeform 453">
                  <a:extLst>
                    <a:ext uri="{FF2B5EF4-FFF2-40B4-BE49-F238E27FC236}">
                      <a16:creationId xmlns:a16="http://schemas.microsoft.com/office/drawing/2014/main" id="{E8E72EB0-A4AD-A647-B2F9-FE568564007A}"/>
                    </a:ext>
                  </a:extLst>
                </p:cNvPr>
                <p:cNvSpPr>
                  <a:spLocks/>
                </p:cNvSpPr>
                <p:nvPr/>
              </p:nvSpPr>
              <p:spPr bwMode="auto">
                <a:xfrm>
                  <a:off x="2341" y="8295"/>
                  <a:ext cx="60" cy="61"/>
                </a:xfrm>
                <a:custGeom>
                  <a:avLst/>
                  <a:gdLst>
                    <a:gd name="T0" fmla="+- 0 2374 2341"/>
                    <a:gd name="T1" fmla="*/ T0 w 60"/>
                    <a:gd name="T2" fmla="+- 0 8295 8295"/>
                    <a:gd name="T3" fmla="*/ 8295 h 61"/>
                    <a:gd name="T4" fmla="+- 0 2358 2341"/>
                    <a:gd name="T5" fmla="*/ T4 w 60"/>
                    <a:gd name="T6" fmla="+- 0 8298 8295"/>
                    <a:gd name="T7" fmla="*/ 8298 h 61"/>
                    <a:gd name="T8" fmla="+- 0 2352 2341"/>
                    <a:gd name="T9" fmla="*/ T8 w 60"/>
                    <a:gd name="T10" fmla="+- 0 8302 8295"/>
                    <a:gd name="T11" fmla="*/ 8302 h 61"/>
                    <a:gd name="T12" fmla="+- 0 2343 2341"/>
                    <a:gd name="T13" fmla="*/ T12 w 60"/>
                    <a:gd name="T14" fmla="+- 0 8315 8295"/>
                    <a:gd name="T15" fmla="*/ 8315 h 61"/>
                    <a:gd name="T16" fmla="+- 0 2341 2341"/>
                    <a:gd name="T17" fmla="*/ T16 w 60"/>
                    <a:gd name="T18" fmla="+- 0 8322 8295"/>
                    <a:gd name="T19" fmla="*/ 8322 h 61"/>
                    <a:gd name="T20" fmla="+- 0 2343 2341"/>
                    <a:gd name="T21" fmla="*/ T20 w 60"/>
                    <a:gd name="T22" fmla="+- 0 8330 8295"/>
                    <a:gd name="T23" fmla="*/ 8330 h 61"/>
                    <a:gd name="T24" fmla="+- 0 2344 2341"/>
                    <a:gd name="T25" fmla="*/ T24 w 60"/>
                    <a:gd name="T26" fmla="+- 0 8338 8295"/>
                    <a:gd name="T27" fmla="*/ 8338 h 61"/>
                    <a:gd name="T28" fmla="+- 0 2348 2341"/>
                    <a:gd name="T29" fmla="*/ T28 w 60"/>
                    <a:gd name="T30" fmla="+- 0 8344 8295"/>
                    <a:gd name="T31" fmla="*/ 8344 h 61"/>
                    <a:gd name="T32" fmla="+- 0 2362 2341"/>
                    <a:gd name="T33" fmla="*/ T32 w 60"/>
                    <a:gd name="T34" fmla="+- 0 8353 8295"/>
                    <a:gd name="T35" fmla="*/ 8353 h 61"/>
                    <a:gd name="T36" fmla="+- 0 2369 2341"/>
                    <a:gd name="T37" fmla="*/ T36 w 60"/>
                    <a:gd name="T38" fmla="+- 0 8355 8295"/>
                    <a:gd name="T39" fmla="*/ 8355 h 61"/>
                    <a:gd name="T40" fmla="+- 0 2377 2341"/>
                    <a:gd name="T41" fmla="*/ T40 w 60"/>
                    <a:gd name="T42" fmla="+- 0 8353 8295"/>
                    <a:gd name="T43" fmla="*/ 8353 h 61"/>
                    <a:gd name="T44" fmla="+- 0 2385 2341"/>
                    <a:gd name="T45" fmla="*/ T44 w 60"/>
                    <a:gd name="T46" fmla="+- 0 8352 8295"/>
                    <a:gd name="T47" fmla="*/ 8352 h 61"/>
                    <a:gd name="T48" fmla="+- 0 2391 2341"/>
                    <a:gd name="T49" fmla="*/ T48 w 60"/>
                    <a:gd name="T50" fmla="+- 0 8348 8295"/>
                    <a:gd name="T51" fmla="*/ 8348 h 61"/>
                    <a:gd name="T52" fmla="+- 0 2400 2341"/>
                    <a:gd name="T53" fmla="*/ T52 w 60"/>
                    <a:gd name="T54" fmla="+- 0 8335 8295"/>
                    <a:gd name="T55" fmla="*/ 8335 h 61"/>
                    <a:gd name="T56" fmla="+- 0 2401 2341"/>
                    <a:gd name="T57" fmla="*/ T56 w 60"/>
                    <a:gd name="T58" fmla="+- 0 8327 8295"/>
                    <a:gd name="T59" fmla="*/ 8327 h 61"/>
                    <a:gd name="T60" fmla="+- 0 2400 2341"/>
                    <a:gd name="T61" fmla="*/ T60 w 60"/>
                    <a:gd name="T62" fmla="+- 0 8319 8295"/>
                    <a:gd name="T63" fmla="*/ 8319 h 61"/>
                    <a:gd name="T64" fmla="+- 0 2398 2341"/>
                    <a:gd name="T65" fmla="*/ T64 w 60"/>
                    <a:gd name="T66" fmla="+- 0 8311 8295"/>
                    <a:gd name="T67" fmla="*/ 8311 h 61"/>
                    <a:gd name="T68" fmla="+- 0 2394 2341"/>
                    <a:gd name="T69" fmla="*/ T68 w 60"/>
                    <a:gd name="T70" fmla="+- 0 8305 8295"/>
                    <a:gd name="T71" fmla="*/ 8305 h 61"/>
                    <a:gd name="T72" fmla="+- 0 2388 2341"/>
                    <a:gd name="T73" fmla="*/ T72 w 60"/>
                    <a:gd name="T74" fmla="+- 0 8301 8295"/>
                    <a:gd name="T75" fmla="*/ 8301 h 61"/>
                    <a:gd name="T76" fmla="+- 0 2381 2341"/>
                    <a:gd name="T77" fmla="*/ T76 w 60"/>
                    <a:gd name="T78" fmla="+- 0 8296 8295"/>
                    <a:gd name="T79" fmla="*/ 8296 h 61"/>
                    <a:gd name="T80" fmla="+- 0 2374 2341"/>
                    <a:gd name="T81" fmla="*/ T80 w 60"/>
                    <a:gd name="T82" fmla="+- 0 8295 8295"/>
                    <a:gd name="T83" fmla="*/ 829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2" y="20"/>
                      </a:lnTo>
                      <a:lnTo>
                        <a:pt x="0" y="27"/>
                      </a:lnTo>
                      <a:lnTo>
                        <a:pt x="2" y="35"/>
                      </a:lnTo>
                      <a:lnTo>
                        <a:pt x="3" y="43"/>
                      </a:lnTo>
                      <a:lnTo>
                        <a:pt x="7" y="49"/>
                      </a:lnTo>
                      <a:lnTo>
                        <a:pt x="21" y="58"/>
                      </a:lnTo>
                      <a:lnTo>
                        <a:pt x="28" y="60"/>
                      </a:lnTo>
                      <a:lnTo>
                        <a:pt x="36" y="58"/>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454">
                <a:extLst>
                  <a:ext uri="{FF2B5EF4-FFF2-40B4-BE49-F238E27FC236}">
                    <a16:creationId xmlns:a16="http://schemas.microsoft.com/office/drawing/2014/main" id="{D8D892AF-133C-8541-9EB3-F39CEBBD97BA}"/>
                  </a:ext>
                </a:extLst>
              </p:cNvPr>
              <p:cNvGrpSpPr>
                <a:grpSpLocks/>
              </p:cNvGrpSpPr>
              <p:nvPr/>
            </p:nvGrpSpPr>
            <p:grpSpPr bwMode="auto">
              <a:xfrm>
                <a:off x="2262" y="8411"/>
                <a:ext cx="60" cy="61"/>
                <a:chOff x="2262" y="8411"/>
                <a:chExt cx="60" cy="61"/>
              </a:xfrm>
            </p:grpSpPr>
            <p:sp>
              <p:nvSpPr>
                <p:cNvPr id="148" name="Freeform 455">
                  <a:extLst>
                    <a:ext uri="{FF2B5EF4-FFF2-40B4-BE49-F238E27FC236}">
                      <a16:creationId xmlns:a16="http://schemas.microsoft.com/office/drawing/2014/main" id="{160F02DF-4BB9-EB47-9FDD-35DEA5239030}"/>
                    </a:ext>
                  </a:extLst>
                </p:cNvPr>
                <p:cNvSpPr>
                  <a:spLocks/>
                </p:cNvSpPr>
                <p:nvPr/>
              </p:nvSpPr>
              <p:spPr bwMode="auto">
                <a:xfrm>
                  <a:off x="2262" y="8411"/>
                  <a:ext cx="60" cy="61"/>
                </a:xfrm>
                <a:custGeom>
                  <a:avLst/>
                  <a:gdLst>
                    <a:gd name="T0" fmla="+- 0 2295 2262"/>
                    <a:gd name="T1" fmla="*/ T0 w 60"/>
                    <a:gd name="T2" fmla="+- 0 8411 8411"/>
                    <a:gd name="T3" fmla="*/ 8411 h 61"/>
                    <a:gd name="T4" fmla="+- 0 2279 2262"/>
                    <a:gd name="T5" fmla="*/ T4 w 60"/>
                    <a:gd name="T6" fmla="+- 0 8414 8411"/>
                    <a:gd name="T7" fmla="*/ 8414 h 61"/>
                    <a:gd name="T8" fmla="+- 0 2273 2262"/>
                    <a:gd name="T9" fmla="*/ T8 w 60"/>
                    <a:gd name="T10" fmla="+- 0 8418 8411"/>
                    <a:gd name="T11" fmla="*/ 8418 h 61"/>
                    <a:gd name="T12" fmla="+- 0 2269 2262"/>
                    <a:gd name="T13" fmla="*/ T12 w 60"/>
                    <a:gd name="T14" fmla="+- 0 8425 8411"/>
                    <a:gd name="T15" fmla="*/ 8425 h 61"/>
                    <a:gd name="T16" fmla="+- 0 2264 2262"/>
                    <a:gd name="T17" fmla="*/ T16 w 60"/>
                    <a:gd name="T18" fmla="+- 0 8431 8411"/>
                    <a:gd name="T19" fmla="*/ 8431 h 61"/>
                    <a:gd name="T20" fmla="+- 0 2262 2262"/>
                    <a:gd name="T21" fmla="*/ T20 w 60"/>
                    <a:gd name="T22" fmla="+- 0 8439 8411"/>
                    <a:gd name="T23" fmla="*/ 8439 h 61"/>
                    <a:gd name="T24" fmla="+- 0 2264 2262"/>
                    <a:gd name="T25" fmla="*/ T24 w 60"/>
                    <a:gd name="T26" fmla="+- 0 8446 8411"/>
                    <a:gd name="T27" fmla="*/ 8446 h 61"/>
                    <a:gd name="T28" fmla="+- 0 2265 2262"/>
                    <a:gd name="T29" fmla="*/ T28 w 60"/>
                    <a:gd name="T30" fmla="+- 0 8454 8411"/>
                    <a:gd name="T31" fmla="*/ 8454 h 61"/>
                    <a:gd name="T32" fmla="+- 0 2270 2262"/>
                    <a:gd name="T33" fmla="*/ T32 w 60"/>
                    <a:gd name="T34" fmla="+- 0 8460 8411"/>
                    <a:gd name="T35" fmla="*/ 8460 h 61"/>
                    <a:gd name="T36" fmla="+- 0 2283 2262"/>
                    <a:gd name="T37" fmla="*/ T36 w 60"/>
                    <a:gd name="T38" fmla="+- 0 8470 8411"/>
                    <a:gd name="T39" fmla="*/ 8470 h 61"/>
                    <a:gd name="T40" fmla="+- 0 2290 2262"/>
                    <a:gd name="T41" fmla="*/ T40 w 60"/>
                    <a:gd name="T42" fmla="+- 0 8471 8411"/>
                    <a:gd name="T43" fmla="*/ 8471 h 61"/>
                    <a:gd name="T44" fmla="+- 0 2306 2262"/>
                    <a:gd name="T45" fmla="*/ T44 w 60"/>
                    <a:gd name="T46" fmla="+- 0 8468 8411"/>
                    <a:gd name="T47" fmla="*/ 8468 h 61"/>
                    <a:gd name="T48" fmla="+- 0 2312 2262"/>
                    <a:gd name="T49" fmla="*/ T48 w 60"/>
                    <a:gd name="T50" fmla="+- 0 8464 8411"/>
                    <a:gd name="T51" fmla="*/ 8464 h 61"/>
                    <a:gd name="T52" fmla="+- 0 2321 2262"/>
                    <a:gd name="T53" fmla="*/ T52 w 60"/>
                    <a:gd name="T54" fmla="+- 0 8451 8411"/>
                    <a:gd name="T55" fmla="*/ 8451 h 61"/>
                    <a:gd name="T56" fmla="+- 0 2322 2262"/>
                    <a:gd name="T57" fmla="*/ T56 w 60"/>
                    <a:gd name="T58" fmla="+- 0 8444 8411"/>
                    <a:gd name="T59" fmla="*/ 8444 h 61"/>
                    <a:gd name="T60" fmla="+- 0 2321 2262"/>
                    <a:gd name="T61" fmla="*/ T60 w 60"/>
                    <a:gd name="T62" fmla="+- 0 8436 8411"/>
                    <a:gd name="T63" fmla="*/ 8436 h 61"/>
                    <a:gd name="T64" fmla="+- 0 2319 2262"/>
                    <a:gd name="T65" fmla="*/ T64 w 60"/>
                    <a:gd name="T66" fmla="+- 0 8428 8411"/>
                    <a:gd name="T67" fmla="*/ 8428 h 61"/>
                    <a:gd name="T68" fmla="+- 0 2315 2262"/>
                    <a:gd name="T69" fmla="*/ T68 w 60"/>
                    <a:gd name="T70" fmla="+- 0 8422 8411"/>
                    <a:gd name="T71" fmla="*/ 8422 h 61"/>
                    <a:gd name="T72" fmla="+- 0 2309 2262"/>
                    <a:gd name="T73" fmla="*/ T72 w 60"/>
                    <a:gd name="T74" fmla="+- 0 8417 8411"/>
                    <a:gd name="T75" fmla="*/ 8417 h 61"/>
                    <a:gd name="T76" fmla="+- 0 2302 2262"/>
                    <a:gd name="T77" fmla="*/ T76 w 60"/>
                    <a:gd name="T78" fmla="+- 0 8412 8411"/>
                    <a:gd name="T79" fmla="*/ 8412 h 61"/>
                    <a:gd name="T80" fmla="+- 0 2295 2262"/>
                    <a:gd name="T81" fmla="*/ T80 w 60"/>
                    <a:gd name="T82" fmla="+- 0 8411 8411"/>
                    <a:gd name="T83" fmla="*/ 841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7" y="14"/>
                      </a:lnTo>
                      <a:lnTo>
                        <a:pt x="2" y="20"/>
                      </a:lnTo>
                      <a:lnTo>
                        <a:pt x="0" y="28"/>
                      </a:lnTo>
                      <a:lnTo>
                        <a:pt x="2" y="35"/>
                      </a:lnTo>
                      <a:lnTo>
                        <a:pt x="3" y="43"/>
                      </a:lnTo>
                      <a:lnTo>
                        <a:pt x="8" y="49"/>
                      </a:lnTo>
                      <a:lnTo>
                        <a:pt x="21" y="59"/>
                      </a:lnTo>
                      <a:lnTo>
                        <a:pt x="28" y="60"/>
                      </a:lnTo>
                      <a:lnTo>
                        <a:pt x="44" y="57"/>
                      </a:lnTo>
                      <a:lnTo>
                        <a:pt x="50" y="53"/>
                      </a:lnTo>
                      <a:lnTo>
                        <a:pt x="59" y="40"/>
                      </a:lnTo>
                      <a:lnTo>
                        <a:pt x="60" y="33"/>
                      </a:lnTo>
                      <a:lnTo>
                        <a:pt x="59" y="25"/>
                      </a:lnTo>
                      <a:lnTo>
                        <a:pt x="57" y="17"/>
                      </a:lnTo>
                      <a:lnTo>
                        <a:pt x="53" y="11"/>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456">
                <a:extLst>
                  <a:ext uri="{FF2B5EF4-FFF2-40B4-BE49-F238E27FC236}">
                    <a16:creationId xmlns:a16="http://schemas.microsoft.com/office/drawing/2014/main" id="{AD0A776F-C6F9-484E-8FFE-60876D3B2EAC}"/>
                  </a:ext>
                </a:extLst>
              </p:cNvPr>
              <p:cNvGrpSpPr>
                <a:grpSpLocks/>
              </p:cNvGrpSpPr>
              <p:nvPr/>
            </p:nvGrpSpPr>
            <p:grpSpPr bwMode="auto">
              <a:xfrm>
                <a:off x="2184" y="8527"/>
                <a:ext cx="60" cy="61"/>
                <a:chOff x="2184" y="8527"/>
                <a:chExt cx="60" cy="61"/>
              </a:xfrm>
            </p:grpSpPr>
            <p:sp>
              <p:nvSpPr>
                <p:cNvPr id="147" name="Freeform 457">
                  <a:extLst>
                    <a:ext uri="{FF2B5EF4-FFF2-40B4-BE49-F238E27FC236}">
                      <a16:creationId xmlns:a16="http://schemas.microsoft.com/office/drawing/2014/main" id="{8BA0ED67-A884-7C4B-AAB7-24762E2D7C12}"/>
                    </a:ext>
                  </a:extLst>
                </p:cNvPr>
                <p:cNvSpPr>
                  <a:spLocks/>
                </p:cNvSpPr>
                <p:nvPr/>
              </p:nvSpPr>
              <p:spPr bwMode="auto">
                <a:xfrm>
                  <a:off x="2184" y="8527"/>
                  <a:ext cx="60" cy="61"/>
                </a:xfrm>
                <a:custGeom>
                  <a:avLst/>
                  <a:gdLst>
                    <a:gd name="T0" fmla="+- 0 2216 2184"/>
                    <a:gd name="T1" fmla="*/ T0 w 60"/>
                    <a:gd name="T2" fmla="+- 0 8527 8527"/>
                    <a:gd name="T3" fmla="*/ 8527 h 61"/>
                    <a:gd name="T4" fmla="+- 0 2200 2184"/>
                    <a:gd name="T5" fmla="*/ T4 w 60"/>
                    <a:gd name="T6" fmla="+- 0 8530 8527"/>
                    <a:gd name="T7" fmla="*/ 8530 h 61"/>
                    <a:gd name="T8" fmla="+- 0 2194 2184"/>
                    <a:gd name="T9" fmla="*/ T8 w 60"/>
                    <a:gd name="T10" fmla="+- 0 8534 8527"/>
                    <a:gd name="T11" fmla="*/ 8534 h 61"/>
                    <a:gd name="T12" fmla="+- 0 2185 2184"/>
                    <a:gd name="T13" fmla="*/ T12 w 60"/>
                    <a:gd name="T14" fmla="+- 0 8548 8527"/>
                    <a:gd name="T15" fmla="*/ 8548 h 61"/>
                    <a:gd name="T16" fmla="+- 0 2184 2184"/>
                    <a:gd name="T17" fmla="*/ T16 w 60"/>
                    <a:gd name="T18" fmla="+- 0 8555 8527"/>
                    <a:gd name="T19" fmla="*/ 8555 h 61"/>
                    <a:gd name="T20" fmla="+- 0 2185 2184"/>
                    <a:gd name="T21" fmla="*/ T20 w 60"/>
                    <a:gd name="T22" fmla="+- 0 8563 8527"/>
                    <a:gd name="T23" fmla="*/ 8563 h 61"/>
                    <a:gd name="T24" fmla="+- 0 2187 2184"/>
                    <a:gd name="T25" fmla="*/ T24 w 60"/>
                    <a:gd name="T26" fmla="+- 0 8570 8527"/>
                    <a:gd name="T27" fmla="*/ 8570 h 61"/>
                    <a:gd name="T28" fmla="+- 0 2191 2184"/>
                    <a:gd name="T29" fmla="*/ T28 w 60"/>
                    <a:gd name="T30" fmla="+- 0 8577 8527"/>
                    <a:gd name="T31" fmla="*/ 8577 h 61"/>
                    <a:gd name="T32" fmla="+- 0 2197 2184"/>
                    <a:gd name="T33" fmla="*/ T32 w 60"/>
                    <a:gd name="T34" fmla="+- 0 8581 8527"/>
                    <a:gd name="T35" fmla="*/ 8581 h 61"/>
                    <a:gd name="T36" fmla="+- 0 2204 2184"/>
                    <a:gd name="T37" fmla="*/ T36 w 60"/>
                    <a:gd name="T38" fmla="+- 0 8586 8527"/>
                    <a:gd name="T39" fmla="*/ 8586 h 61"/>
                    <a:gd name="T40" fmla="+- 0 2244 2184"/>
                    <a:gd name="T41" fmla="*/ T40 w 60"/>
                    <a:gd name="T42" fmla="+- 0 8560 8527"/>
                    <a:gd name="T43" fmla="*/ 8560 h 61"/>
                    <a:gd name="T44" fmla="+- 0 2241 2184"/>
                    <a:gd name="T45" fmla="*/ T44 w 60"/>
                    <a:gd name="T46" fmla="+- 0 8544 8527"/>
                    <a:gd name="T47" fmla="*/ 8544 h 61"/>
                    <a:gd name="T48" fmla="+- 0 2237 2184"/>
                    <a:gd name="T49" fmla="*/ T48 w 60"/>
                    <a:gd name="T50" fmla="+- 0 8538 8527"/>
                    <a:gd name="T51" fmla="*/ 8538 h 61"/>
                    <a:gd name="T52" fmla="+- 0 2230 2184"/>
                    <a:gd name="T53" fmla="*/ T52 w 60"/>
                    <a:gd name="T54" fmla="+- 0 8533 8527"/>
                    <a:gd name="T55" fmla="*/ 8533 h 61"/>
                    <a:gd name="T56" fmla="+- 0 2223 2184"/>
                    <a:gd name="T57" fmla="*/ T56 w 60"/>
                    <a:gd name="T58" fmla="+- 0 8529 8527"/>
                    <a:gd name="T59" fmla="*/ 8529 h 61"/>
                    <a:gd name="T60" fmla="+- 0 2216 2184"/>
                    <a:gd name="T61" fmla="*/ T60 w 60"/>
                    <a:gd name="T62" fmla="+- 0 8527 8527"/>
                    <a:gd name="T63" fmla="*/ 85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6" y="3"/>
                      </a:lnTo>
                      <a:lnTo>
                        <a:pt x="10" y="7"/>
                      </a:lnTo>
                      <a:lnTo>
                        <a:pt x="1" y="21"/>
                      </a:lnTo>
                      <a:lnTo>
                        <a:pt x="0" y="28"/>
                      </a:lnTo>
                      <a:lnTo>
                        <a:pt x="1" y="36"/>
                      </a:lnTo>
                      <a:lnTo>
                        <a:pt x="3" y="43"/>
                      </a:lnTo>
                      <a:lnTo>
                        <a:pt x="7" y="50"/>
                      </a:lnTo>
                      <a:lnTo>
                        <a:pt x="13" y="54"/>
                      </a:lnTo>
                      <a:lnTo>
                        <a:pt x="20" y="59"/>
                      </a:lnTo>
                      <a:lnTo>
                        <a:pt x="60" y="33"/>
                      </a:lnTo>
                      <a:lnTo>
                        <a:pt x="57" y="17"/>
                      </a:lnTo>
                      <a:lnTo>
                        <a:pt x="53" y="11"/>
                      </a:lnTo>
                      <a:lnTo>
                        <a:pt x="46" y="6"/>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458">
                <a:extLst>
                  <a:ext uri="{FF2B5EF4-FFF2-40B4-BE49-F238E27FC236}">
                    <a16:creationId xmlns:a16="http://schemas.microsoft.com/office/drawing/2014/main" id="{C4809568-4EE6-B94E-A959-EE07E68B41F9}"/>
                  </a:ext>
                </a:extLst>
              </p:cNvPr>
              <p:cNvGrpSpPr>
                <a:grpSpLocks/>
              </p:cNvGrpSpPr>
              <p:nvPr/>
            </p:nvGrpSpPr>
            <p:grpSpPr bwMode="auto">
              <a:xfrm>
                <a:off x="2105" y="8643"/>
                <a:ext cx="60" cy="61"/>
                <a:chOff x="2105" y="8643"/>
                <a:chExt cx="60" cy="61"/>
              </a:xfrm>
            </p:grpSpPr>
            <p:sp>
              <p:nvSpPr>
                <p:cNvPr id="146" name="Freeform 459">
                  <a:extLst>
                    <a:ext uri="{FF2B5EF4-FFF2-40B4-BE49-F238E27FC236}">
                      <a16:creationId xmlns:a16="http://schemas.microsoft.com/office/drawing/2014/main" id="{D1C3D71D-4059-F141-B06D-D8DC91D0DA51}"/>
                    </a:ext>
                  </a:extLst>
                </p:cNvPr>
                <p:cNvSpPr>
                  <a:spLocks/>
                </p:cNvSpPr>
                <p:nvPr/>
              </p:nvSpPr>
              <p:spPr bwMode="auto">
                <a:xfrm>
                  <a:off x="2105" y="8643"/>
                  <a:ext cx="60" cy="61"/>
                </a:xfrm>
                <a:custGeom>
                  <a:avLst/>
                  <a:gdLst>
                    <a:gd name="T0" fmla="+- 0 2137 2105"/>
                    <a:gd name="T1" fmla="*/ T0 w 60"/>
                    <a:gd name="T2" fmla="+- 0 8643 8643"/>
                    <a:gd name="T3" fmla="*/ 8643 h 61"/>
                    <a:gd name="T4" fmla="+- 0 2122 2105"/>
                    <a:gd name="T5" fmla="*/ T4 w 60"/>
                    <a:gd name="T6" fmla="+- 0 8646 8643"/>
                    <a:gd name="T7" fmla="*/ 8646 h 61"/>
                    <a:gd name="T8" fmla="+- 0 2115 2105"/>
                    <a:gd name="T9" fmla="*/ T8 w 60"/>
                    <a:gd name="T10" fmla="+- 0 8650 8643"/>
                    <a:gd name="T11" fmla="*/ 8650 h 61"/>
                    <a:gd name="T12" fmla="+- 0 2106 2105"/>
                    <a:gd name="T13" fmla="*/ T12 w 60"/>
                    <a:gd name="T14" fmla="+- 0 8664 8643"/>
                    <a:gd name="T15" fmla="*/ 8664 h 61"/>
                    <a:gd name="T16" fmla="+- 0 2105 2105"/>
                    <a:gd name="T17" fmla="*/ T16 w 60"/>
                    <a:gd name="T18" fmla="+- 0 8671 8643"/>
                    <a:gd name="T19" fmla="*/ 8671 h 61"/>
                    <a:gd name="T20" fmla="+- 0 2106 2105"/>
                    <a:gd name="T21" fmla="*/ T20 w 60"/>
                    <a:gd name="T22" fmla="+- 0 8679 8643"/>
                    <a:gd name="T23" fmla="*/ 8679 h 61"/>
                    <a:gd name="T24" fmla="+- 0 2132 2105"/>
                    <a:gd name="T25" fmla="*/ T24 w 60"/>
                    <a:gd name="T26" fmla="+- 0 8703 8643"/>
                    <a:gd name="T27" fmla="*/ 8703 h 61"/>
                    <a:gd name="T28" fmla="+- 0 2148 2105"/>
                    <a:gd name="T29" fmla="*/ T28 w 60"/>
                    <a:gd name="T30" fmla="+- 0 8700 8643"/>
                    <a:gd name="T31" fmla="*/ 8700 h 61"/>
                    <a:gd name="T32" fmla="+- 0 2154 2105"/>
                    <a:gd name="T33" fmla="*/ T32 w 60"/>
                    <a:gd name="T34" fmla="+- 0 8696 8643"/>
                    <a:gd name="T35" fmla="*/ 8696 h 61"/>
                    <a:gd name="T36" fmla="+- 0 2163 2105"/>
                    <a:gd name="T37" fmla="*/ T36 w 60"/>
                    <a:gd name="T38" fmla="+- 0 8683 8643"/>
                    <a:gd name="T39" fmla="*/ 8683 h 61"/>
                    <a:gd name="T40" fmla="+- 0 2165 2105"/>
                    <a:gd name="T41" fmla="*/ T40 w 60"/>
                    <a:gd name="T42" fmla="+- 0 8676 8643"/>
                    <a:gd name="T43" fmla="*/ 8676 h 61"/>
                    <a:gd name="T44" fmla="+- 0 2163 2105"/>
                    <a:gd name="T45" fmla="*/ T44 w 60"/>
                    <a:gd name="T46" fmla="+- 0 8668 8643"/>
                    <a:gd name="T47" fmla="*/ 8668 h 61"/>
                    <a:gd name="T48" fmla="+- 0 2162 2105"/>
                    <a:gd name="T49" fmla="*/ T48 w 60"/>
                    <a:gd name="T50" fmla="+- 0 8660 8643"/>
                    <a:gd name="T51" fmla="*/ 8660 h 61"/>
                    <a:gd name="T52" fmla="+- 0 2158 2105"/>
                    <a:gd name="T53" fmla="*/ T52 w 60"/>
                    <a:gd name="T54" fmla="+- 0 8654 8643"/>
                    <a:gd name="T55" fmla="*/ 8654 h 61"/>
                    <a:gd name="T56" fmla="+- 0 2144 2105"/>
                    <a:gd name="T57" fmla="*/ T56 w 60"/>
                    <a:gd name="T58" fmla="+- 0 8645 8643"/>
                    <a:gd name="T59" fmla="*/ 8645 h 61"/>
                    <a:gd name="T60" fmla="+- 0 2137 2105"/>
                    <a:gd name="T61" fmla="*/ T60 w 60"/>
                    <a:gd name="T62" fmla="+- 0 8643 8643"/>
                    <a:gd name="T63" fmla="*/ 864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7"/>
                      </a:lnTo>
                      <a:lnTo>
                        <a:pt x="1" y="21"/>
                      </a:lnTo>
                      <a:lnTo>
                        <a:pt x="0" y="28"/>
                      </a:lnTo>
                      <a:lnTo>
                        <a:pt x="1" y="36"/>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460">
                <a:extLst>
                  <a:ext uri="{FF2B5EF4-FFF2-40B4-BE49-F238E27FC236}">
                    <a16:creationId xmlns:a16="http://schemas.microsoft.com/office/drawing/2014/main" id="{79BDB6F2-58B9-0D40-A783-3125A27BAA67}"/>
                  </a:ext>
                </a:extLst>
              </p:cNvPr>
              <p:cNvGrpSpPr>
                <a:grpSpLocks/>
              </p:cNvGrpSpPr>
              <p:nvPr/>
            </p:nvGrpSpPr>
            <p:grpSpPr bwMode="auto">
              <a:xfrm>
                <a:off x="2026" y="8759"/>
                <a:ext cx="60" cy="61"/>
                <a:chOff x="2026" y="8759"/>
                <a:chExt cx="60" cy="61"/>
              </a:xfrm>
            </p:grpSpPr>
            <p:sp>
              <p:nvSpPr>
                <p:cNvPr id="145" name="Freeform 461">
                  <a:extLst>
                    <a:ext uri="{FF2B5EF4-FFF2-40B4-BE49-F238E27FC236}">
                      <a16:creationId xmlns:a16="http://schemas.microsoft.com/office/drawing/2014/main" id="{C31D7350-3A37-FC45-9235-13C3C31B36D4}"/>
                    </a:ext>
                  </a:extLst>
                </p:cNvPr>
                <p:cNvSpPr>
                  <a:spLocks/>
                </p:cNvSpPr>
                <p:nvPr/>
              </p:nvSpPr>
              <p:spPr bwMode="auto">
                <a:xfrm>
                  <a:off x="2026" y="8759"/>
                  <a:ext cx="60" cy="61"/>
                </a:xfrm>
                <a:custGeom>
                  <a:avLst/>
                  <a:gdLst>
                    <a:gd name="T0" fmla="+- 0 2058 2026"/>
                    <a:gd name="T1" fmla="*/ T0 w 60"/>
                    <a:gd name="T2" fmla="+- 0 8759 8759"/>
                    <a:gd name="T3" fmla="*/ 8759 h 61"/>
                    <a:gd name="T4" fmla="+- 0 2043 2026"/>
                    <a:gd name="T5" fmla="*/ T4 w 60"/>
                    <a:gd name="T6" fmla="+- 0 8762 8759"/>
                    <a:gd name="T7" fmla="*/ 8762 h 61"/>
                    <a:gd name="T8" fmla="+- 0 2036 2026"/>
                    <a:gd name="T9" fmla="*/ T8 w 60"/>
                    <a:gd name="T10" fmla="+- 0 8767 8759"/>
                    <a:gd name="T11" fmla="*/ 8767 h 61"/>
                    <a:gd name="T12" fmla="+- 0 2027 2026"/>
                    <a:gd name="T13" fmla="*/ T12 w 60"/>
                    <a:gd name="T14" fmla="+- 0 8780 8759"/>
                    <a:gd name="T15" fmla="*/ 8780 h 61"/>
                    <a:gd name="T16" fmla="+- 0 2026 2026"/>
                    <a:gd name="T17" fmla="*/ T16 w 60"/>
                    <a:gd name="T18" fmla="+- 0 8787 8759"/>
                    <a:gd name="T19" fmla="*/ 8787 h 61"/>
                    <a:gd name="T20" fmla="+- 0 2029 2026"/>
                    <a:gd name="T21" fmla="*/ T20 w 60"/>
                    <a:gd name="T22" fmla="+- 0 8803 8759"/>
                    <a:gd name="T23" fmla="*/ 8803 h 61"/>
                    <a:gd name="T24" fmla="+- 0 2033 2026"/>
                    <a:gd name="T25" fmla="*/ T24 w 60"/>
                    <a:gd name="T26" fmla="+- 0 8809 8759"/>
                    <a:gd name="T27" fmla="*/ 8809 h 61"/>
                    <a:gd name="T28" fmla="+- 0 2040 2026"/>
                    <a:gd name="T29" fmla="*/ T28 w 60"/>
                    <a:gd name="T30" fmla="+- 0 8814 8759"/>
                    <a:gd name="T31" fmla="*/ 8814 h 61"/>
                    <a:gd name="T32" fmla="+- 0 2046 2026"/>
                    <a:gd name="T33" fmla="*/ T32 w 60"/>
                    <a:gd name="T34" fmla="+- 0 8818 8759"/>
                    <a:gd name="T35" fmla="*/ 8818 h 61"/>
                    <a:gd name="T36" fmla="+- 0 2086 2026"/>
                    <a:gd name="T37" fmla="*/ T36 w 60"/>
                    <a:gd name="T38" fmla="+- 0 8792 8759"/>
                    <a:gd name="T39" fmla="*/ 8792 h 61"/>
                    <a:gd name="T40" fmla="+- 0 2084 2026"/>
                    <a:gd name="T41" fmla="*/ T40 w 60"/>
                    <a:gd name="T42" fmla="+- 0 8784 8759"/>
                    <a:gd name="T43" fmla="*/ 8784 h 61"/>
                    <a:gd name="T44" fmla="+- 0 2083 2026"/>
                    <a:gd name="T45" fmla="*/ T44 w 60"/>
                    <a:gd name="T46" fmla="+- 0 8776 8759"/>
                    <a:gd name="T47" fmla="*/ 8776 h 61"/>
                    <a:gd name="T48" fmla="+- 0 2079 2026"/>
                    <a:gd name="T49" fmla="*/ T48 w 60"/>
                    <a:gd name="T50" fmla="+- 0 8770 8759"/>
                    <a:gd name="T51" fmla="*/ 8770 h 61"/>
                    <a:gd name="T52" fmla="+- 0 2072 2026"/>
                    <a:gd name="T53" fmla="*/ T52 w 60"/>
                    <a:gd name="T54" fmla="+- 0 8766 8759"/>
                    <a:gd name="T55" fmla="*/ 8766 h 61"/>
                    <a:gd name="T56" fmla="+- 0 2065 2026"/>
                    <a:gd name="T57" fmla="*/ T56 w 60"/>
                    <a:gd name="T58" fmla="+- 0 8761 8759"/>
                    <a:gd name="T59" fmla="*/ 8761 h 61"/>
                    <a:gd name="T60" fmla="+- 0 2058 2026"/>
                    <a:gd name="T61" fmla="*/ T60 w 60"/>
                    <a:gd name="T62" fmla="+- 0 8759 8759"/>
                    <a:gd name="T63" fmla="*/ 875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8"/>
                      </a:lnTo>
                      <a:lnTo>
                        <a:pt x="1" y="21"/>
                      </a:lnTo>
                      <a:lnTo>
                        <a:pt x="0" y="28"/>
                      </a:lnTo>
                      <a:lnTo>
                        <a:pt x="3" y="44"/>
                      </a:lnTo>
                      <a:lnTo>
                        <a:pt x="7" y="50"/>
                      </a:lnTo>
                      <a:lnTo>
                        <a:pt x="14" y="55"/>
                      </a:lnTo>
                      <a:lnTo>
                        <a:pt x="20" y="59"/>
                      </a:lnTo>
                      <a:lnTo>
                        <a:pt x="60" y="33"/>
                      </a:lnTo>
                      <a:lnTo>
                        <a:pt x="58" y="25"/>
                      </a:lnTo>
                      <a:lnTo>
                        <a:pt x="57" y="17"/>
                      </a:lnTo>
                      <a:lnTo>
                        <a:pt x="53" y="11"/>
                      </a:lnTo>
                      <a:lnTo>
                        <a:pt x="46" y="7"/>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462">
                <a:extLst>
                  <a:ext uri="{FF2B5EF4-FFF2-40B4-BE49-F238E27FC236}">
                    <a16:creationId xmlns:a16="http://schemas.microsoft.com/office/drawing/2014/main" id="{FF90CC9F-D913-0846-9BD1-B7B2DEE0E1FE}"/>
                  </a:ext>
                </a:extLst>
              </p:cNvPr>
              <p:cNvGrpSpPr>
                <a:grpSpLocks/>
              </p:cNvGrpSpPr>
              <p:nvPr/>
            </p:nvGrpSpPr>
            <p:grpSpPr bwMode="auto">
              <a:xfrm>
                <a:off x="1947" y="8876"/>
                <a:ext cx="60" cy="61"/>
                <a:chOff x="1947" y="8876"/>
                <a:chExt cx="60" cy="61"/>
              </a:xfrm>
            </p:grpSpPr>
            <p:sp>
              <p:nvSpPr>
                <p:cNvPr id="144" name="Freeform 463">
                  <a:extLst>
                    <a:ext uri="{FF2B5EF4-FFF2-40B4-BE49-F238E27FC236}">
                      <a16:creationId xmlns:a16="http://schemas.microsoft.com/office/drawing/2014/main" id="{A048FB62-5759-B44A-A442-1C243C6204F6}"/>
                    </a:ext>
                  </a:extLst>
                </p:cNvPr>
                <p:cNvSpPr>
                  <a:spLocks/>
                </p:cNvSpPr>
                <p:nvPr/>
              </p:nvSpPr>
              <p:spPr bwMode="auto">
                <a:xfrm>
                  <a:off x="1947" y="8876"/>
                  <a:ext cx="60" cy="61"/>
                </a:xfrm>
                <a:custGeom>
                  <a:avLst/>
                  <a:gdLst>
                    <a:gd name="T0" fmla="+- 0 1979 1947"/>
                    <a:gd name="T1" fmla="*/ T0 w 60"/>
                    <a:gd name="T2" fmla="+- 0 8876 8876"/>
                    <a:gd name="T3" fmla="*/ 8876 h 61"/>
                    <a:gd name="T4" fmla="+- 0 1947 1947"/>
                    <a:gd name="T5" fmla="*/ T4 w 60"/>
                    <a:gd name="T6" fmla="+- 0 8903 8876"/>
                    <a:gd name="T7" fmla="*/ 8903 h 61"/>
                    <a:gd name="T8" fmla="+- 0 1948 1947"/>
                    <a:gd name="T9" fmla="*/ T8 w 60"/>
                    <a:gd name="T10" fmla="+- 0 8911 8876"/>
                    <a:gd name="T11" fmla="*/ 8911 h 61"/>
                    <a:gd name="T12" fmla="+- 0 1974 1947"/>
                    <a:gd name="T13" fmla="*/ T12 w 60"/>
                    <a:gd name="T14" fmla="+- 0 8936 8876"/>
                    <a:gd name="T15" fmla="*/ 8936 h 61"/>
                    <a:gd name="T16" fmla="+- 0 1990 1947"/>
                    <a:gd name="T17" fmla="*/ T16 w 60"/>
                    <a:gd name="T18" fmla="+- 0 8933 8876"/>
                    <a:gd name="T19" fmla="*/ 8933 h 61"/>
                    <a:gd name="T20" fmla="+- 0 1996 1947"/>
                    <a:gd name="T21" fmla="*/ T20 w 60"/>
                    <a:gd name="T22" fmla="+- 0 8929 8876"/>
                    <a:gd name="T23" fmla="*/ 8929 h 61"/>
                    <a:gd name="T24" fmla="+- 0 2005 1947"/>
                    <a:gd name="T25" fmla="*/ T24 w 60"/>
                    <a:gd name="T26" fmla="+- 0 8916 8876"/>
                    <a:gd name="T27" fmla="*/ 8916 h 61"/>
                    <a:gd name="T28" fmla="+- 0 2007 1947"/>
                    <a:gd name="T29" fmla="*/ T28 w 60"/>
                    <a:gd name="T30" fmla="+- 0 8908 8876"/>
                    <a:gd name="T31" fmla="*/ 8908 h 61"/>
                    <a:gd name="T32" fmla="+- 0 2005 1947"/>
                    <a:gd name="T33" fmla="*/ T32 w 60"/>
                    <a:gd name="T34" fmla="+- 0 8900 8876"/>
                    <a:gd name="T35" fmla="*/ 8900 h 61"/>
                    <a:gd name="T36" fmla="+- 0 2004 1947"/>
                    <a:gd name="T37" fmla="*/ T36 w 60"/>
                    <a:gd name="T38" fmla="+- 0 8892 8876"/>
                    <a:gd name="T39" fmla="*/ 8892 h 61"/>
                    <a:gd name="T40" fmla="+- 0 2000 1947"/>
                    <a:gd name="T41" fmla="*/ T40 w 60"/>
                    <a:gd name="T42" fmla="+- 0 8886 8876"/>
                    <a:gd name="T43" fmla="*/ 8886 h 61"/>
                    <a:gd name="T44" fmla="+- 0 1987 1947"/>
                    <a:gd name="T45" fmla="*/ T44 w 60"/>
                    <a:gd name="T46" fmla="+- 0 8877 8876"/>
                    <a:gd name="T47" fmla="*/ 8877 h 61"/>
                    <a:gd name="T48" fmla="+- 0 1979 1947"/>
                    <a:gd name="T49" fmla="*/ T48 w 60"/>
                    <a:gd name="T50" fmla="+- 0 8876 8876"/>
                    <a:gd name="T51" fmla="*/ 887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0" h="61">
                      <a:moveTo>
                        <a:pt x="32" y="0"/>
                      </a:moveTo>
                      <a:lnTo>
                        <a:pt x="0" y="27"/>
                      </a:lnTo>
                      <a:lnTo>
                        <a:pt x="1" y="35"/>
                      </a:lnTo>
                      <a:lnTo>
                        <a:pt x="27" y="60"/>
                      </a:lnTo>
                      <a:lnTo>
                        <a:pt x="43" y="57"/>
                      </a:lnTo>
                      <a:lnTo>
                        <a:pt x="49"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 name="Group 464">
                <a:extLst>
                  <a:ext uri="{FF2B5EF4-FFF2-40B4-BE49-F238E27FC236}">
                    <a16:creationId xmlns:a16="http://schemas.microsoft.com/office/drawing/2014/main" id="{DE8D1331-F467-7A46-9AE5-F246A30618FE}"/>
                  </a:ext>
                </a:extLst>
              </p:cNvPr>
              <p:cNvGrpSpPr>
                <a:grpSpLocks/>
              </p:cNvGrpSpPr>
              <p:nvPr/>
            </p:nvGrpSpPr>
            <p:grpSpPr bwMode="auto">
              <a:xfrm>
                <a:off x="1868" y="8992"/>
                <a:ext cx="60" cy="61"/>
                <a:chOff x="1868" y="8992"/>
                <a:chExt cx="60" cy="61"/>
              </a:xfrm>
            </p:grpSpPr>
            <p:sp>
              <p:nvSpPr>
                <p:cNvPr id="143" name="Freeform 465">
                  <a:extLst>
                    <a:ext uri="{FF2B5EF4-FFF2-40B4-BE49-F238E27FC236}">
                      <a16:creationId xmlns:a16="http://schemas.microsoft.com/office/drawing/2014/main" id="{FE0AB373-9BC9-2A40-8BA9-2A2F7BF16562}"/>
                    </a:ext>
                  </a:extLst>
                </p:cNvPr>
                <p:cNvSpPr>
                  <a:spLocks/>
                </p:cNvSpPr>
                <p:nvPr/>
              </p:nvSpPr>
              <p:spPr bwMode="auto">
                <a:xfrm>
                  <a:off x="1868" y="8992"/>
                  <a:ext cx="60" cy="61"/>
                </a:xfrm>
                <a:custGeom>
                  <a:avLst/>
                  <a:gdLst>
                    <a:gd name="T0" fmla="+- 0 1900 1868"/>
                    <a:gd name="T1" fmla="*/ T0 w 60"/>
                    <a:gd name="T2" fmla="+- 0 8992 8992"/>
                    <a:gd name="T3" fmla="*/ 8992 h 61"/>
                    <a:gd name="T4" fmla="+- 0 1868 1868"/>
                    <a:gd name="T5" fmla="*/ T4 w 60"/>
                    <a:gd name="T6" fmla="+- 0 9020 8992"/>
                    <a:gd name="T7" fmla="*/ 9020 h 61"/>
                    <a:gd name="T8" fmla="+- 0 1869 1868"/>
                    <a:gd name="T9" fmla="*/ T8 w 60"/>
                    <a:gd name="T10" fmla="+- 0 9027 8992"/>
                    <a:gd name="T11" fmla="*/ 9027 h 61"/>
                    <a:gd name="T12" fmla="+- 0 1871 1868"/>
                    <a:gd name="T13" fmla="*/ T12 w 60"/>
                    <a:gd name="T14" fmla="+- 0 9035 8992"/>
                    <a:gd name="T15" fmla="*/ 9035 h 61"/>
                    <a:gd name="T16" fmla="+- 0 1875 1868"/>
                    <a:gd name="T17" fmla="*/ T16 w 60"/>
                    <a:gd name="T18" fmla="+- 0 9042 8992"/>
                    <a:gd name="T19" fmla="*/ 9042 h 61"/>
                    <a:gd name="T20" fmla="+- 0 1882 1868"/>
                    <a:gd name="T21" fmla="*/ T20 w 60"/>
                    <a:gd name="T22" fmla="+- 0 9046 8992"/>
                    <a:gd name="T23" fmla="*/ 9046 h 61"/>
                    <a:gd name="T24" fmla="+- 0 1888 1868"/>
                    <a:gd name="T25" fmla="*/ T24 w 60"/>
                    <a:gd name="T26" fmla="+- 0 9050 8992"/>
                    <a:gd name="T27" fmla="*/ 9050 h 61"/>
                    <a:gd name="T28" fmla="+- 0 1928 1868"/>
                    <a:gd name="T29" fmla="*/ T28 w 60"/>
                    <a:gd name="T30" fmla="+- 0 9025 8992"/>
                    <a:gd name="T31" fmla="*/ 9025 h 61"/>
                    <a:gd name="T32" fmla="+- 0 1926 1868"/>
                    <a:gd name="T33" fmla="*/ T32 w 60"/>
                    <a:gd name="T34" fmla="+- 0 9017 8992"/>
                    <a:gd name="T35" fmla="*/ 9017 h 61"/>
                    <a:gd name="T36" fmla="+- 0 1925 1868"/>
                    <a:gd name="T37" fmla="*/ T36 w 60"/>
                    <a:gd name="T38" fmla="+- 0 9009 8992"/>
                    <a:gd name="T39" fmla="*/ 9009 h 61"/>
                    <a:gd name="T40" fmla="+- 0 1921 1868"/>
                    <a:gd name="T41" fmla="*/ T40 w 60"/>
                    <a:gd name="T42" fmla="+- 0 9002 8992"/>
                    <a:gd name="T43" fmla="*/ 9002 h 61"/>
                    <a:gd name="T44" fmla="+- 0 1915 1868"/>
                    <a:gd name="T45" fmla="*/ T44 w 60"/>
                    <a:gd name="T46" fmla="+- 0 8998 8992"/>
                    <a:gd name="T47" fmla="*/ 8998 h 61"/>
                    <a:gd name="T48" fmla="+- 0 1908 1868"/>
                    <a:gd name="T49" fmla="*/ T48 w 60"/>
                    <a:gd name="T50" fmla="+- 0 8993 8992"/>
                    <a:gd name="T51" fmla="*/ 8993 h 61"/>
                    <a:gd name="T52" fmla="+- 0 1900 1868"/>
                    <a:gd name="T53" fmla="*/ T52 w 60"/>
                    <a:gd name="T54" fmla="+- 0 8992 8992"/>
                    <a:gd name="T55" fmla="*/ 899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0" h="61">
                      <a:moveTo>
                        <a:pt x="32" y="0"/>
                      </a:moveTo>
                      <a:lnTo>
                        <a:pt x="0" y="28"/>
                      </a:lnTo>
                      <a:lnTo>
                        <a:pt x="1" y="35"/>
                      </a:lnTo>
                      <a:lnTo>
                        <a:pt x="3" y="43"/>
                      </a:lnTo>
                      <a:lnTo>
                        <a:pt x="7" y="50"/>
                      </a:lnTo>
                      <a:lnTo>
                        <a:pt x="14" y="54"/>
                      </a:lnTo>
                      <a:lnTo>
                        <a:pt x="20" y="58"/>
                      </a:lnTo>
                      <a:lnTo>
                        <a:pt x="60" y="33"/>
                      </a:lnTo>
                      <a:lnTo>
                        <a:pt x="58"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3" name="Group 466">
                <a:extLst>
                  <a:ext uri="{FF2B5EF4-FFF2-40B4-BE49-F238E27FC236}">
                    <a16:creationId xmlns:a16="http://schemas.microsoft.com/office/drawing/2014/main" id="{1E7835B2-757B-0A4D-9FC9-737F90E50B31}"/>
                  </a:ext>
                </a:extLst>
              </p:cNvPr>
              <p:cNvGrpSpPr>
                <a:grpSpLocks/>
              </p:cNvGrpSpPr>
              <p:nvPr/>
            </p:nvGrpSpPr>
            <p:grpSpPr bwMode="auto">
              <a:xfrm>
                <a:off x="1789" y="9108"/>
                <a:ext cx="60" cy="61"/>
                <a:chOff x="1789" y="9108"/>
                <a:chExt cx="60" cy="61"/>
              </a:xfrm>
            </p:grpSpPr>
            <p:sp>
              <p:nvSpPr>
                <p:cNvPr id="142" name="Freeform 467">
                  <a:extLst>
                    <a:ext uri="{FF2B5EF4-FFF2-40B4-BE49-F238E27FC236}">
                      <a16:creationId xmlns:a16="http://schemas.microsoft.com/office/drawing/2014/main" id="{3500E29A-9542-824D-B9FA-314425DAAB1C}"/>
                    </a:ext>
                  </a:extLst>
                </p:cNvPr>
                <p:cNvSpPr>
                  <a:spLocks/>
                </p:cNvSpPr>
                <p:nvPr/>
              </p:nvSpPr>
              <p:spPr bwMode="auto">
                <a:xfrm>
                  <a:off x="1789" y="9108"/>
                  <a:ext cx="60" cy="61"/>
                </a:xfrm>
                <a:custGeom>
                  <a:avLst/>
                  <a:gdLst>
                    <a:gd name="T0" fmla="+- 0 1821 1789"/>
                    <a:gd name="T1" fmla="*/ T0 w 60"/>
                    <a:gd name="T2" fmla="+- 0 9108 9108"/>
                    <a:gd name="T3" fmla="*/ 9108 h 61"/>
                    <a:gd name="T4" fmla="+- 0 1806 1789"/>
                    <a:gd name="T5" fmla="*/ T4 w 60"/>
                    <a:gd name="T6" fmla="+- 0 9111 9108"/>
                    <a:gd name="T7" fmla="*/ 9111 h 61"/>
                    <a:gd name="T8" fmla="+- 0 1800 1789"/>
                    <a:gd name="T9" fmla="*/ T8 w 60"/>
                    <a:gd name="T10" fmla="+- 0 9115 9108"/>
                    <a:gd name="T11" fmla="*/ 9115 h 61"/>
                    <a:gd name="T12" fmla="+- 0 1791 1789"/>
                    <a:gd name="T13" fmla="*/ T12 w 60"/>
                    <a:gd name="T14" fmla="+- 0 9129 9108"/>
                    <a:gd name="T15" fmla="*/ 9129 h 61"/>
                    <a:gd name="T16" fmla="+- 0 1789 1789"/>
                    <a:gd name="T17" fmla="*/ T16 w 60"/>
                    <a:gd name="T18" fmla="+- 0 9136 9108"/>
                    <a:gd name="T19" fmla="*/ 9136 h 61"/>
                    <a:gd name="T20" fmla="+- 0 1791 1789"/>
                    <a:gd name="T21" fmla="*/ T20 w 60"/>
                    <a:gd name="T22" fmla="+- 0 9144 9108"/>
                    <a:gd name="T23" fmla="*/ 9144 h 61"/>
                    <a:gd name="T24" fmla="+- 0 1792 1789"/>
                    <a:gd name="T25" fmla="*/ T24 w 60"/>
                    <a:gd name="T26" fmla="+- 0 9151 9108"/>
                    <a:gd name="T27" fmla="*/ 9151 h 61"/>
                    <a:gd name="T28" fmla="+- 0 1796 1789"/>
                    <a:gd name="T29" fmla="*/ T28 w 60"/>
                    <a:gd name="T30" fmla="+- 0 9158 9108"/>
                    <a:gd name="T31" fmla="*/ 9158 h 61"/>
                    <a:gd name="T32" fmla="+- 0 1809 1789"/>
                    <a:gd name="T33" fmla="*/ T32 w 60"/>
                    <a:gd name="T34" fmla="+- 0 9167 9108"/>
                    <a:gd name="T35" fmla="*/ 9167 h 61"/>
                    <a:gd name="T36" fmla="+- 0 1817 1789"/>
                    <a:gd name="T37" fmla="*/ T36 w 60"/>
                    <a:gd name="T38" fmla="+- 0 9168 9108"/>
                    <a:gd name="T39" fmla="*/ 9168 h 61"/>
                    <a:gd name="T40" fmla="+- 0 1833 1789"/>
                    <a:gd name="T41" fmla="*/ T40 w 60"/>
                    <a:gd name="T42" fmla="+- 0 9165 9108"/>
                    <a:gd name="T43" fmla="*/ 9165 h 61"/>
                    <a:gd name="T44" fmla="+- 0 1839 1789"/>
                    <a:gd name="T45" fmla="*/ T44 w 60"/>
                    <a:gd name="T46" fmla="+- 0 9161 9108"/>
                    <a:gd name="T47" fmla="*/ 9161 h 61"/>
                    <a:gd name="T48" fmla="+- 0 1848 1789"/>
                    <a:gd name="T49" fmla="*/ T48 w 60"/>
                    <a:gd name="T50" fmla="+- 0 9148 9108"/>
                    <a:gd name="T51" fmla="*/ 9148 h 61"/>
                    <a:gd name="T52" fmla="+- 0 1849 1789"/>
                    <a:gd name="T53" fmla="*/ T52 w 60"/>
                    <a:gd name="T54" fmla="+- 0 9141 9108"/>
                    <a:gd name="T55" fmla="*/ 9141 h 61"/>
                    <a:gd name="T56" fmla="+- 0 1848 1789"/>
                    <a:gd name="T57" fmla="*/ T56 w 60"/>
                    <a:gd name="T58" fmla="+- 0 9133 9108"/>
                    <a:gd name="T59" fmla="*/ 9133 h 61"/>
                    <a:gd name="T60" fmla="+- 0 1846 1789"/>
                    <a:gd name="T61" fmla="*/ T60 w 60"/>
                    <a:gd name="T62" fmla="+- 0 9125 9108"/>
                    <a:gd name="T63" fmla="*/ 9125 h 61"/>
                    <a:gd name="T64" fmla="+- 0 1842 1789"/>
                    <a:gd name="T65" fmla="*/ T64 w 60"/>
                    <a:gd name="T66" fmla="+- 0 9119 9108"/>
                    <a:gd name="T67" fmla="*/ 9119 h 61"/>
                    <a:gd name="T68" fmla="+- 0 1829 1789"/>
                    <a:gd name="T69" fmla="*/ T68 w 60"/>
                    <a:gd name="T70" fmla="+- 0 9110 9108"/>
                    <a:gd name="T71" fmla="*/ 9110 h 61"/>
                    <a:gd name="T72" fmla="+- 0 1821 1789"/>
                    <a:gd name="T73" fmla="*/ T72 w 60"/>
                    <a:gd name="T74" fmla="+- 0 9108 9108"/>
                    <a:gd name="T75" fmla="*/ 910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2" y="0"/>
                      </a:moveTo>
                      <a:lnTo>
                        <a:pt x="17" y="3"/>
                      </a:lnTo>
                      <a:lnTo>
                        <a:pt x="11" y="7"/>
                      </a:lnTo>
                      <a:lnTo>
                        <a:pt x="2" y="21"/>
                      </a:lnTo>
                      <a:lnTo>
                        <a:pt x="0" y="28"/>
                      </a:lnTo>
                      <a:lnTo>
                        <a:pt x="2" y="36"/>
                      </a:lnTo>
                      <a:lnTo>
                        <a:pt x="3" y="43"/>
                      </a:lnTo>
                      <a:lnTo>
                        <a:pt x="7" y="50"/>
                      </a:lnTo>
                      <a:lnTo>
                        <a:pt x="20" y="59"/>
                      </a:lnTo>
                      <a:lnTo>
                        <a:pt x="28" y="60"/>
                      </a:lnTo>
                      <a:lnTo>
                        <a:pt x="44" y="57"/>
                      </a:lnTo>
                      <a:lnTo>
                        <a:pt x="50" y="53"/>
                      </a:lnTo>
                      <a:lnTo>
                        <a:pt x="59" y="40"/>
                      </a:lnTo>
                      <a:lnTo>
                        <a:pt x="60" y="33"/>
                      </a:lnTo>
                      <a:lnTo>
                        <a:pt x="59" y="25"/>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468">
                <a:extLst>
                  <a:ext uri="{FF2B5EF4-FFF2-40B4-BE49-F238E27FC236}">
                    <a16:creationId xmlns:a16="http://schemas.microsoft.com/office/drawing/2014/main" id="{627D3F4F-4A40-4D4D-837C-160582548358}"/>
                  </a:ext>
                </a:extLst>
              </p:cNvPr>
              <p:cNvGrpSpPr>
                <a:grpSpLocks/>
              </p:cNvGrpSpPr>
              <p:nvPr/>
            </p:nvGrpSpPr>
            <p:grpSpPr bwMode="auto">
              <a:xfrm>
                <a:off x="1710" y="9224"/>
                <a:ext cx="60" cy="61"/>
                <a:chOff x="1710" y="9224"/>
                <a:chExt cx="60" cy="61"/>
              </a:xfrm>
            </p:grpSpPr>
            <p:sp>
              <p:nvSpPr>
                <p:cNvPr id="141" name="Freeform 469">
                  <a:extLst>
                    <a:ext uri="{FF2B5EF4-FFF2-40B4-BE49-F238E27FC236}">
                      <a16:creationId xmlns:a16="http://schemas.microsoft.com/office/drawing/2014/main" id="{309C3C9F-63EE-3C4A-AD46-689116171315}"/>
                    </a:ext>
                  </a:extLst>
                </p:cNvPr>
                <p:cNvSpPr>
                  <a:spLocks/>
                </p:cNvSpPr>
                <p:nvPr/>
              </p:nvSpPr>
              <p:spPr bwMode="auto">
                <a:xfrm>
                  <a:off x="1710" y="9224"/>
                  <a:ext cx="60" cy="61"/>
                </a:xfrm>
                <a:custGeom>
                  <a:avLst/>
                  <a:gdLst>
                    <a:gd name="T0" fmla="+- 0 1743 1710"/>
                    <a:gd name="T1" fmla="*/ T0 w 60"/>
                    <a:gd name="T2" fmla="+- 0 9224 9224"/>
                    <a:gd name="T3" fmla="*/ 9224 h 61"/>
                    <a:gd name="T4" fmla="+- 0 1727 1710"/>
                    <a:gd name="T5" fmla="*/ T4 w 60"/>
                    <a:gd name="T6" fmla="+- 0 9227 9224"/>
                    <a:gd name="T7" fmla="*/ 9227 h 61"/>
                    <a:gd name="T8" fmla="+- 0 1721 1710"/>
                    <a:gd name="T9" fmla="*/ T8 w 60"/>
                    <a:gd name="T10" fmla="+- 0 9231 9224"/>
                    <a:gd name="T11" fmla="*/ 9231 h 61"/>
                    <a:gd name="T12" fmla="+- 0 1712 1710"/>
                    <a:gd name="T13" fmla="*/ T12 w 60"/>
                    <a:gd name="T14" fmla="+- 0 9245 9224"/>
                    <a:gd name="T15" fmla="*/ 9245 h 61"/>
                    <a:gd name="T16" fmla="+- 0 1710 1710"/>
                    <a:gd name="T17" fmla="*/ T16 w 60"/>
                    <a:gd name="T18" fmla="+- 0 9252 9224"/>
                    <a:gd name="T19" fmla="*/ 9252 h 61"/>
                    <a:gd name="T20" fmla="+- 0 1713 1710"/>
                    <a:gd name="T21" fmla="*/ T20 w 60"/>
                    <a:gd name="T22" fmla="+- 0 9268 9224"/>
                    <a:gd name="T23" fmla="*/ 9268 h 61"/>
                    <a:gd name="T24" fmla="+- 0 1717 1710"/>
                    <a:gd name="T25" fmla="*/ T24 w 60"/>
                    <a:gd name="T26" fmla="+- 0 9274 9224"/>
                    <a:gd name="T27" fmla="*/ 9274 h 61"/>
                    <a:gd name="T28" fmla="+- 0 1731 1710"/>
                    <a:gd name="T29" fmla="*/ T28 w 60"/>
                    <a:gd name="T30" fmla="+- 0 9283 9224"/>
                    <a:gd name="T31" fmla="*/ 9283 h 61"/>
                    <a:gd name="T32" fmla="+- 0 1738 1710"/>
                    <a:gd name="T33" fmla="*/ T32 w 60"/>
                    <a:gd name="T34" fmla="+- 0 9284 9224"/>
                    <a:gd name="T35" fmla="*/ 9284 h 61"/>
                    <a:gd name="T36" fmla="+- 0 1754 1710"/>
                    <a:gd name="T37" fmla="*/ T36 w 60"/>
                    <a:gd name="T38" fmla="+- 0 9281 9224"/>
                    <a:gd name="T39" fmla="*/ 9281 h 61"/>
                    <a:gd name="T40" fmla="+- 0 1760 1710"/>
                    <a:gd name="T41" fmla="*/ T40 w 60"/>
                    <a:gd name="T42" fmla="+- 0 9277 9224"/>
                    <a:gd name="T43" fmla="*/ 9277 h 61"/>
                    <a:gd name="T44" fmla="+- 0 1764 1710"/>
                    <a:gd name="T45" fmla="*/ T44 w 60"/>
                    <a:gd name="T46" fmla="+- 0 9271 9224"/>
                    <a:gd name="T47" fmla="*/ 9271 h 61"/>
                    <a:gd name="T48" fmla="+- 0 1769 1710"/>
                    <a:gd name="T49" fmla="*/ T48 w 60"/>
                    <a:gd name="T50" fmla="+- 0 9264 9224"/>
                    <a:gd name="T51" fmla="*/ 9264 h 61"/>
                    <a:gd name="T52" fmla="+- 0 1770 1710"/>
                    <a:gd name="T53" fmla="*/ T52 w 60"/>
                    <a:gd name="T54" fmla="+- 0 9257 9224"/>
                    <a:gd name="T55" fmla="*/ 9257 h 61"/>
                    <a:gd name="T56" fmla="+- 0 1767 1710"/>
                    <a:gd name="T57" fmla="*/ T56 w 60"/>
                    <a:gd name="T58" fmla="+- 0 9241 9224"/>
                    <a:gd name="T59" fmla="*/ 9241 h 61"/>
                    <a:gd name="T60" fmla="+- 0 1763 1710"/>
                    <a:gd name="T61" fmla="*/ T60 w 60"/>
                    <a:gd name="T62" fmla="+- 0 9235 9224"/>
                    <a:gd name="T63" fmla="*/ 9235 h 61"/>
                    <a:gd name="T64" fmla="+- 0 1750 1710"/>
                    <a:gd name="T65" fmla="*/ T64 w 60"/>
                    <a:gd name="T66" fmla="+- 0 9226 9224"/>
                    <a:gd name="T67" fmla="*/ 9226 h 61"/>
                    <a:gd name="T68" fmla="+- 0 1743 1710"/>
                    <a:gd name="T69" fmla="*/ T68 w 60"/>
                    <a:gd name="T70" fmla="+- 0 9224 9224"/>
                    <a:gd name="T71" fmla="*/ 92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3" y="0"/>
                      </a:moveTo>
                      <a:lnTo>
                        <a:pt x="17" y="3"/>
                      </a:lnTo>
                      <a:lnTo>
                        <a:pt x="11" y="7"/>
                      </a:lnTo>
                      <a:lnTo>
                        <a:pt x="2" y="21"/>
                      </a:lnTo>
                      <a:lnTo>
                        <a:pt x="0" y="28"/>
                      </a:lnTo>
                      <a:lnTo>
                        <a:pt x="3" y="44"/>
                      </a:lnTo>
                      <a:lnTo>
                        <a:pt x="7" y="50"/>
                      </a:lnTo>
                      <a:lnTo>
                        <a:pt x="21" y="59"/>
                      </a:lnTo>
                      <a:lnTo>
                        <a:pt x="28" y="60"/>
                      </a:lnTo>
                      <a:lnTo>
                        <a:pt x="44" y="57"/>
                      </a:lnTo>
                      <a:lnTo>
                        <a:pt x="50" y="53"/>
                      </a:lnTo>
                      <a:lnTo>
                        <a:pt x="54" y="47"/>
                      </a:lnTo>
                      <a:lnTo>
                        <a:pt x="59" y="40"/>
                      </a:lnTo>
                      <a:lnTo>
                        <a:pt x="60" y="33"/>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470">
                <a:extLst>
                  <a:ext uri="{FF2B5EF4-FFF2-40B4-BE49-F238E27FC236}">
                    <a16:creationId xmlns:a16="http://schemas.microsoft.com/office/drawing/2014/main" id="{52EDC6BA-FCFA-1D41-B9B3-FD262DBC7C7B}"/>
                  </a:ext>
                </a:extLst>
              </p:cNvPr>
              <p:cNvGrpSpPr>
                <a:grpSpLocks/>
              </p:cNvGrpSpPr>
              <p:nvPr/>
            </p:nvGrpSpPr>
            <p:grpSpPr bwMode="auto">
              <a:xfrm>
                <a:off x="1631" y="9340"/>
                <a:ext cx="60" cy="61"/>
                <a:chOff x="1631" y="9340"/>
                <a:chExt cx="60" cy="61"/>
              </a:xfrm>
            </p:grpSpPr>
            <p:sp>
              <p:nvSpPr>
                <p:cNvPr id="140" name="Freeform 471">
                  <a:extLst>
                    <a:ext uri="{FF2B5EF4-FFF2-40B4-BE49-F238E27FC236}">
                      <a16:creationId xmlns:a16="http://schemas.microsoft.com/office/drawing/2014/main" id="{27EB6260-985D-8840-987C-B292473113D4}"/>
                    </a:ext>
                  </a:extLst>
                </p:cNvPr>
                <p:cNvSpPr>
                  <a:spLocks/>
                </p:cNvSpPr>
                <p:nvPr/>
              </p:nvSpPr>
              <p:spPr bwMode="auto">
                <a:xfrm>
                  <a:off x="1631" y="9340"/>
                  <a:ext cx="60" cy="61"/>
                </a:xfrm>
                <a:custGeom>
                  <a:avLst/>
                  <a:gdLst>
                    <a:gd name="T0" fmla="+- 0 1664 1631"/>
                    <a:gd name="T1" fmla="*/ T0 w 60"/>
                    <a:gd name="T2" fmla="+- 0 9340 9340"/>
                    <a:gd name="T3" fmla="*/ 9340 h 61"/>
                    <a:gd name="T4" fmla="+- 0 1648 1631"/>
                    <a:gd name="T5" fmla="*/ T4 w 60"/>
                    <a:gd name="T6" fmla="+- 0 9343 9340"/>
                    <a:gd name="T7" fmla="*/ 9343 h 61"/>
                    <a:gd name="T8" fmla="+- 0 1642 1631"/>
                    <a:gd name="T9" fmla="*/ T8 w 60"/>
                    <a:gd name="T10" fmla="+- 0 9348 9340"/>
                    <a:gd name="T11" fmla="*/ 9348 h 61"/>
                    <a:gd name="T12" fmla="+- 0 1633 1631"/>
                    <a:gd name="T13" fmla="*/ T12 w 60"/>
                    <a:gd name="T14" fmla="+- 0 9361 9340"/>
                    <a:gd name="T15" fmla="*/ 9361 h 61"/>
                    <a:gd name="T16" fmla="+- 0 1631 1631"/>
                    <a:gd name="T17" fmla="*/ T16 w 60"/>
                    <a:gd name="T18" fmla="+- 0 9368 9340"/>
                    <a:gd name="T19" fmla="*/ 9368 h 61"/>
                    <a:gd name="T20" fmla="+- 0 1633 1631"/>
                    <a:gd name="T21" fmla="*/ T20 w 60"/>
                    <a:gd name="T22" fmla="+- 0 9376 9340"/>
                    <a:gd name="T23" fmla="*/ 9376 h 61"/>
                    <a:gd name="T24" fmla="+- 0 1634 1631"/>
                    <a:gd name="T25" fmla="*/ T24 w 60"/>
                    <a:gd name="T26" fmla="+- 0 9384 9340"/>
                    <a:gd name="T27" fmla="*/ 9384 h 61"/>
                    <a:gd name="T28" fmla="+- 0 1638 1631"/>
                    <a:gd name="T29" fmla="*/ T28 w 60"/>
                    <a:gd name="T30" fmla="+- 0 9390 9340"/>
                    <a:gd name="T31" fmla="*/ 9390 h 61"/>
                    <a:gd name="T32" fmla="+- 0 1652 1631"/>
                    <a:gd name="T33" fmla="*/ T32 w 60"/>
                    <a:gd name="T34" fmla="+- 0 9399 9340"/>
                    <a:gd name="T35" fmla="*/ 9399 h 61"/>
                    <a:gd name="T36" fmla="+- 0 1659 1631"/>
                    <a:gd name="T37" fmla="*/ T36 w 60"/>
                    <a:gd name="T38" fmla="+- 0 9401 9340"/>
                    <a:gd name="T39" fmla="*/ 9401 h 61"/>
                    <a:gd name="T40" fmla="+- 0 1675 1631"/>
                    <a:gd name="T41" fmla="*/ T40 w 60"/>
                    <a:gd name="T42" fmla="+- 0 9397 9340"/>
                    <a:gd name="T43" fmla="*/ 9397 h 61"/>
                    <a:gd name="T44" fmla="+- 0 1681 1631"/>
                    <a:gd name="T45" fmla="*/ T44 w 60"/>
                    <a:gd name="T46" fmla="+- 0 9393 9340"/>
                    <a:gd name="T47" fmla="*/ 9393 h 61"/>
                    <a:gd name="T48" fmla="+- 0 1690 1631"/>
                    <a:gd name="T49" fmla="*/ T48 w 60"/>
                    <a:gd name="T50" fmla="+- 0 9380 9340"/>
                    <a:gd name="T51" fmla="*/ 9380 h 61"/>
                    <a:gd name="T52" fmla="+- 0 1691 1631"/>
                    <a:gd name="T53" fmla="*/ T52 w 60"/>
                    <a:gd name="T54" fmla="+- 0 9373 9340"/>
                    <a:gd name="T55" fmla="*/ 9373 h 61"/>
                    <a:gd name="T56" fmla="+- 0 1690 1631"/>
                    <a:gd name="T57" fmla="*/ T56 w 60"/>
                    <a:gd name="T58" fmla="+- 0 9365 9340"/>
                    <a:gd name="T59" fmla="*/ 9365 h 61"/>
                    <a:gd name="T60" fmla="+- 0 1688 1631"/>
                    <a:gd name="T61" fmla="*/ T60 w 60"/>
                    <a:gd name="T62" fmla="+- 0 9357 9340"/>
                    <a:gd name="T63" fmla="*/ 9357 h 61"/>
                    <a:gd name="T64" fmla="+- 0 1684 1631"/>
                    <a:gd name="T65" fmla="*/ T64 w 60"/>
                    <a:gd name="T66" fmla="+- 0 9351 9340"/>
                    <a:gd name="T67" fmla="*/ 9351 h 61"/>
                    <a:gd name="T68" fmla="+- 0 1671 1631"/>
                    <a:gd name="T69" fmla="*/ T68 w 60"/>
                    <a:gd name="T70" fmla="+- 0 9342 9340"/>
                    <a:gd name="T71" fmla="*/ 9342 h 61"/>
                    <a:gd name="T72" fmla="+- 0 1664 1631"/>
                    <a:gd name="T73" fmla="*/ T72 w 60"/>
                    <a:gd name="T74" fmla="+- 0 9340 9340"/>
                    <a:gd name="T75" fmla="*/ 934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3" y="0"/>
                      </a:moveTo>
                      <a:lnTo>
                        <a:pt x="17" y="3"/>
                      </a:lnTo>
                      <a:lnTo>
                        <a:pt x="11" y="8"/>
                      </a:lnTo>
                      <a:lnTo>
                        <a:pt x="2" y="21"/>
                      </a:lnTo>
                      <a:lnTo>
                        <a:pt x="0" y="28"/>
                      </a:lnTo>
                      <a:lnTo>
                        <a:pt x="2" y="36"/>
                      </a:lnTo>
                      <a:lnTo>
                        <a:pt x="3" y="44"/>
                      </a:lnTo>
                      <a:lnTo>
                        <a:pt x="7" y="50"/>
                      </a:lnTo>
                      <a:lnTo>
                        <a:pt x="21" y="59"/>
                      </a:lnTo>
                      <a:lnTo>
                        <a:pt x="28" y="61"/>
                      </a:lnTo>
                      <a:lnTo>
                        <a:pt x="44" y="57"/>
                      </a:lnTo>
                      <a:lnTo>
                        <a:pt x="50" y="53"/>
                      </a:lnTo>
                      <a:lnTo>
                        <a:pt x="59" y="40"/>
                      </a:lnTo>
                      <a:lnTo>
                        <a:pt x="60" y="33"/>
                      </a:lnTo>
                      <a:lnTo>
                        <a:pt x="59" y="25"/>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6" name="Group 472">
                <a:extLst>
                  <a:ext uri="{FF2B5EF4-FFF2-40B4-BE49-F238E27FC236}">
                    <a16:creationId xmlns:a16="http://schemas.microsoft.com/office/drawing/2014/main" id="{0DEC44E5-3FD9-0B4A-9B99-2595895AB5A0}"/>
                  </a:ext>
                </a:extLst>
              </p:cNvPr>
              <p:cNvGrpSpPr>
                <a:grpSpLocks/>
              </p:cNvGrpSpPr>
              <p:nvPr/>
            </p:nvGrpSpPr>
            <p:grpSpPr bwMode="auto">
              <a:xfrm>
                <a:off x="1552" y="9457"/>
                <a:ext cx="60" cy="61"/>
                <a:chOff x="1552" y="9457"/>
                <a:chExt cx="60" cy="61"/>
              </a:xfrm>
            </p:grpSpPr>
            <p:sp>
              <p:nvSpPr>
                <p:cNvPr id="139" name="Freeform 473">
                  <a:extLst>
                    <a:ext uri="{FF2B5EF4-FFF2-40B4-BE49-F238E27FC236}">
                      <a16:creationId xmlns:a16="http://schemas.microsoft.com/office/drawing/2014/main" id="{44A71685-14ED-6744-A43B-FFFA725E06F4}"/>
                    </a:ext>
                  </a:extLst>
                </p:cNvPr>
                <p:cNvSpPr>
                  <a:spLocks/>
                </p:cNvSpPr>
                <p:nvPr/>
              </p:nvSpPr>
              <p:spPr bwMode="auto">
                <a:xfrm>
                  <a:off x="1552" y="9457"/>
                  <a:ext cx="60" cy="61"/>
                </a:xfrm>
                <a:custGeom>
                  <a:avLst/>
                  <a:gdLst>
                    <a:gd name="T0" fmla="+- 0 1585 1552"/>
                    <a:gd name="T1" fmla="*/ T0 w 60"/>
                    <a:gd name="T2" fmla="+- 0 9457 9457"/>
                    <a:gd name="T3" fmla="*/ 9457 h 61"/>
                    <a:gd name="T4" fmla="+- 0 1569 1552"/>
                    <a:gd name="T5" fmla="*/ T4 w 60"/>
                    <a:gd name="T6" fmla="+- 0 9460 9457"/>
                    <a:gd name="T7" fmla="*/ 9460 h 61"/>
                    <a:gd name="T8" fmla="+- 0 1563 1552"/>
                    <a:gd name="T9" fmla="*/ T8 w 60"/>
                    <a:gd name="T10" fmla="+- 0 9464 9457"/>
                    <a:gd name="T11" fmla="*/ 9464 h 61"/>
                    <a:gd name="T12" fmla="+- 0 1554 1552"/>
                    <a:gd name="T13" fmla="*/ T12 w 60"/>
                    <a:gd name="T14" fmla="+- 0 9477 9457"/>
                    <a:gd name="T15" fmla="*/ 9477 h 61"/>
                    <a:gd name="T16" fmla="+- 0 1552 1552"/>
                    <a:gd name="T17" fmla="*/ T16 w 60"/>
                    <a:gd name="T18" fmla="+- 0 9484 9457"/>
                    <a:gd name="T19" fmla="*/ 9484 h 61"/>
                    <a:gd name="T20" fmla="+- 0 1554 1552"/>
                    <a:gd name="T21" fmla="*/ T20 w 60"/>
                    <a:gd name="T22" fmla="+- 0 9492 9457"/>
                    <a:gd name="T23" fmla="*/ 9492 h 61"/>
                    <a:gd name="T24" fmla="+- 0 1555 1552"/>
                    <a:gd name="T25" fmla="*/ T24 w 60"/>
                    <a:gd name="T26" fmla="+- 0 9500 9457"/>
                    <a:gd name="T27" fmla="*/ 9500 h 61"/>
                    <a:gd name="T28" fmla="+- 0 1560 1552"/>
                    <a:gd name="T29" fmla="*/ T28 w 60"/>
                    <a:gd name="T30" fmla="+- 0 9506 9457"/>
                    <a:gd name="T31" fmla="*/ 9506 h 61"/>
                    <a:gd name="T32" fmla="+- 0 1573 1552"/>
                    <a:gd name="T33" fmla="*/ T32 w 60"/>
                    <a:gd name="T34" fmla="+- 0 9515 9457"/>
                    <a:gd name="T35" fmla="*/ 9515 h 61"/>
                    <a:gd name="T36" fmla="+- 0 1580 1552"/>
                    <a:gd name="T37" fmla="*/ T36 w 60"/>
                    <a:gd name="T38" fmla="+- 0 9517 9457"/>
                    <a:gd name="T39" fmla="*/ 9517 h 61"/>
                    <a:gd name="T40" fmla="+- 0 1596 1552"/>
                    <a:gd name="T41" fmla="*/ T40 w 60"/>
                    <a:gd name="T42" fmla="+- 0 9514 9457"/>
                    <a:gd name="T43" fmla="*/ 9514 h 61"/>
                    <a:gd name="T44" fmla="+- 0 1602 1552"/>
                    <a:gd name="T45" fmla="*/ T44 w 60"/>
                    <a:gd name="T46" fmla="+- 0 9510 9457"/>
                    <a:gd name="T47" fmla="*/ 9510 h 61"/>
                    <a:gd name="T48" fmla="+- 0 1611 1552"/>
                    <a:gd name="T49" fmla="*/ T48 w 60"/>
                    <a:gd name="T50" fmla="+- 0 9497 9457"/>
                    <a:gd name="T51" fmla="*/ 9497 h 61"/>
                    <a:gd name="T52" fmla="+- 0 1612 1552"/>
                    <a:gd name="T53" fmla="*/ T52 w 60"/>
                    <a:gd name="T54" fmla="+- 0 9489 9457"/>
                    <a:gd name="T55" fmla="*/ 9489 h 61"/>
                    <a:gd name="T56" fmla="+- 0 1611 1552"/>
                    <a:gd name="T57" fmla="*/ T56 w 60"/>
                    <a:gd name="T58" fmla="+- 0 9481 9457"/>
                    <a:gd name="T59" fmla="*/ 9481 h 61"/>
                    <a:gd name="T60" fmla="+- 0 1609 1552"/>
                    <a:gd name="T61" fmla="*/ T60 w 60"/>
                    <a:gd name="T62" fmla="+- 0 9473 9457"/>
                    <a:gd name="T63" fmla="*/ 9473 h 61"/>
                    <a:gd name="T64" fmla="+- 0 1605 1552"/>
                    <a:gd name="T65" fmla="*/ T64 w 60"/>
                    <a:gd name="T66" fmla="+- 0 9467 9457"/>
                    <a:gd name="T67" fmla="*/ 9467 h 61"/>
                    <a:gd name="T68" fmla="+- 0 1599 1552"/>
                    <a:gd name="T69" fmla="*/ T68 w 60"/>
                    <a:gd name="T70" fmla="+- 0 9463 9457"/>
                    <a:gd name="T71" fmla="*/ 9463 h 61"/>
                    <a:gd name="T72" fmla="+- 0 1592 1552"/>
                    <a:gd name="T73" fmla="*/ T72 w 60"/>
                    <a:gd name="T74" fmla="+- 0 9458 9457"/>
                    <a:gd name="T75" fmla="*/ 9458 h 61"/>
                    <a:gd name="T76" fmla="+- 0 1585 1552"/>
                    <a:gd name="T77" fmla="*/ T76 w 60"/>
                    <a:gd name="T78" fmla="+- 0 9457 9457"/>
                    <a:gd name="T79" fmla="*/ 94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0"/>
                      </a:lnTo>
                      <a:lnTo>
                        <a:pt x="0" y="27"/>
                      </a:lnTo>
                      <a:lnTo>
                        <a:pt x="2" y="35"/>
                      </a:lnTo>
                      <a:lnTo>
                        <a:pt x="3" y="43"/>
                      </a:lnTo>
                      <a:lnTo>
                        <a:pt x="8" y="49"/>
                      </a:lnTo>
                      <a:lnTo>
                        <a:pt x="21" y="58"/>
                      </a:lnTo>
                      <a:lnTo>
                        <a:pt x="28" y="60"/>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474">
                <a:extLst>
                  <a:ext uri="{FF2B5EF4-FFF2-40B4-BE49-F238E27FC236}">
                    <a16:creationId xmlns:a16="http://schemas.microsoft.com/office/drawing/2014/main" id="{C3FC813B-A8AA-AA42-9861-596A488E1AC1}"/>
                  </a:ext>
                </a:extLst>
              </p:cNvPr>
              <p:cNvGrpSpPr>
                <a:grpSpLocks/>
              </p:cNvGrpSpPr>
              <p:nvPr/>
            </p:nvGrpSpPr>
            <p:grpSpPr bwMode="auto">
              <a:xfrm>
                <a:off x="1474" y="9573"/>
                <a:ext cx="60" cy="61"/>
                <a:chOff x="1474" y="9573"/>
                <a:chExt cx="60" cy="61"/>
              </a:xfrm>
            </p:grpSpPr>
            <p:sp>
              <p:nvSpPr>
                <p:cNvPr id="138" name="Freeform 475">
                  <a:extLst>
                    <a:ext uri="{FF2B5EF4-FFF2-40B4-BE49-F238E27FC236}">
                      <a16:creationId xmlns:a16="http://schemas.microsoft.com/office/drawing/2014/main" id="{C5CCFE04-C394-9D4F-B4E9-CB212F2CB535}"/>
                    </a:ext>
                  </a:extLst>
                </p:cNvPr>
                <p:cNvSpPr>
                  <a:spLocks/>
                </p:cNvSpPr>
                <p:nvPr/>
              </p:nvSpPr>
              <p:spPr bwMode="auto">
                <a:xfrm>
                  <a:off x="1474" y="9573"/>
                  <a:ext cx="60" cy="61"/>
                </a:xfrm>
                <a:custGeom>
                  <a:avLst/>
                  <a:gdLst>
                    <a:gd name="T0" fmla="+- 0 1506 1474"/>
                    <a:gd name="T1" fmla="*/ T0 w 60"/>
                    <a:gd name="T2" fmla="+- 0 9573 9573"/>
                    <a:gd name="T3" fmla="*/ 9573 h 61"/>
                    <a:gd name="T4" fmla="+- 0 1490 1474"/>
                    <a:gd name="T5" fmla="*/ T4 w 60"/>
                    <a:gd name="T6" fmla="+- 0 9576 9573"/>
                    <a:gd name="T7" fmla="*/ 9576 h 61"/>
                    <a:gd name="T8" fmla="+- 0 1484 1474"/>
                    <a:gd name="T9" fmla="*/ T8 w 60"/>
                    <a:gd name="T10" fmla="+- 0 9580 9573"/>
                    <a:gd name="T11" fmla="*/ 9580 h 61"/>
                    <a:gd name="T12" fmla="+- 0 1480 1474"/>
                    <a:gd name="T13" fmla="*/ T12 w 60"/>
                    <a:gd name="T14" fmla="+- 0 9587 9573"/>
                    <a:gd name="T15" fmla="*/ 9587 h 61"/>
                    <a:gd name="T16" fmla="+- 0 1475 1474"/>
                    <a:gd name="T17" fmla="*/ T16 w 60"/>
                    <a:gd name="T18" fmla="+- 0 9593 9573"/>
                    <a:gd name="T19" fmla="*/ 9593 h 61"/>
                    <a:gd name="T20" fmla="+- 0 1474 1474"/>
                    <a:gd name="T21" fmla="*/ T20 w 60"/>
                    <a:gd name="T22" fmla="+- 0 9601 9573"/>
                    <a:gd name="T23" fmla="*/ 9601 h 61"/>
                    <a:gd name="T24" fmla="+- 0 1475 1474"/>
                    <a:gd name="T25" fmla="*/ T24 w 60"/>
                    <a:gd name="T26" fmla="+- 0 9608 9573"/>
                    <a:gd name="T27" fmla="*/ 9608 h 61"/>
                    <a:gd name="T28" fmla="+- 0 1477 1474"/>
                    <a:gd name="T29" fmla="*/ T28 w 60"/>
                    <a:gd name="T30" fmla="+- 0 9616 9573"/>
                    <a:gd name="T31" fmla="*/ 9616 h 61"/>
                    <a:gd name="T32" fmla="+- 0 1481 1474"/>
                    <a:gd name="T33" fmla="*/ T32 w 60"/>
                    <a:gd name="T34" fmla="+- 0 9622 9573"/>
                    <a:gd name="T35" fmla="*/ 9622 h 61"/>
                    <a:gd name="T36" fmla="+- 0 1494 1474"/>
                    <a:gd name="T37" fmla="*/ T36 w 60"/>
                    <a:gd name="T38" fmla="+- 0 9632 9573"/>
                    <a:gd name="T39" fmla="*/ 9632 h 61"/>
                    <a:gd name="T40" fmla="+- 0 1501 1474"/>
                    <a:gd name="T41" fmla="*/ T40 w 60"/>
                    <a:gd name="T42" fmla="+- 0 9633 9573"/>
                    <a:gd name="T43" fmla="*/ 9633 h 61"/>
                    <a:gd name="T44" fmla="+- 0 1517 1474"/>
                    <a:gd name="T45" fmla="*/ T44 w 60"/>
                    <a:gd name="T46" fmla="+- 0 9630 9573"/>
                    <a:gd name="T47" fmla="*/ 9630 h 61"/>
                    <a:gd name="T48" fmla="+- 0 1523 1474"/>
                    <a:gd name="T49" fmla="*/ T48 w 60"/>
                    <a:gd name="T50" fmla="+- 0 9626 9573"/>
                    <a:gd name="T51" fmla="*/ 9626 h 61"/>
                    <a:gd name="T52" fmla="+- 0 1532 1474"/>
                    <a:gd name="T53" fmla="*/ T52 w 60"/>
                    <a:gd name="T54" fmla="+- 0 9613 9573"/>
                    <a:gd name="T55" fmla="*/ 9613 h 61"/>
                    <a:gd name="T56" fmla="+- 0 1534 1474"/>
                    <a:gd name="T57" fmla="*/ T56 w 60"/>
                    <a:gd name="T58" fmla="+- 0 9606 9573"/>
                    <a:gd name="T59" fmla="*/ 9606 h 61"/>
                    <a:gd name="T60" fmla="+- 0 1532 1474"/>
                    <a:gd name="T61" fmla="*/ T60 w 60"/>
                    <a:gd name="T62" fmla="+- 0 9598 9573"/>
                    <a:gd name="T63" fmla="*/ 9598 h 61"/>
                    <a:gd name="T64" fmla="+- 0 1531 1474"/>
                    <a:gd name="T65" fmla="*/ T64 w 60"/>
                    <a:gd name="T66" fmla="+- 0 9590 9573"/>
                    <a:gd name="T67" fmla="*/ 9590 h 61"/>
                    <a:gd name="T68" fmla="+- 0 1527 1474"/>
                    <a:gd name="T69" fmla="*/ T68 w 60"/>
                    <a:gd name="T70" fmla="+- 0 9584 9573"/>
                    <a:gd name="T71" fmla="*/ 9584 h 61"/>
                    <a:gd name="T72" fmla="+- 0 1513 1474"/>
                    <a:gd name="T73" fmla="*/ T72 w 60"/>
                    <a:gd name="T74" fmla="+- 0 9574 9573"/>
                    <a:gd name="T75" fmla="*/ 9574 h 61"/>
                    <a:gd name="T76" fmla="+- 0 1506 1474"/>
                    <a:gd name="T77" fmla="*/ T76 w 60"/>
                    <a:gd name="T78" fmla="+- 0 9573 9573"/>
                    <a:gd name="T79" fmla="*/ 95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6" y="3"/>
                      </a:lnTo>
                      <a:lnTo>
                        <a:pt x="10" y="7"/>
                      </a:lnTo>
                      <a:lnTo>
                        <a:pt x="6" y="14"/>
                      </a:lnTo>
                      <a:lnTo>
                        <a:pt x="1" y="20"/>
                      </a:lnTo>
                      <a:lnTo>
                        <a:pt x="0" y="28"/>
                      </a:lnTo>
                      <a:lnTo>
                        <a:pt x="1" y="35"/>
                      </a:lnTo>
                      <a:lnTo>
                        <a:pt x="3" y="43"/>
                      </a:lnTo>
                      <a:lnTo>
                        <a:pt x="7" y="49"/>
                      </a:lnTo>
                      <a:lnTo>
                        <a:pt x="20" y="59"/>
                      </a:lnTo>
                      <a:lnTo>
                        <a:pt x="27" y="60"/>
                      </a:lnTo>
                      <a:lnTo>
                        <a:pt x="43" y="57"/>
                      </a:lnTo>
                      <a:lnTo>
                        <a:pt x="49" y="53"/>
                      </a:lnTo>
                      <a:lnTo>
                        <a:pt x="58" y="40"/>
                      </a:lnTo>
                      <a:lnTo>
                        <a:pt x="60" y="33"/>
                      </a:lnTo>
                      <a:lnTo>
                        <a:pt x="58" y="25"/>
                      </a:lnTo>
                      <a:lnTo>
                        <a:pt x="57" y="17"/>
                      </a:lnTo>
                      <a:lnTo>
                        <a:pt x="53" y="11"/>
                      </a:lnTo>
                      <a:lnTo>
                        <a:pt x="39"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8" name="Group 476">
                <a:extLst>
                  <a:ext uri="{FF2B5EF4-FFF2-40B4-BE49-F238E27FC236}">
                    <a16:creationId xmlns:a16="http://schemas.microsoft.com/office/drawing/2014/main" id="{98C8C040-DD87-8A47-A3D5-28C9AFB807B3}"/>
                  </a:ext>
                </a:extLst>
              </p:cNvPr>
              <p:cNvGrpSpPr>
                <a:grpSpLocks/>
              </p:cNvGrpSpPr>
              <p:nvPr/>
            </p:nvGrpSpPr>
            <p:grpSpPr bwMode="auto">
              <a:xfrm>
                <a:off x="1395" y="9689"/>
                <a:ext cx="60" cy="61"/>
                <a:chOff x="1395" y="9689"/>
                <a:chExt cx="60" cy="61"/>
              </a:xfrm>
            </p:grpSpPr>
            <p:sp>
              <p:nvSpPr>
                <p:cNvPr id="137" name="Freeform 477">
                  <a:extLst>
                    <a:ext uri="{FF2B5EF4-FFF2-40B4-BE49-F238E27FC236}">
                      <a16:creationId xmlns:a16="http://schemas.microsoft.com/office/drawing/2014/main" id="{1270E1B6-351F-4C4D-968B-0D7C726DDEF1}"/>
                    </a:ext>
                  </a:extLst>
                </p:cNvPr>
                <p:cNvSpPr>
                  <a:spLocks/>
                </p:cNvSpPr>
                <p:nvPr/>
              </p:nvSpPr>
              <p:spPr bwMode="auto">
                <a:xfrm>
                  <a:off x="1395" y="9689"/>
                  <a:ext cx="60" cy="61"/>
                </a:xfrm>
                <a:custGeom>
                  <a:avLst/>
                  <a:gdLst>
                    <a:gd name="T0" fmla="+- 0 1427 1395"/>
                    <a:gd name="T1" fmla="*/ T0 w 60"/>
                    <a:gd name="T2" fmla="+- 0 9689 9689"/>
                    <a:gd name="T3" fmla="*/ 9689 h 61"/>
                    <a:gd name="T4" fmla="+- 0 1412 1395"/>
                    <a:gd name="T5" fmla="*/ T4 w 60"/>
                    <a:gd name="T6" fmla="+- 0 9692 9689"/>
                    <a:gd name="T7" fmla="*/ 9692 h 61"/>
                    <a:gd name="T8" fmla="+- 0 1405 1395"/>
                    <a:gd name="T9" fmla="*/ T8 w 60"/>
                    <a:gd name="T10" fmla="+- 0 9696 9689"/>
                    <a:gd name="T11" fmla="*/ 9696 h 61"/>
                    <a:gd name="T12" fmla="+- 0 1396 1395"/>
                    <a:gd name="T13" fmla="*/ T12 w 60"/>
                    <a:gd name="T14" fmla="+- 0 9710 9689"/>
                    <a:gd name="T15" fmla="*/ 9710 h 61"/>
                    <a:gd name="T16" fmla="+- 0 1395 1395"/>
                    <a:gd name="T17" fmla="*/ T16 w 60"/>
                    <a:gd name="T18" fmla="+- 0 9717 9689"/>
                    <a:gd name="T19" fmla="*/ 9717 h 61"/>
                    <a:gd name="T20" fmla="+- 0 1396 1395"/>
                    <a:gd name="T21" fmla="*/ T20 w 60"/>
                    <a:gd name="T22" fmla="+- 0 9725 9689"/>
                    <a:gd name="T23" fmla="*/ 9725 h 61"/>
                    <a:gd name="T24" fmla="+- 0 1398 1395"/>
                    <a:gd name="T25" fmla="*/ T24 w 60"/>
                    <a:gd name="T26" fmla="+- 0 9732 9689"/>
                    <a:gd name="T27" fmla="*/ 9732 h 61"/>
                    <a:gd name="T28" fmla="+- 0 1402 1395"/>
                    <a:gd name="T29" fmla="*/ T28 w 60"/>
                    <a:gd name="T30" fmla="+- 0 9739 9689"/>
                    <a:gd name="T31" fmla="*/ 9739 h 61"/>
                    <a:gd name="T32" fmla="+- 0 1415 1395"/>
                    <a:gd name="T33" fmla="*/ T32 w 60"/>
                    <a:gd name="T34" fmla="+- 0 9748 9689"/>
                    <a:gd name="T35" fmla="*/ 9748 h 61"/>
                    <a:gd name="T36" fmla="+- 0 1422 1395"/>
                    <a:gd name="T37" fmla="*/ T36 w 60"/>
                    <a:gd name="T38" fmla="+- 0 9749 9689"/>
                    <a:gd name="T39" fmla="*/ 9749 h 61"/>
                    <a:gd name="T40" fmla="+- 0 1438 1395"/>
                    <a:gd name="T41" fmla="*/ T40 w 60"/>
                    <a:gd name="T42" fmla="+- 0 9746 9689"/>
                    <a:gd name="T43" fmla="*/ 9746 h 61"/>
                    <a:gd name="T44" fmla="+- 0 1444 1395"/>
                    <a:gd name="T45" fmla="*/ T44 w 60"/>
                    <a:gd name="T46" fmla="+- 0 9742 9689"/>
                    <a:gd name="T47" fmla="*/ 9742 h 61"/>
                    <a:gd name="T48" fmla="+- 0 1449 1395"/>
                    <a:gd name="T49" fmla="*/ T48 w 60"/>
                    <a:gd name="T50" fmla="+- 0 9736 9689"/>
                    <a:gd name="T51" fmla="*/ 9736 h 61"/>
                    <a:gd name="T52" fmla="+- 0 1453 1395"/>
                    <a:gd name="T53" fmla="*/ T52 w 60"/>
                    <a:gd name="T54" fmla="+- 0 9729 9689"/>
                    <a:gd name="T55" fmla="*/ 9729 h 61"/>
                    <a:gd name="T56" fmla="+- 0 1455 1395"/>
                    <a:gd name="T57" fmla="*/ T56 w 60"/>
                    <a:gd name="T58" fmla="+- 0 9722 9689"/>
                    <a:gd name="T59" fmla="*/ 9722 h 61"/>
                    <a:gd name="T60" fmla="+- 0 1453 1395"/>
                    <a:gd name="T61" fmla="*/ T60 w 60"/>
                    <a:gd name="T62" fmla="+- 0 9714 9689"/>
                    <a:gd name="T63" fmla="*/ 9714 h 61"/>
                    <a:gd name="T64" fmla="+- 0 1452 1395"/>
                    <a:gd name="T65" fmla="*/ T64 w 60"/>
                    <a:gd name="T66" fmla="+- 0 9706 9689"/>
                    <a:gd name="T67" fmla="*/ 9706 h 61"/>
                    <a:gd name="T68" fmla="+- 0 1448 1395"/>
                    <a:gd name="T69" fmla="*/ T68 w 60"/>
                    <a:gd name="T70" fmla="+- 0 9700 9689"/>
                    <a:gd name="T71" fmla="*/ 9700 h 61"/>
                    <a:gd name="T72" fmla="+- 0 1434 1395"/>
                    <a:gd name="T73" fmla="*/ T72 w 60"/>
                    <a:gd name="T74" fmla="+- 0 9691 9689"/>
                    <a:gd name="T75" fmla="*/ 9691 h 61"/>
                    <a:gd name="T76" fmla="+- 0 1427 1395"/>
                    <a:gd name="T77" fmla="*/ T76 w 60"/>
                    <a:gd name="T78" fmla="+- 0 9689 9689"/>
                    <a:gd name="T79" fmla="*/ 96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0" y="7"/>
                      </a:lnTo>
                      <a:lnTo>
                        <a:pt x="1" y="21"/>
                      </a:lnTo>
                      <a:lnTo>
                        <a:pt x="0" y="28"/>
                      </a:lnTo>
                      <a:lnTo>
                        <a:pt x="1" y="36"/>
                      </a:lnTo>
                      <a:lnTo>
                        <a:pt x="3" y="43"/>
                      </a:lnTo>
                      <a:lnTo>
                        <a:pt x="7" y="50"/>
                      </a:lnTo>
                      <a:lnTo>
                        <a:pt x="20" y="59"/>
                      </a:lnTo>
                      <a:lnTo>
                        <a:pt x="27" y="60"/>
                      </a:lnTo>
                      <a:lnTo>
                        <a:pt x="43" y="57"/>
                      </a:lnTo>
                      <a:lnTo>
                        <a:pt x="49" y="53"/>
                      </a:lnTo>
                      <a:lnTo>
                        <a:pt x="54" y="47"/>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478">
                <a:extLst>
                  <a:ext uri="{FF2B5EF4-FFF2-40B4-BE49-F238E27FC236}">
                    <a16:creationId xmlns:a16="http://schemas.microsoft.com/office/drawing/2014/main" id="{5748120E-1F19-3C46-8F71-7C493E71CC90}"/>
                  </a:ext>
                </a:extLst>
              </p:cNvPr>
              <p:cNvGrpSpPr>
                <a:grpSpLocks/>
              </p:cNvGrpSpPr>
              <p:nvPr/>
            </p:nvGrpSpPr>
            <p:grpSpPr bwMode="auto">
              <a:xfrm>
                <a:off x="1316" y="9805"/>
                <a:ext cx="60" cy="61"/>
                <a:chOff x="1316" y="9805"/>
                <a:chExt cx="60" cy="61"/>
              </a:xfrm>
            </p:grpSpPr>
            <p:sp>
              <p:nvSpPr>
                <p:cNvPr id="136" name="Freeform 479">
                  <a:extLst>
                    <a:ext uri="{FF2B5EF4-FFF2-40B4-BE49-F238E27FC236}">
                      <a16:creationId xmlns:a16="http://schemas.microsoft.com/office/drawing/2014/main" id="{B57EABD0-CFF3-5B4A-B9CA-3D6310996AFA}"/>
                    </a:ext>
                  </a:extLst>
                </p:cNvPr>
                <p:cNvSpPr>
                  <a:spLocks/>
                </p:cNvSpPr>
                <p:nvPr/>
              </p:nvSpPr>
              <p:spPr bwMode="auto">
                <a:xfrm>
                  <a:off x="1316" y="9805"/>
                  <a:ext cx="60" cy="61"/>
                </a:xfrm>
                <a:custGeom>
                  <a:avLst/>
                  <a:gdLst>
                    <a:gd name="T0" fmla="+- 0 1348 1316"/>
                    <a:gd name="T1" fmla="*/ T0 w 60"/>
                    <a:gd name="T2" fmla="+- 0 9805 9805"/>
                    <a:gd name="T3" fmla="*/ 9805 h 61"/>
                    <a:gd name="T4" fmla="+- 0 1333 1316"/>
                    <a:gd name="T5" fmla="*/ T4 w 60"/>
                    <a:gd name="T6" fmla="+- 0 9808 9805"/>
                    <a:gd name="T7" fmla="*/ 9808 h 61"/>
                    <a:gd name="T8" fmla="+- 0 1326 1316"/>
                    <a:gd name="T9" fmla="*/ T8 w 60"/>
                    <a:gd name="T10" fmla="+- 0 9812 9805"/>
                    <a:gd name="T11" fmla="*/ 9812 h 61"/>
                    <a:gd name="T12" fmla="+- 0 1317 1316"/>
                    <a:gd name="T13" fmla="*/ T12 w 60"/>
                    <a:gd name="T14" fmla="+- 0 9826 9805"/>
                    <a:gd name="T15" fmla="*/ 9826 h 61"/>
                    <a:gd name="T16" fmla="+- 0 1316 1316"/>
                    <a:gd name="T17" fmla="*/ T16 w 60"/>
                    <a:gd name="T18" fmla="+- 0 9833 9805"/>
                    <a:gd name="T19" fmla="*/ 9833 h 61"/>
                    <a:gd name="T20" fmla="+- 0 1319 1316"/>
                    <a:gd name="T21" fmla="*/ T20 w 60"/>
                    <a:gd name="T22" fmla="+- 0 9849 9805"/>
                    <a:gd name="T23" fmla="*/ 9849 h 61"/>
                    <a:gd name="T24" fmla="+- 0 1323 1316"/>
                    <a:gd name="T25" fmla="*/ T24 w 60"/>
                    <a:gd name="T26" fmla="+- 0 9855 9805"/>
                    <a:gd name="T27" fmla="*/ 9855 h 61"/>
                    <a:gd name="T28" fmla="+- 0 1336 1316"/>
                    <a:gd name="T29" fmla="*/ T28 w 60"/>
                    <a:gd name="T30" fmla="+- 0 9864 9805"/>
                    <a:gd name="T31" fmla="*/ 9864 h 61"/>
                    <a:gd name="T32" fmla="+- 0 1343 1316"/>
                    <a:gd name="T33" fmla="*/ T32 w 60"/>
                    <a:gd name="T34" fmla="+- 0 9865 9805"/>
                    <a:gd name="T35" fmla="*/ 9865 h 61"/>
                    <a:gd name="T36" fmla="+- 0 1359 1316"/>
                    <a:gd name="T37" fmla="*/ T36 w 60"/>
                    <a:gd name="T38" fmla="+- 0 9862 9805"/>
                    <a:gd name="T39" fmla="*/ 9862 h 61"/>
                    <a:gd name="T40" fmla="+- 0 1365 1316"/>
                    <a:gd name="T41" fmla="*/ T40 w 60"/>
                    <a:gd name="T42" fmla="+- 0 9858 9805"/>
                    <a:gd name="T43" fmla="*/ 9858 h 61"/>
                    <a:gd name="T44" fmla="+- 0 1374 1316"/>
                    <a:gd name="T45" fmla="*/ T44 w 60"/>
                    <a:gd name="T46" fmla="+- 0 9845 9805"/>
                    <a:gd name="T47" fmla="*/ 9845 h 61"/>
                    <a:gd name="T48" fmla="+- 0 1376 1316"/>
                    <a:gd name="T49" fmla="*/ T48 w 60"/>
                    <a:gd name="T50" fmla="+- 0 9838 9805"/>
                    <a:gd name="T51" fmla="*/ 9838 h 61"/>
                    <a:gd name="T52" fmla="+- 0 1374 1316"/>
                    <a:gd name="T53" fmla="*/ T52 w 60"/>
                    <a:gd name="T54" fmla="+- 0 9830 9805"/>
                    <a:gd name="T55" fmla="*/ 9830 h 61"/>
                    <a:gd name="T56" fmla="+- 0 1373 1316"/>
                    <a:gd name="T57" fmla="*/ T56 w 60"/>
                    <a:gd name="T58" fmla="+- 0 9822 9805"/>
                    <a:gd name="T59" fmla="*/ 9822 h 61"/>
                    <a:gd name="T60" fmla="+- 0 1369 1316"/>
                    <a:gd name="T61" fmla="*/ T60 w 60"/>
                    <a:gd name="T62" fmla="+- 0 9816 9805"/>
                    <a:gd name="T63" fmla="*/ 9816 h 61"/>
                    <a:gd name="T64" fmla="+- 0 1355 1316"/>
                    <a:gd name="T65" fmla="*/ T64 w 60"/>
                    <a:gd name="T66" fmla="+- 0 9807 9805"/>
                    <a:gd name="T67" fmla="*/ 9807 h 61"/>
                    <a:gd name="T68" fmla="+- 0 1348 1316"/>
                    <a:gd name="T69" fmla="*/ T68 w 60"/>
                    <a:gd name="T70" fmla="+- 0 9805 9805"/>
                    <a:gd name="T71" fmla="*/ 980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0" y="7"/>
                      </a:lnTo>
                      <a:lnTo>
                        <a:pt x="1" y="21"/>
                      </a:lnTo>
                      <a:lnTo>
                        <a:pt x="0" y="28"/>
                      </a:lnTo>
                      <a:lnTo>
                        <a:pt x="3" y="44"/>
                      </a:lnTo>
                      <a:lnTo>
                        <a:pt x="7" y="50"/>
                      </a:lnTo>
                      <a:lnTo>
                        <a:pt x="20" y="59"/>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480">
                <a:extLst>
                  <a:ext uri="{FF2B5EF4-FFF2-40B4-BE49-F238E27FC236}">
                    <a16:creationId xmlns:a16="http://schemas.microsoft.com/office/drawing/2014/main" id="{B093E946-D7C6-2242-BC00-6A184E033116}"/>
                  </a:ext>
                </a:extLst>
              </p:cNvPr>
              <p:cNvGrpSpPr>
                <a:grpSpLocks/>
              </p:cNvGrpSpPr>
              <p:nvPr/>
            </p:nvGrpSpPr>
            <p:grpSpPr bwMode="auto">
              <a:xfrm>
                <a:off x="1237" y="9921"/>
                <a:ext cx="60" cy="61"/>
                <a:chOff x="1237" y="9921"/>
                <a:chExt cx="60" cy="61"/>
              </a:xfrm>
            </p:grpSpPr>
            <p:sp>
              <p:nvSpPr>
                <p:cNvPr id="135" name="Freeform 481">
                  <a:extLst>
                    <a:ext uri="{FF2B5EF4-FFF2-40B4-BE49-F238E27FC236}">
                      <a16:creationId xmlns:a16="http://schemas.microsoft.com/office/drawing/2014/main" id="{A5B8043F-EDB5-4947-9902-B6B3CB1F568F}"/>
                    </a:ext>
                  </a:extLst>
                </p:cNvPr>
                <p:cNvSpPr>
                  <a:spLocks/>
                </p:cNvSpPr>
                <p:nvPr/>
              </p:nvSpPr>
              <p:spPr bwMode="auto">
                <a:xfrm>
                  <a:off x="1237" y="9921"/>
                  <a:ext cx="60" cy="61"/>
                </a:xfrm>
                <a:custGeom>
                  <a:avLst/>
                  <a:gdLst>
                    <a:gd name="T0" fmla="+- 0 1269 1237"/>
                    <a:gd name="T1" fmla="*/ T0 w 60"/>
                    <a:gd name="T2" fmla="+- 0 9921 9921"/>
                    <a:gd name="T3" fmla="*/ 9921 h 61"/>
                    <a:gd name="T4" fmla="+- 0 1254 1237"/>
                    <a:gd name="T5" fmla="*/ T4 w 60"/>
                    <a:gd name="T6" fmla="+- 0 9924 9921"/>
                    <a:gd name="T7" fmla="*/ 9924 h 61"/>
                    <a:gd name="T8" fmla="+- 0 1248 1237"/>
                    <a:gd name="T9" fmla="*/ T8 w 60"/>
                    <a:gd name="T10" fmla="+- 0 9929 9921"/>
                    <a:gd name="T11" fmla="*/ 9929 h 61"/>
                    <a:gd name="T12" fmla="+- 0 1238 1237"/>
                    <a:gd name="T13" fmla="*/ T12 w 60"/>
                    <a:gd name="T14" fmla="+- 0 9942 9921"/>
                    <a:gd name="T15" fmla="*/ 9942 h 61"/>
                    <a:gd name="T16" fmla="+- 0 1237 1237"/>
                    <a:gd name="T17" fmla="*/ T16 w 60"/>
                    <a:gd name="T18" fmla="+- 0 9949 9921"/>
                    <a:gd name="T19" fmla="*/ 9949 h 61"/>
                    <a:gd name="T20" fmla="+- 0 1238 1237"/>
                    <a:gd name="T21" fmla="*/ T20 w 60"/>
                    <a:gd name="T22" fmla="+- 0 9957 9921"/>
                    <a:gd name="T23" fmla="*/ 9957 h 61"/>
                    <a:gd name="T24" fmla="+- 0 1240 1237"/>
                    <a:gd name="T25" fmla="*/ T24 w 60"/>
                    <a:gd name="T26" fmla="+- 0 9965 9921"/>
                    <a:gd name="T27" fmla="*/ 9965 h 61"/>
                    <a:gd name="T28" fmla="+- 0 1244 1237"/>
                    <a:gd name="T29" fmla="*/ T28 w 60"/>
                    <a:gd name="T30" fmla="+- 0 9971 9921"/>
                    <a:gd name="T31" fmla="*/ 9971 h 61"/>
                    <a:gd name="T32" fmla="+- 0 1257 1237"/>
                    <a:gd name="T33" fmla="*/ T32 w 60"/>
                    <a:gd name="T34" fmla="+- 0 9980 9921"/>
                    <a:gd name="T35" fmla="*/ 9980 h 61"/>
                    <a:gd name="T36" fmla="+- 0 1264 1237"/>
                    <a:gd name="T37" fmla="*/ T36 w 60"/>
                    <a:gd name="T38" fmla="+- 0 9982 9921"/>
                    <a:gd name="T39" fmla="*/ 9982 h 61"/>
                    <a:gd name="T40" fmla="+- 0 1272 1237"/>
                    <a:gd name="T41" fmla="*/ T40 w 60"/>
                    <a:gd name="T42" fmla="+- 0 9980 9921"/>
                    <a:gd name="T43" fmla="*/ 9980 h 61"/>
                    <a:gd name="T44" fmla="+- 0 1280 1237"/>
                    <a:gd name="T45" fmla="*/ T44 w 60"/>
                    <a:gd name="T46" fmla="+- 0 9978 9921"/>
                    <a:gd name="T47" fmla="*/ 9978 h 61"/>
                    <a:gd name="T48" fmla="+- 0 1286 1237"/>
                    <a:gd name="T49" fmla="*/ T48 w 60"/>
                    <a:gd name="T50" fmla="+- 0 9974 9921"/>
                    <a:gd name="T51" fmla="*/ 9974 h 61"/>
                    <a:gd name="T52" fmla="+- 0 1295 1237"/>
                    <a:gd name="T53" fmla="*/ T52 w 60"/>
                    <a:gd name="T54" fmla="+- 0 9961 9921"/>
                    <a:gd name="T55" fmla="*/ 9961 h 61"/>
                    <a:gd name="T56" fmla="+- 0 1297 1237"/>
                    <a:gd name="T57" fmla="*/ T56 w 60"/>
                    <a:gd name="T58" fmla="+- 0 9954 9921"/>
                    <a:gd name="T59" fmla="*/ 9954 h 61"/>
                    <a:gd name="T60" fmla="+- 0 1295 1237"/>
                    <a:gd name="T61" fmla="*/ T60 w 60"/>
                    <a:gd name="T62" fmla="+- 0 9946 9921"/>
                    <a:gd name="T63" fmla="*/ 9946 h 61"/>
                    <a:gd name="T64" fmla="+- 0 1294 1237"/>
                    <a:gd name="T65" fmla="*/ T64 w 60"/>
                    <a:gd name="T66" fmla="+- 0 9938 9921"/>
                    <a:gd name="T67" fmla="*/ 9938 h 61"/>
                    <a:gd name="T68" fmla="+- 0 1290 1237"/>
                    <a:gd name="T69" fmla="*/ T68 w 60"/>
                    <a:gd name="T70" fmla="+- 0 9932 9921"/>
                    <a:gd name="T71" fmla="*/ 9932 h 61"/>
                    <a:gd name="T72" fmla="+- 0 1283 1237"/>
                    <a:gd name="T73" fmla="*/ T72 w 60"/>
                    <a:gd name="T74" fmla="+- 0 9928 9921"/>
                    <a:gd name="T75" fmla="*/ 9928 h 61"/>
                    <a:gd name="T76" fmla="+- 0 1277 1237"/>
                    <a:gd name="T77" fmla="*/ T76 w 60"/>
                    <a:gd name="T78" fmla="+- 0 9923 9921"/>
                    <a:gd name="T79" fmla="*/ 9923 h 61"/>
                    <a:gd name="T80" fmla="+- 0 1269 1237"/>
                    <a:gd name="T81" fmla="*/ T80 w 60"/>
                    <a:gd name="T82" fmla="+- 0 9921 9921"/>
                    <a:gd name="T83" fmla="*/ 99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2" y="0"/>
                      </a:moveTo>
                      <a:lnTo>
                        <a:pt x="17" y="3"/>
                      </a:lnTo>
                      <a:lnTo>
                        <a:pt x="11" y="8"/>
                      </a:lnTo>
                      <a:lnTo>
                        <a:pt x="1" y="21"/>
                      </a:lnTo>
                      <a:lnTo>
                        <a:pt x="0" y="28"/>
                      </a:lnTo>
                      <a:lnTo>
                        <a:pt x="1" y="36"/>
                      </a:lnTo>
                      <a:lnTo>
                        <a:pt x="3" y="44"/>
                      </a:lnTo>
                      <a:lnTo>
                        <a:pt x="7" y="50"/>
                      </a:lnTo>
                      <a:lnTo>
                        <a:pt x="20" y="59"/>
                      </a:lnTo>
                      <a:lnTo>
                        <a:pt x="27" y="61"/>
                      </a:lnTo>
                      <a:lnTo>
                        <a:pt x="35" y="59"/>
                      </a:lnTo>
                      <a:lnTo>
                        <a:pt x="43" y="57"/>
                      </a:lnTo>
                      <a:lnTo>
                        <a:pt x="49" y="53"/>
                      </a:lnTo>
                      <a:lnTo>
                        <a:pt x="58" y="40"/>
                      </a:lnTo>
                      <a:lnTo>
                        <a:pt x="60" y="33"/>
                      </a:lnTo>
                      <a:lnTo>
                        <a:pt x="58" y="25"/>
                      </a:lnTo>
                      <a:lnTo>
                        <a:pt x="57" y="17"/>
                      </a:lnTo>
                      <a:lnTo>
                        <a:pt x="53" y="11"/>
                      </a:lnTo>
                      <a:lnTo>
                        <a:pt x="46" y="7"/>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1" name="Group 482">
                <a:extLst>
                  <a:ext uri="{FF2B5EF4-FFF2-40B4-BE49-F238E27FC236}">
                    <a16:creationId xmlns:a16="http://schemas.microsoft.com/office/drawing/2014/main" id="{488C3ED5-1DC4-CC4B-8C1B-F9CAFCAB1A92}"/>
                  </a:ext>
                </a:extLst>
              </p:cNvPr>
              <p:cNvGrpSpPr>
                <a:grpSpLocks/>
              </p:cNvGrpSpPr>
              <p:nvPr/>
            </p:nvGrpSpPr>
            <p:grpSpPr bwMode="auto">
              <a:xfrm>
                <a:off x="1158" y="10038"/>
                <a:ext cx="60" cy="61"/>
                <a:chOff x="1158" y="10038"/>
                <a:chExt cx="60" cy="61"/>
              </a:xfrm>
            </p:grpSpPr>
            <p:sp>
              <p:nvSpPr>
                <p:cNvPr id="134" name="Freeform 483">
                  <a:extLst>
                    <a:ext uri="{FF2B5EF4-FFF2-40B4-BE49-F238E27FC236}">
                      <a16:creationId xmlns:a16="http://schemas.microsoft.com/office/drawing/2014/main" id="{76EBA230-C97D-0144-8738-C169EC5C0728}"/>
                    </a:ext>
                  </a:extLst>
                </p:cNvPr>
                <p:cNvSpPr>
                  <a:spLocks/>
                </p:cNvSpPr>
                <p:nvPr/>
              </p:nvSpPr>
              <p:spPr bwMode="auto">
                <a:xfrm>
                  <a:off x="1158" y="10038"/>
                  <a:ext cx="60" cy="61"/>
                </a:xfrm>
                <a:custGeom>
                  <a:avLst/>
                  <a:gdLst>
                    <a:gd name="T0" fmla="+- 0 1190 1158"/>
                    <a:gd name="T1" fmla="*/ T0 w 60"/>
                    <a:gd name="T2" fmla="+- 0 10038 10038"/>
                    <a:gd name="T3" fmla="*/ 10038 h 61"/>
                    <a:gd name="T4" fmla="+- 0 1175 1158"/>
                    <a:gd name="T5" fmla="*/ T4 w 60"/>
                    <a:gd name="T6" fmla="+- 0 10041 10038"/>
                    <a:gd name="T7" fmla="*/ 10041 h 61"/>
                    <a:gd name="T8" fmla="+- 0 1169 1158"/>
                    <a:gd name="T9" fmla="*/ T8 w 60"/>
                    <a:gd name="T10" fmla="+- 0 10045 10038"/>
                    <a:gd name="T11" fmla="*/ 10045 h 61"/>
                    <a:gd name="T12" fmla="+- 0 1164 1158"/>
                    <a:gd name="T13" fmla="*/ T12 w 60"/>
                    <a:gd name="T14" fmla="+- 0 10052 10038"/>
                    <a:gd name="T15" fmla="*/ 10052 h 61"/>
                    <a:gd name="T16" fmla="+- 0 1159 1158"/>
                    <a:gd name="T17" fmla="*/ T16 w 60"/>
                    <a:gd name="T18" fmla="+- 0 10058 10038"/>
                    <a:gd name="T19" fmla="*/ 10058 h 61"/>
                    <a:gd name="T20" fmla="+- 0 1158 1158"/>
                    <a:gd name="T21" fmla="*/ T20 w 60"/>
                    <a:gd name="T22" fmla="+- 0 10065 10038"/>
                    <a:gd name="T23" fmla="*/ 10065 h 61"/>
                    <a:gd name="T24" fmla="+- 0 1159 1158"/>
                    <a:gd name="T25" fmla="*/ T24 w 60"/>
                    <a:gd name="T26" fmla="+- 0 10073 10038"/>
                    <a:gd name="T27" fmla="*/ 10073 h 61"/>
                    <a:gd name="T28" fmla="+- 0 1161 1158"/>
                    <a:gd name="T29" fmla="*/ T28 w 60"/>
                    <a:gd name="T30" fmla="+- 0 10081 10038"/>
                    <a:gd name="T31" fmla="*/ 10081 h 61"/>
                    <a:gd name="T32" fmla="+- 0 1165 1158"/>
                    <a:gd name="T33" fmla="*/ T32 w 60"/>
                    <a:gd name="T34" fmla="+- 0 10087 10038"/>
                    <a:gd name="T35" fmla="*/ 10087 h 61"/>
                    <a:gd name="T36" fmla="+- 0 1178 1158"/>
                    <a:gd name="T37" fmla="*/ T36 w 60"/>
                    <a:gd name="T38" fmla="+- 0 10096 10038"/>
                    <a:gd name="T39" fmla="*/ 10096 h 61"/>
                    <a:gd name="T40" fmla="+- 0 1186 1158"/>
                    <a:gd name="T41" fmla="*/ T40 w 60"/>
                    <a:gd name="T42" fmla="+- 0 10098 10038"/>
                    <a:gd name="T43" fmla="*/ 10098 h 61"/>
                    <a:gd name="T44" fmla="+- 0 1201 1158"/>
                    <a:gd name="T45" fmla="*/ T44 w 60"/>
                    <a:gd name="T46" fmla="+- 0 10095 10038"/>
                    <a:gd name="T47" fmla="*/ 10095 h 61"/>
                    <a:gd name="T48" fmla="+- 0 1208 1158"/>
                    <a:gd name="T49" fmla="*/ T48 w 60"/>
                    <a:gd name="T50" fmla="+- 0 10091 10038"/>
                    <a:gd name="T51" fmla="*/ 10091 h 61"/>
                    <a:gd name="T52" fmla="+- 0 1216 1158"/>
                    <a:gd name="T53" fmla="*/ T52 w 60"/>
                    <a:gd name="T54" fmla="+- 0 10078 10038"/>
                    <a:gd name="T55" fmla="*/ 10078 h 61"/>
                    <a:gd name="T56" fmla="+- 0 1218 1158"/>
                    <a:gd name="T57" fmla="*/ T56 w 60"/>
                    <a:gd name="T58" fmla="+- 0 10070 10038"/>
                    <a:gd name="T59" fmla="*/ 10070 h 61"/>
                    <a:gd name="T60" fmla="+- 0 1216 1158"/>
                    <a:gd name="T61" fmla="*/ T60 w 60"/>
                    <a:gd name="T62" fmla="+- 0 10062 10038"/>
                    <a:gd name="T63" fmla="*/ 10062 h 61"/>
                    <a:gd name="T64" fmla="+- 0 1215 1158"/>
                    <a:gd name="T65" fmla="*/ T64 w 60"/>
                    <a:gd name="T66" fmla="+- 0 10054 10038"/>
                    <a:gd name="T67" fmla="*/ 10054 h 61"/>
                    <a:gd name="T68" fmla="+- 0 1211 1158"/>
                    <a:gd name="T69" fmla="*/ T68 w 60"/>
                    <a:gd name="T70" fmla="+- 0 10048 10038"/>
                    <a:gd name="T71" fmla="*/ 10048 h 61"/>
                    <a:gd name="T72" fmla="+- 0 1198 1158"/>
                    <a:gd name="T73" fmla="*/ T72 w 60"/>
                    <a:gd name="T74" fmla="+- 0 10039 10038"/>
                    <a:gd name="T75" fmla="*/ 10039 h 61"/>
                    <a:gd name="T76" fmla="+- 0 1190 1158"/>
                    <a:gd name="T77" fmla="*/ T76 w 60"/>
                    <a:gd name="T78" fmla="+- 0 10038 10038"/>
                    <a:gd name="T79" fmla="*/ 10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6" y="14"/>
                      </a:lnTo>
                      <a:lnTo>
                        <a:pt x="1" y="20"/>
                      </a:lnTo>
                      <a:lnTo>
                        <a:pt x="0" y="27"/>
                      </a:lnTo>
                      <a:lnTo>
                        <a:pt x="1" y="35"/>
                      </a:lnTo>
                      <a:lnTo>
                        <a:pt x="3" y="43"/>
                      </a:lnTo>
                      <a:lnTo>
                        <a:pt x="7" y="49"/>
                      </a:lnTo>
                      <a:lnTo>
                        <a:pt x="20" y="58"/>
                      </a:lnTo>
                      <a:lnTo>
                        <a:pt x="28" y="60"/>
                      </a:lnTo>
                      <a:lnTo>
                        <a:pt x="43" y="57"/>
                      </a:lnTo>
                      <a:lnTo>
                        <a:pt x="50"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484">
                <a:extLst>
                  <a:ext uri="{FF2B5EF4-FFF2-40B4-BE49-F238E27FC236}">
                    <a16:creationId xmlns:a16="http://schemas.microsoft.com/office/drawing/2014/main" id="{22C6C27D-952D-664B-AD31-F1BA869CFBDA}"/>
                  </a:ext>
                </a:extLst>
              </p:cNvPr>
              <p:cNvGrpSpPr>
                <a:grpSpLocks/>
              </p:cNvGrpSpPr>
              <p:nvPr/>
            </p:nvGrpSpPr>
            <p:grpSpPr bwMode="auto">
              <a:xfrm>
                <a:off x="1079" y="10154"/>
                <a:ext cx="61" cy="61"/>
                <a:chOff x="1079" y="10154"/>
                <a:chExt cx="61" cy="61"/>
              </a:xfrm>
            </p:grpSpPr>
            <p:sp>
              <p:nvSpPr>
                <p:cNvPr id="133" name="Freeform 485">
                  <a:extLst>
                    <a:ext uri="{FF2B5EF4-FFF2-40B4-BE49-F238E27FC236}">
                      <a16:creationId xmlns:a16="http://schemas.microsoft.com/office/drawing/2014/main" id="{CED4439C-EBF0-9946-83B5-DF8A522F72E8}"/>
                    </a:ext>
                  </a:extLst>
                </p:cNvPr>
                <p:cNvSpPr>
                  <a:spLocks/>
                </p:cNvSpPr>
                <p:nvPr/>
              </p:nvSpPr>
              <p:spPr bwMode="auto">
                <a:xfrm>
                  <a:off x="1079" y="10154"/>
                  <a:ext cx="61" cy="61"/>
                </a:xfrm>
                <a:custGeom>
                  <a:avLst/>
                  <a:gdLst>
                    <a:gd name="T0" fmla="+- 0 1111 1079"/>
                    <a:gd name="T1" fmla="*/ T0 w 61"/>
                    <a:gd name="T2" fmla="+- 0 10154 10154"/>
                    <a:gd name="T3" fmla="*/ 10154 h 61"/>
                    <a:gd name="T4" fmla="+- 0 1096 1079"/>
                    <a:gd name="T5" fmla="*/ T4 w 61"/>
                    <a:gd name="T6" fmla="+- 0 10157 10154"/>
                    <a:gd name="T7" fmla="*/ 10157 h 61"/>
                    <a:gd name="T8" fmla="+- 0 1090 1079"/>
                    <a:gd name="T9" fmla="*/ T8 w 61"/>
                    <a:gd name="T10" fmla="+- 0 10161 10154"/>
                    <a:gd name="T11" fmla="*/ 10161 h 61"/>
                    <a:gd name="T12" fmla="+- 0 1085 1079"/>
                    <a:gd name="T13" fmla="*/ T12 w 61"/>
                    <a:gd name="T14" fmla="+- 0 10168 10154"/>
                    <a:gd name="T15" fmla="*/ 10168 h 61"/>
                    <a:gd name="T16" fmla="+- 0 1081 1079"/>
                    <a:gd name="T17" fmla="*/ T16 w 61"/>
                    <a:gd name="T18" fmla="+- 0 10174 10154"/>
                    <a:gd name="T19" fmla="*/ 10174 h 61"/>
                    <a:gd name="T20" fmla="+- 0 1107 1079"/>
                    <a:gd name="T21" fmla="*/ T20 w 61"/>
                    <a:gd name="T22" fmla="+- 0 10214 10154"/>
                    <a:gd name="T23" fmla="*/ 10214 h 61"/>
                    <a:gd name="T24" fmla="+- 0 1122 1079"/>
                    <a:gd name="T25" fmla="*/ T24 w 61"/>
                    <a:gd name="T26" fmla="+- 0 10211 10154"/>
                    <a:gd name="T27" fmla="*/ 10211 h 61"/>
                    <a:gd name="T28" fmla="+- 0 1129 1079"/>
                    <a:gd name="T29" fmla="*/ T28 w 61"/>
                    <a:gd name="T30" fmla="+- 0 10207 10154"/>
                    <a:gd name="T31" fmla="*/ 10207 h 61"/>
                    <a:gd name="T32" fmla="+- 0 1138 1079"/>
                    <a:gd name="T33" fmla="*/ T32 w 61"/>
                    <a:gd name="T34" fmla="+- 0 10194 10154"/>
                    <a:gd name="T35" fmla="*/ 10194 h 61"/>
                    <a:gd name="T36" fmla="+- 0 1139 1079"/>
                    <a:gd name="T37" fmla="*/ T36 w 61"/>
                    <a:gd name="T38" fmla="+- 0 10187 10154"/>
                    <a:gd name="T39" fmla="*/ 10187 h 61"/>
                    <a:gd name="T40" fmla="+- 0 1138 1079"/>
                    <a:gd name="T41" fmla="*/ T40 w 61"/>
                    <a:gd name="T42" fmla="+- 0 10179 10154"/>
                    <a:gd name="T43" fmla="*/ 10179 h 61"/>
                    <a:gd name="T44" fmla="+- 0 1136 1079"/>
                    <a:gd name="T45" fmla="*/ T44 w 61"/>
                    <a:gd name="T46" fmla="+- 0 10171 10154"/>
                    <a:gd name="T47" fmla="*/ 10171 h 61"/>
                    <a:gd name="T48" fmla="+- 0 1132 1079"/>
                    <a:gd name="T49" fmla="*/ T48 w 61"/>
                    <a:gd name="T50" fmla="+- 0 10164 10154"/>
                    <a:gd name="T51" fmla="*/ 10164 h 61"/>
                    <a:gd name="T52" fmla="+- 0 1126 1079"/>
                    <a:gd name="T53" fmla="*/ T52 w 61"/>
                    <a:gd name="T54" fmla="+- 0 10160 10154"/>
                    <a:gd name="T55" fmla="*/ 10160 h 61"/>
                    <a:gd name="T56" fmla="+- 0 1119 1079"/>
                    <a:gd name="T57" fmla="*/ T56 w 61"/>
                    <a:gd name="T58" fmla="+- 0 10155 10154"/>
                    <a:gd name="T59" fmla="*/ 10155 h 61"/>
                    <a:gd name="T60" fmla="+- 0 1111 1079"/>
                    <a:gd name="T61" fmla="*/ T60 w 61"/>
                    <a:gd name="T62" fmla="+- 0 10154 10154"/>
                    <a:gd name="T63" fmla="*/ 101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2" y="0"/>
                      </a:moveTo>
                      <a:lnTo>
                        <a:pt x="17" y="3"/>
                      </a:lnTo>
                      <a:lnTo>
                        <a:pt x="11" y="7"/>
                      </a:lnTo>
                      <a:lnTo>
                        <a:pt x="6" y="14"/>
                      </a:lnTo>
                      <a:lnTo>
                        <a:pt x="2" y="20"/>
                      </a:lnTo>
                      <a:lnTo>
                        <a:pt x="28" y="60"/>
                      </a:lnTo>
                      <a:lnTo>
                        <a:pt x="43" y="57"/>
                      </a:lnTo>
                      <a:lnTo>
                        <a:pt x="50" y="53"/>
                      </a:lnTo>
                      <a:lnTo>
                        <a:pt x="59" y="40"/>
                      </a:lnTo>
                      <a:lnTo>
                        <a:pt x="60" y="33"/>
                      </a:lnTo>
                      <a:lnTo>
                        <a:pt x="59"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0482" name="Text Box 2"/>
          <p:cNvSpPr txBox="1">
            <a:spLocks noChangeArrowheads="1"/>
          </p:cNvSpPr>
          <p:nvPr/>
        </p:nvSpPr>
        <p:spPr bwMode="auto">
          <a:xfrm>
            <a:off x="533400" y="1219200"/>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algn="l">
              <a:spcBef>
                <a:spcPct val="50000"/>
              </a:spcBef>
            </a:pPr>
            <a:endParaRPr lang="en-US" altLang="en-US" dirty="0"/>
          </a:p>
        </p:txBody>
      </p:sp>
      <p:sp>
        <p:nvSpPr>
          <p:cNvPr id="20485" name="Line 7"/>
          <p:cNvSpPr>
            <a:spLocks noChangeShapeType="1"/>
          </p:cNvSpPr>
          <p:nvPr/>
        </p:nvSpPr>
        <p:spPr bwMode="auto">
          <a:xfrm>
            <a:off x="3124200" y="3886200"/>
            <a:ext cx="32004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sp>
        <p:nvSpPr>
          <p:cNvPr id="10" name="Date Placeholder 9"/>
          <p:cNvSpPr txBox="1">
            <a:spLocks/>
          </p:cNvSpPr>
          <p:nvPr/>
        </p:nvSpPr>
        <p:spPr>
          <a:xfrm>
            <a:off x="0" y="6526893"/>
            <a:ext cx="2147888" cy="365125"/>
          </a:xfrm>
          <a:prstGeom prst="rect">
            <a:avLst/>
          </a:prstGeom>
        </p:spPr>
        <p:txBody>
          <a:bodyPr anchor="b"/>
          <a:lstStyle>
            <a:lvl1pPr algn="r" eaLnBrk="1" latinLnBrk="0" hangingPunct="1">
              <a:defRPr kumimoji="0" sz="1000">
                <a:solidFill>
                  <a:schemeClr val="tx1"/>
                </a:solidFill>
              </a:defRPr>
            </a:lvl1pPr>
            <a:extLst/>
          </a:lstStyle>
          <a:p>
            <a:pPr>
              <a:defRPr/>
            </a:pPr>
            <a:r>
              <a:rPr lang="en-US" dirty="0">
                <a:solidFill>
                  <a:schemeClr val="bg1"/>
                </a:solidFill>
                <a:latin typeface="Arial" pitchFamily="34" charset="0"/>
              </a:rPr>
              <a:t> </a:t>
            </a:r>
            <a:r>
              <a:rPr lang="en-US" dirty="0">
                <a:solidFill>
                  <a:schemeClr val="bg1"/>
                </a:solidFill>
              </a:rPr>
              <a:t>©  </a:t>
            </a:r>
            <a:r>
              <a:rPr lang="en-US" dirty="0">
                <a:solidFill>
                  <a:schemeClr val="bg1"/>
                </a:solidFill>
                <a:latin typeface="Arial" pitchFamily="34" charset="0"/>
              </a:rPr>
              <a:t>Barbara Braham, Ph.D., 2016</a:t>
            </a:r>
          </a:p>
          <a:p>
            <a:pPr>
              <a:defRPr/>
            </a:pPr>
            <a:endParaRPr lang="en-US" dirty="0">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1762286"/>
              </p:ext>
            </p:extLst>
          </p:nvPr>
        </p:nvGraphicFramePr>
        <p:xfrm>
          <a:off x="587656" y="1844651"/>
          <a:ext cx="4693063" cy="2252609"/>
        </p:xfrm>
        <a:graphic>
          <a:graphicData uri="http://schemas.openxmlformats.org/drawingml/2006/table">
            <a:tbl>
              <a:tblPr firstRow="1" bandRow="1">
                <a:tableStyleId>{5C22544A-7EE6-4342-B048-85BDC9FD1C3A}</a:tableStyleId>
              </a:tblPr>
              <a:tblGrid>
                <a:gridCol w="831420">
                  <a:extLst>
                    <a:ext uri="{9D8B030D-6E8A-4147-A177-3AD203B41FA5}">
                      <a16:colId xmlns:a16="http://schemas.microsoft.com/office/drawing/2014/main" val="20000"/>
                    </a:ext>
                  </a:extLst>
                </a:gridCol>
                <a:gridCol w="3861643">
                  <a:extLst>
                    <a:ext uri="{9D8B030D-6E8A-4147-A177-3AD203B41FA5}">
                      <a16:colId xmlns:a16="http://schemas.microsoft.com/office/drawing/2014/main" val="20001"/>
                    </a:ext>
                  </a:extLst>
                </a:gridCol>
              </a:tblGrid>
              <a:tr h="4338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606243">
                <a:tc>
                  <a:txBody>
                    <a:bodyPr/>
                    <a:lstStyle/>
                    <a:p>
                      <a:r>
                        <a:rPr lang="en-US" sz="2800" dirty="0">
                          <a:latin typeface="Calibri"/>
                          <a:cs typeface="Calibri"/>
                        </a:rPr>
                        <a:t>11%</a:t>
                      </a:r>
                    </a:p>
                  </a:txBody>
                  <a:tcPr/>
                </a:tc>
                <a:tc>
                  <a:txBody>
                    <a:bodyPr/>
                    <a:lstStyle/>
                    <a:p>
                      <a:r>
                        <a:rPr lang="en-US" sz="2800" dirty="0">
                          <a:latin typeface="Calibri"/>
                          <a:cs typeface="Calibri"/>
                        </a:rPr>
                        <a:t>GROUP-CENTRIC (3)</a:t>
                      </a:r>
                    </a:p>
                  </a:txBody>
                  <a:tcPr/>
                </a:tc>
                <a:extLst>
                  <a:ext uri="{0D108BD9-81ED-4DB2-BD59-A6C34878D82A}">
                    <a16:rowId xmlns:a16="http://schemas.microsoft.com/office/drawing/2014/main" val="10001"/>
                  </a:ext>
                </a:extLst>
              </a:tr>
              <a:tr h="606243">
                <a:tc>
                  <a:txBody>
                    <a:bodyPr/>
                    <a:lstStyle/>
                    <a:p>
                      <a:r>
                        <a:rPr lang="en-US" sz="2800" dirty="0">
                          <a:latin typeface="Calibri"/>
                          <a:cs typeface="Calibri"/>
                        </a:rPr>
                        <a:t>37%</a:t>
                      </a:r>
                    </a:p>
                  </a:txBody>
                  <a:tcPr/>
                </a:tc>
                <a:tc>
                  <a:txBody>
                    <a:bodyPr/>
                    <a:lstStyle/>
                    <a:p>
                      <a:r>
                        <a:rPr lang="en-US" sz="2800" dirty="0">
                          <a:latin typeface="Calibri"/>
                          <a:cs typeface="Calibri"/>
                        </a:rPr>
                        <a:t>SKILL-CENTRIC</a:t>
                      </a:r>
                      <a:r>
                        <a:rPr lang="en-US" sz="2800" baseline="0" dirty="0">
                          <a:latin typeface="Calibri"/>
                          <a:cs typeface="Calibri"/>
                        </a:rPr>
                        <a:t> (3/4)</a:t>
                      </a:r>
                      <a:endParaRPr lang="en-US" sz="2800" dirty="0">
                        <a:latin typeface="Calibri"/>
                        <a:cs typeface="Calibri"/>
                      </a:endParaRPr>
                    </a:p>
                  </a:txBody>
                  <a:tcPr/>
                </a:tc>
                <a:extLst>
                  <a:ext uri="{0D108BD9-81ED-4DB2-BD59-A6C34878D82A}">
                    <a16:rowId xmlns:a16="http://schemas.microsoft.com/office/drawing/2014/main" val="10002"/>
                  </a:ext>
                </a:extLst>
              </a:tr>
              <a:tr h="606243">
                <a:tc>
                  <a:txBody>
                    <a:bodyPr/>
                    <a:lstStyle/>
                    <a:p>
                      <a:r>
                        <a:rPr lang="en-US" sz="2800" dirty="0">
                          <a:latin typeface="Calibri"/>
                          <a:cs typeface="Calibri"/>
                        </a:rPr>
                        <a:t>30%</a:t>
                      </a:r>
                    </a:p>
                  </a:txBody>
                  <a:tcPr/>
                </a:tc>
                <a:tc>
                  <a:txBody>
                    <a:bodyPr/>
                    <a:lstStyle/>
                    <a:p>
                      <a:r>
                        <a:rPr lang="en-US" sz="2800" dirty="0">
                          <a:latin typeface="Calibri"/>
                          <a:cs typeface="Calibri"/>
                        </a:rPr>
                        <a:t>SELF-DETERMINING (4)</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592138" y="4656900"/>
            <a:ext cx="6112193" cy="400110"/>
          </a:xfrm>
          <a:prstGeom prst="rect">
            <a:avLst/>
          </a:prstGeom>
          <a:solidFill>
            <a:schemeClr val="bg2">
              <a:lumMod val="60000"/>
              <a:lumOff val="40000"/>
            </a:schemeClr>
          </a:solidFill>
        </p:spPr>
        <p:txBody>
          <a:bodyPr wrap="square" rtlCol="0">
            <a:spAutoFit/>
          </a:bodyPr>
          <a:lstStyle/>
          <a:p>
            <a:pPr algn="ctr"/>
            <a:r>
              <a:rPr lang="en-US" sz="2000" b="1" dirty="0">
                <a:latin typeface="Calibri"/>
                <a:cs typeface="Calibri"/>
              </a:rPr>
              <a:t>78% of leaders are in Stage 3, 3 / 4, &amp; 4</a:t>
            </a:r>
          </a:p>
        </p:txBody>
      </p:sp>
      <p:sp>
        <p:nvSpPr>
          <p:cNvPr id="11" name="Rectangle 2">
            <a:extLst>
              <a:ext uri="{FF2B5EF4-FFF2-40B4-BE49-F238E27FC236}">
                <a16:creationId xmlns:a16="http://schemas.microsoft.com/office/drawing/2014/main" id="{780B073B-82A8-0648-B942-C34524F5664C}"/>
              </a:ext>
            </a:extLst>
          </p:cNvPr>
          <p:cNvSpPr txBox="1">
            <a:spLocks noChangeArrowheads="1"/>
          </p:cNvSpPr>
          <p:nvPr/>
        </p:nvSpPr>
        <p:spPr>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Conventional Stages</a:t>
            </a:r>
          </a:p>
        </p:txBody>
      </p:sp>
      <p:sp>
        <p:nvSpPr>
          <p:cNvPr id="6" name="Freeform 5">
            <a:extLst>
              <a:ext uri="{FF2B5EF4-FFF2-40B4-BE49-F238E27FC236}">
                <a16:creationId xmlns:a16="http://schemas.microsoft.com/office/drawing/2014/main" id="{CAA35C37-2005-7542-AC19-FC1A933C21BB}"/>
              </a:ext>
            </a:extLst>
          </p:cNvPr>
          <p:cNvSpPr/>
          <p:nvPr/>
        </p:nvSpPr>
        <p:spPr bwMode="gray">
          <a:xfrm>
            <a:off x="6966831" y="306766"/>
            <a:ext cx="1599032" cy="2796295"/>
          </a:xfrm>
          <a:custGeom>
            <a:avLst/>
            <a:gdLst>
              <a:gd name="connsiteX0" fmla="*/ 773123 w 1599032"/>
              <a:gd name="connsiteY0" fmla="*/ 0 h 2796295"/>
              <a:gd name="connsiteX1" fmla="*/ 773123 w 1599032"/>
              <a:gd name="connsiteY1" fmla="*/ 0 h 2796295"/>
              <a:gd name="connsiteX2" fmla="*/ 814418 w 1599032"/>
              <a:gd name="connsiteY2" fmla="*/ 29497 h 2796295"/>
              <a:gd name="connsiteX3" fmla="*/ 832116 w 1599032"/>
              <a:gd name="connsiteY3" fmla="*/ 35397 h 2796295"/>
              <a:gd name="connsiteX4" fmla="*/ 843915 w 1599032"/>
              <a:gd name="connsiteY4" fmla="*/ 53095 h 2796295"/>
              <a:gd name="connsiteX5" fmla="*/ 861613 w 1599032"/>
              <a:gd name="connsiteY5" fmla="*/ 64893 h 2796295"/>
              <a:gd name="connsiteX6" fmla="*/ 897009 w 1599032"/>
              <a:gd name="connsiteY6" fmla="*/ 100289 h 2796295"/>
              <a:gd name="connsiteX7" fmla="*/ 932405 w 1599032"/>
              <a:gd name="connsiteY7" fmla="*/ 135686 h 2796295"/>
              <a:gd name="connsiteX8" fmla="*/ 961902 w 1599032"/>
              <a:gd name="connsiteY8" fmla="*/ 171082 h 2796295"/>
              <a:gd name="connsiteX9" fmla="*/ 997298 w 1599032"/>
              <a:gd name="connsiteY9" fmla="*/ 200579 h 2796295"/>
              <a:gd name="connsiteX10" fmla="*/ 1026795 w 1599032"/>
              <a:gd name="connsiteY10" fmla="*/ 230075 h 2796295"/>
              <a:gd name="connsiteX11" fmla="*/ 1056292 w 1599032"/>
              <a:gd name="connsiteY11" fmla="*/ 259572 h 2796295"/>
              <a:gd name="connsiteX12" fmla="*/ 1068090 w 1599032"/>
              <a:gd name="connsiteY12" fmla="*/ 277270 h 2796295"/>
              <a:gd name="connsiteX13" fmla="*/ 1103486 w 1599032"/>
              <a:gd name="connsiteY13" fmla="*/ 300868 h 2796295"/>
              <a:gd name="connsiteX14" fmla="*/ 1150681 w 1599032"/>
              <a:gd name="connsiteY14" fmla="*/ 342163 h 2796295"/>
              <a:gd name="connsiteX15" fmla="*/ 1168379 w 1599032"/>
              <a:gd name="connsiteY15" fmla="*/ 359861 h 2796295"/>
              <a:gd name="connsiteX16" fmla="*/ 1203775 w 1599032"/>
              <a:gd name="connsiteY16" fmla="*/ 383459 h 2796295"/>
              <a:gd name="connsiteX17" fmla="*/ 1215574 w 1599032"/>
              <a:gd name="connsiteY17" fmla="*/ 401157 h 2796295"/>
              <a:gd name="connsiteX18" fmla="*/ 1250970 w 1599032"/>
              <a:gd name="connsiteY18" fmla="*/ 436553 h 2796295"/>
              <a:gd name="connsiteX19" fmla="*/ 1262769 w 1599032"/>
              <a:gd name="connsiteY19" fmla="*/ 454251 h 2796295"/>
              <a:gd name="connsiteX20" fmla="*/ 1298165 w 1599032"/>
              <a:gd name="connsiteY20" fmla="*/ 489647 h 2796295"/>
              <a:gd name="connsiteX21" fmla="*/ 1315863 w 1599032"/>
              <a:gd name="connsiteY21" fmla="*/ 507345 h 2796295"/>
              <a:gd name="connsiteX22" fmla="*/ 1327662 w 1599032"/>
              <a:gd name="connsiteY22" fmla="*/ 525043 h 2796295"/>
              <a:gd name="connsiteX23" fmla="*/ 1345360 w 1599032"/>
              <a:gd name="connsiteY23" fmla="*/ 542741 h 2796295"/>
              <a:gd name="connsiteX24" fmla="*/ 1357159 w 1599032"/>
              <a:gd name="connsiteY24" fmla="*/ 566339 h 2796295"/>
              <a:gd name="connsiteX25" fmla="*/ 1374857 w 1599032"/>
              <a:gd name="connsiteY25" fmla="*/ 584037 h 2796295"/>
              <a:gd name="connsiteX26" fmla="*/ 1404354 w 1599032"/>
              <a:gd name="connsiteY26" fmla="*/ 613533 h 2796295"/>
              <a:gd name="connsiteX27" fmla="*/ 1427951 w 1599032"/>
              <a:gd name="connsiteY27" fmla="*/ 648929 h 2796295"/>
              <a:gd name="connsiteX28" fmla="*/ 1439750 w 1599032"/>
              <a:gd name="connsiteY28" fmla="*/ 666628 h 2796295"/>
              <a:gd name="connsiteX29" fmla="*/ 1475146 w 1599032"/>
              <a:gd name="connsiteY29" fmla="*/ 690225 h 2796295"/>
              <a:gd name="connsiteX30" fmla="*/ 1498743 w 1599032"/>
              <a:gd name="connsiteY30" fmla="*/ 725621 h 2796295"/>
              <a:gd name="connsiteX31" fmla="*/ 1510542 w 1599032"/>
              <a:gd name="connsiteY31" fmla="*/ 766917 h 2796295"/>
              <a:gd name="connsiteX32" fmla="*/ 1516441 w 1599032"/>
              <a:gd name="connsiteY32" fmla="*/ 814111 h 2796295"/>
              <a:gd name="connsiteX33" fmla="*/ 1522341 w 1599032"/>
              <a:gd name="connsiteY33" fmla="*/ 843608 h 2796295"/>
              <a:gd name="connsiteX34" fmla="*/ 1528240 w 1599032"/>
              <a:gd name="connsiteY34" fmla="*/ 879004 h 2796295"/>
              <a:gd name="connsiteX35" fmla="*/ 1534139 w 1599032"/>
              <a:gd name="connsiteY35" fmla="*/ 908501 h 2796295"/>
              <a:gd name="connsiteX36" fmla="*/ 1540039 w 1599032"/>
              <a:gd name="connsiteY36" fmla="*/ 932099 h 2796295"/>
              <a:gd name="connsiteX37" fmla="*/ 1545938 w 1599032"/>
              <a:gd name="connsiteY37" fmla="*/ 973394 h 2796295"/>
              <a:gd name="connsiteX38" fmla="*/ 1557737 w 1599032"/>
              <a:gd name="connsiteY38" fmla="*/ 1103180 h 2796295"/>
              <a:gd name="connsiteX39" fmla="*/ 1563636 w 1599032"/>
              <a:gd name="connsiteY39" fmla="*/ 1162173 h 2796295"/>
              <a:gd name="connsiteX40" fmla="*/ 1569535 w 1599032"/>
              <a:gd name="connsiteY40" fmla="*/ 1238865 h 2796295"/>
              <a:gd name="connsiteX41" fmla="*/ 1575435 w 1599032"/>
              <a:gd name="connsiteY41" fmla="*/ 1687216 h 2796295"/>
              <a:gd name="connsiteX42" fmla="*/ 1575435 w 1599032"/>
              <a:gd name="connsiteY42" fmla="*/ 1722612 h 2796295"/>
              <a:gd name="connsiteX43" fmla="*/ 1587234 w 1599032"/>
              <a:gd name="connsiteY43" fmla="*/ 1870096 h 2796295"/>
              <a:gd name="connsiteX44" fmla="*/ 1599032 w 1599032"/>
              <a:gd name="connsiteY44" fmla="*/ 2041177 h 2796295"/>
              <a:gd name="connsiteX45" fmla="*/ 1587234 w 1599032"/>
              <a:gd name="connsiteY45" fmla="*/ 2389239 h 2796295"/>
              <a:gd name="connsiteX46" fmla="*/ 1581334 w 1599032"/>
              <a:gd name="connsiteY46" fmla="*/ 2548522 h 2796295"/>
              <a:gd name="connsiteX47" fmla="*/ 1569535 w 1599032"/>
              <a:gd name="connsiteY47" fmla="*/ 2690106 h 2796295"/>
              <a:gd name="connsiteX48" fmla="*/ 1563636 w 1599032"/>
              <a:gd name="connsiteY48" fmla="*/ 2760899 h 2796295"/>
              <a:gd name="connsiteX49" fmla="*/ 1551837 w 1599032"/>
              <a:gd name="connsiteY49" fmla="*/ 2796295 h 2796295"/>
              <a:gd name="connsiteX50" fmla="*/ 1534139 w 1599032"/>
              <a:gd name="connsiteY50" fmla="*/ 2790395 h 2796295"/>
              <a:gd name="connsiteX51" fmla="*/ 1481045 w 1599032"/>
              <a:gd name="connsiteY51" fmla="*/ 2754999 h 2796295"/>
              <a:gd name="connsiteX52" fmla="*/ 1463347 w 1599032"/>
              <a:gd name="connsiteY52" fmla="*/ 2743200 h 2796295"/>
              <a:gd name="connsiteX53" fmla="*/ 1445649 w 1599032"/>
              <a:gd name="connsiteY53" fmla="*/ 2731402 h 2796295"/>
              <a:gd name="connsiteX54" fmla="*/ 1427951 w 1599032"/>
              <a:gd name="connsiteY54" fmla="*/ 2713704 h 2796295"/>
              <a:gd name="connsiteX55" fmla="*/ 1410253 w 1599032"/>
              <a:gd name="connsiteY55" fmla="*/ 2707804 h 2796295"/>
              <a:gd name="connsiteX56" fmla="*/ 1392555 w 1599032"/>
              <a:gd name="connsiteY56" fmla="*/ 2696006 h 2796295"/>
              <a:gd name="connsiteX57" fmla="*/ 1374857 w 1599032"/>
              <a:gd name="connsiteY57" fmla="*/ 2690106 h 2796295"/>
              <a:gd name="connsiteX58" fmla="*/ 1339461 w 1599032"/>
              <a:gd name="connsiteY58" fmla="*/ 2666509 h 2796295"/>
              <a:gd name="connsiteX59" fmla="*/ 1304064 w 1599032"/>
              <a:gd name="connsiteY59" fmla="*/ 2642911 h 2796295"/>
              <a:gd name="connsiteX60" fmla="*/ 1286366 w 1599032"/>
              <a:gd name="connsiteY60" fmla="*/ 2631113 h 2796295"/>
              <a:gd name="connsiteX61" fmla="*/ 1245071 w 1599032"/>
              <a:gd name="connsiteY61" fmla="*/ 2613415 h 2796295"/>
              <a:gd name="connsiteX62" fmla="*/ 1191977 w 1599032"/>
              <a:gd name="connsiteY62" fmla="*/ 2583918 h 2796295"/>
              <a:gd name="connsiteX63" fmla="*/ 1174279 w 1599032"/>
              <a:gd name="connsiteY63" fmla="*/ 2572119 h 2796295"/>
              <a:gd name="connsiteX64" fmla="*/ 1156581 w 1599032"/>
              <a:gd name="connsiteY64" fmla="*/ 2566220 h 2796295"/>
              <a:gd name="connsiteX65" fmla="*/ 1121184 w 1599032"/>
              <a:gd name="connsiteY65" fmla="*/ 2542622 h 2796295"/>
              <a:gd name="connsiteX66" fmla="*/ 1085788 w 1599032"/>
              <a:gd name="connsiteY66" fmla="*/ 2530824 h 2796295"/>
              <a:gd name="connsiteX67" fmla="*/ 1050392 w 1599032"/>
              <a:gd name="connsiteY67" fmla="*/ 2507226 h 2796295"/>
              <a:gd name="connsiteX68" fmla="*/ 1032694 w 1599032"/>
              <a:gd name="connsiteY68" fmla="*/ 2495428 h 2796295"/>
              <a:gd name="connsiteX69" fmla="*/ 997298 w 1599032"/>
              <a:gd name="connsiteY69" fmla="*/ 2483629 h 2796295"/>
              <a:gd name="connsiteX70" fmla="*/ 979600 w 1599032"/>
              <a:gd name="connsiteY70" fmla="*/ 2471830 h 2796295"/>
              <a:gd name="connsiteX71" fmla="*/ 944204 w 1599032"/>
              <a:gd name="connsiteY71" fmla="*/ 2460031 h 2796295"/>
              <a:gd name="connsiteX72" fmla="*/ 891110 w 1599032"/>
              <a:gd name="connsiteY72" fmla="*/ 2424635 h 2796295"/>
              <a:gd name="connsiteX73" fmla="*/ 873412 w 1599032"/>
              <a:gd name="connsiteY73" fmla="*/ 2412837 h 2796295"/>
              <a:gd name="connsiteX74" fmla="*/ 838015 w 1599032"/>
              <a:gd name="connsiteY74" fmla="*/ 2395139 h 2796295"/>
              <a:gd name="connsiteX75" fmla="*/ 820317 w 1599032"/>
              <a:gd name="connsiteY75" fmla="*/ 2389239 h 2796295"/>
              <a:gd name="connsiteX76" fmla="*/ 784921 w 1599032"/>
              <a:gd name="connsiteY76" fmla="*/ 2365642 h 2796295"/>
              <a:gd name="connsiteX77" fmla="*/ 749525 w 1599032"/>
              <a:gd name="connsiteY77" fmla="*/ 2347944 h 2796295"/>
              <a:gd name="connsiteX78" fmla="*/ 725928 w 1599032"/>
              <a:gd name="connsiteY78" fmla="*/ 2336145 h 2796295"/>
              <a:gd name="connsiteX79" fmla="*/ 708230 w 1599032"/>
              <a:gd name="connsiteY79" fmla="*/ 2324346 h 2796295"/>
              <a:gd name="connsiteX80" fmla="*/ 672834 w 1599032"/>
              <a:gd name="connsiteY80" fmla="*/ 2312548 h 2796295"/>
              <a:gd name="connsiteX81" fmla="*/ 637437 w 1599032"/>
              <a:gd name="connsiteY81" fmla="*/ 2300749 h 2796295"/>
              <a:gd name="connsiteX82" fmla="*/ 619739 w 1599032"/>
              <a:gd name="connsiteY82" fmla="*/ 2294849 h 2796295"/>
              <a:gd name="connsiteX83" fmla="*/ 596142 w 1599032"/>
              <a:gd name="connsiteY83" fmla="*/ 2288950 h 2796295"/>
              <a:gd name="connsiteX84" fmla="*/ 560746 w 1599032"/>
              <a:gd name="connsiteY84" fmla="*/ 2277151 h 2796295"/>
              <a:gd name="connsiteX85" fmla="*/ 543048 w 1599032"/>
              <a:gd name="connsiteY85" fmla="*/ 2271252 h 2796295"/>
              <a:gd name="connsiteX86" fmla="*/ 513551 w 1599032"/>
              <a:gd name="connsiteY86" fmla="*/ 2265353 h 2796295"/>
              <a:gd name="connsiteX87" fmla="*/ 489954 w 1599032"/>
              <a:gd name="connsiteY87" fmla="*/ 2253554 h 2796295"/>
              <a:gd name="connsiteX88" fmla="*/ 454557 w 1599032"/>
              <a:gd name="connsiteY88" fmla="*/ 2241755 h 2796295"/>
              <a:gd name="connsiteX89" fmla="*/ 419161 w 1599032"/>
              <a:gd name="connsiteY89" fmla="*/ 2229957 h 2796295"/>
              <a:gd name="connsiteX90" fmla="*/ 383765 w 1599032"/>
              <a:gd name="connsiteY90" fmla="*/ 2218158 h 2796295"/>
              <a:gd name="connsiteX91" fmla="*/ 366067 w 1599032"/>
              <a:gd name="connsiteY91" fmla="*/ 2212259 h 2796295"/>
              <a:gd name="connsiteX92" fmla="*/ 360168 w 1599032"/>
              <a:gd name="connsiteY92" fmla="*/ 2194560 h 2796295"/>
              <a:gd name="connsiteX93" fmla="*/ 342470 w 1599032"/>
              <a:gd name="connsiteY93" fmla="*/ 2182762 h 2796295"/>
              <a:gd name="connsiteX94" fmla="*/ 307074 w 1599032"/>
              <a:gd name="connsiteY94" fmla="*/ 2153265 h 2796295"/>
              <a:gd name="connsiteX95" fmla="*/ 301174 w 1599032"/>
              <a:gd name="connsiteY95" fmla="*/ 2135567 h 2796295"/>
              <a:gd name="connsiteX96" fmla="*/ 318872 w 1599032"/>
              <a:gd name="connsiteY96" fmla="*/ 2123768 h 2796295"/>
              <a:gd name="connsiteX97" fmla="*/ 324772 w 1599032"/>
              <a:gd name="connsiteY97" fmla="*/ 2106070 h 2796295"/>
              <a:gd name="connsiteX98" fmla="*/ 348369 w 1599032"/>
              <a:gd name="connsiteY98" fmla="*/ 2052976 h 2796295"/>
              <a:gd name="connsiteX99" fmla="*/ 354268 w 1599032"/>
              <a:gd name="connsiteY99" fmla="*/ 2029379 h 2796295"/>
              <a:gd name="connsiteX100" fmla="*/ 366067 w 1599032"/>
              <a:gd name="connsiteY100" fmla="*/ 1929089 h 2796295"/>
              <a:gd name="connsiteX101" fmla="*/ 377866 w 1599032"/>
              <a:gd name="connsiteY101" fmla="*/ 1834700 h 2796295"/>
              <a:gd name="connsiteX102" fmla="*/ 371966 w 1599032"/>
              <a:gd name="connsiteY102" fmla="*/ 1675417 h 2796295"/>
              <a:gd name="connsiteX103" fmla="*/ 360168 w 1599032"/>
              <a:gd name="connsiteY103" fmla="*/ 1604625 h 2796295"/>
              <a:gd name="connsiteX104" fmla="*/ 348369 w 1599032"/>
              <a:gd name="connsiteY104" fmla="*/ 1569229 h 2796295"/>
              <a:gd name="connsiteX105" fmla="*/ 336570 w 1599032"/>
              <a:gd name="connsiteY105" fmla="*/ 1533833 h 2796295"/>
              <a:gd name="connsiteX106" fmla="*/ 324772 w 1599032"/>
              <a:gd name="connsiteY106" fmla="*/ 1498437 h 2796295"/>
              <a:gd name="connsiteX107" fmla="*/ 318872 w 1599032"/>
              <a:gd name="connsiteY107" fmla="*/ 1480739 h 2796295"/>
              <a:gd name="connsiteX108" fmla="*/ 307074 w 1599032"/>
              <a:gd name="connsiteY108" fmla="*/ 1463040 h 2796295"/>
              <a:gd name="connsiteX109" fmla="*/ 295275 w 1599032"/>
              <a:gd name="connsiteY109" fmla="*/ 1427644 h 2796295"/>
              <a:gd name="connsiteX110" fmla="*/ 271677 w 1599032"/>
              <a:gd name="connsiteY110" fmla="*/ 1392248 h 2796295"/>
              <a:gd name="connsiteX111" fmla="*/ 248080 w 1599032"/>
              <a:gd name="connsiteY111" fmla="*/ 1356852 h 2796295"/>
              <a:gd name="connsiteX112" fmla="*/ 224483 w 1599032"/>
              <a:gd name="connsiteY112" fmla="*/ 1315557 h 2796295"/>
              <a:gd name="connsiteX113" fmla="*/ 212684 w 1599032"/>
              <a:gd name="connsiteY113" fmla="*/ 1297859 h 2796295"/>
              <a:gd name="connsiteX114" fmla="*/ 194986 w 1599032"/>
              <a:gd name="connsiteY114" fmla="*/ 1286060 h 2796295"/>
              <a:gd name="connsiteX115" fmla="*/ 183187 w 1599032"/>
              <a:gd name="connsiteY115" fmla="*/ 1268362 h 2796295"/>
              <a:gd name="connsiteX116" fmla="*/ 130093 w 1599032"/>
              <a:gd name="connsiteY116" fmla="*/ 1227066 h 2796295"/>
              <a:gd name="connsiteX117" fmla="*/ 112395 w 1599032"/>
              <a:gd name="connsiteY117" fmla="*/ 1215268 h 2796295"/>
              <a:gd name="connsiteX118" fmla="*/ 94697 w 1599032"/>
              <a:gd name="connsiteY118" fmla="*/ 1203469 h 2796295"/>
              <a:gd name="connsiteX119" fmla="*/ 76999 w 1599032"/>
              <a:gd name="connsiteY119" fmla="*/ 1197569 h 2796295"/>
              <a:gd name="connsiteX120" fmla="*/ 35703 w 1599032"/>
              <a:gd name="connsiteY120" fmla="*/ 1173972 h 2796295"/>
              <a:gd name="connsiteX121" fmla="*/ 18005 w 1599032"/>
              <a:gd name="connsiteY121" fmla="*/ 1168073 h 2796295"/>
              <a:gd name="connsiteX122" fmla="*/ 307 w 1599032"/>
              <a:gd name="connsiteY122" fmla="*/ 1156274 h 2796295"/>
              <a:gd name="connsiteX123" fmla="*/ 29804 w 1599032"/>
              <a:gd name="connsiteY123" fmla="*/ 1132677 h 2796295"/>
              <a:gd name="connsiteX124" fmla="*/ 47502 w 1599032"/>
              <a:gd name="connsiteY124" fmla="*/ 1120878 h 2796295"/>
              <a:gd name="connsiteX125" fmla="*/ 65200 w 1599032"/>
              <a:gd name="connsiteY125" fmla="*/ 1067784 h 2796295"/>
              <a:gd name="connsiteX126" fmla="*/ 71099 w 1599032"/>
              <a:gd name="connsiteY126" fmla="*/ 1050086 h 2796295"/>
              <a:gd name="connsiteX127" fmla="*/ 100596 w 1599032"/>
              <a:gd name="connsiteY127" fmla="*/ 1014689 h 2796295"/>
              <a:gd name="connsiteX128" fmla="*/ 130093 w 1599032"/>
              <a:gd name="connsiteY128" fmla="*/ 979293 h 2796295"/>
              <a:gd name="connsiteX129" fmla="*/ 153690 w 1599032"/>
              <a:gd name="connsiteY129" fmla="*/ 943897 h 2796295"/>
              <a:gd name="connsiteX130" fmla="*/ 159590 w 1599032"/>
              <a:gd name="connsiteY130" fmla="*/ 926199 h 2796295"/>
              <a:gd name="connsiteX131" fmla="*/ 183187 w 1599032"/>
              <a:gd name="connsiteY131" fmla="*/ 890803 h 2796295"/>
              <a:gd name="connsiteX132" fmla="*/ 218583 w 1599032"/>
              <a:gd name="connsiteY132" fmla="*/ 837709 h 2796295"/>
              <a:gd name="connsiteX133" fmla="*/ 230382 w 1599032"/>
              <a:gd name="connsiteY133" fmla="*/ 820011 h 2796295"/>
              <a:gd name="connsiteX134" fmla="*/ 242181 w 1599032"/>
              <a:gd name="connsiteY134" fmla="*/ 802313 h 2796295"/>
              <a:gd name="connsiteX135" fmla="*/ 259879 w 1599032"/>
              <a:gd name="connsiteY135" fmla="*/ 784615 h 2796295"/>
              <a:gd name="connsiteX136" fmla="*/ 283476 w 1599032"/>
              <a:gd name="connsiteY136" fmla="*/ 749219 h 2796295"/>
              <a:gd name="connsiteX137" fmla="*/ 295275 w 1599032"/>
              <a:gd name="connsiteY137" fmla="*/ 731520 h 2796295"/>
              <a:gd name="connsiteX138" fmla="*/ 312973 w 1599032"/>
              <a:gd name="connsiteY138" fmla="*/ 713822 h 2796295"/>
              <a:gd name="connsiteX139" fmla="*/ 342470 w 1599032"/>
              <a:gd name="connsiteY139" fmla="*/ 660728 h 2796295"/>
              <a:gd name="connsiteX140" fmla="*/ 366067 w 1599032"/>
              <a:gd name="connsiteY140" fmla="*/ 625332 h 2796295"/>
              <a:gd name="connsiteX141" fmla="*/ 377866 w 1599032"/>
              <a:gd name="connsiteY141" fmla="*/ 607634 h 2796295"/>
              <a:gd name="connsiteX142" fmla="*/ 389664 w 1599032"/>
              <a:gd name="connsiteY142" fmla="*/ 584037 h 2796295"/>
              <a:gd name="connsiteX143" fmla="*/ 413262 w 1599032"/>
              <a:gd name="connsiteY143" fmla="*/ 548640 h 2796295"/>
              <a:gd name="connsiteX144" fmla="*/ 436859 w 1599032"/>
              <a:gd name="connsiteY144" fmla="*/ 513244 h 2796295"/>
              <a:gd name="connsiteX145" fmla="*/ 460457 w 1599032"/>
              <a:gd name="connsiteY145" fmla="*/ 477848 h 2796295"/>
              <a:gd name="connsiteX146" fmla="*/ 472255 w 1599032"/>
              <a:gd name="connsiteY146" fmla="*/ 460150 h 2796295"/>
              <a:gd name="connsiteX147" fmla="*/ 489954 w 1599032"/>
              <a:gd name="connsiteY147" fmla="*/ 424754 h 2796295"/>
              <a:gd name="connsiteX148" fmla="*/ 495853 w 1599032"/>
              <a:gd name="connsiteY148" fmla="*/ 407056 h 2796295"/>
              <a:gd name="connsiteX149" fmla="*/ 531249 w 1599032"/>
              <a:gd name="connsiteY149" fmla="*/ 353962 h 2796295"/>
              <a:gd name="connsiteX150" fmla="*/ 554846 w 1599032"/>
              <a:gd name="connsiteY150" fmla="*/ 318566 h 2796295"/>
              <a:gd name="connsiteX151" fmla="*/ 566645 w 1599032"/>
              <a:gd name="connsiteY151" fmla="*/ 300868 h 2796295"/>
              <a:gd name="connsiteX152" fmla="*/ 578444 w 1599032"/>
              <a:gd name="connsiteY152" fmla="*/ 277270 h 2796295"/>
              <a:gd name="connsiteX153" fmla="*/ 596142 w 1599032"/>
              <a:gd name="connsiteY153" fmla="*/ 259572 h 2796295"/>
              <a:gd name="connsiteX154" fmla="*/ 619739 w 1599032"/>
              <a:gd name="connsiteY154" fmla="*/ 224176 h 2796295"/>
              <a:gd name="connsiteX155" fmla="*/ 655135 w 1599032"/>
              <a:gd name="connsiteY155" fmla="*/ 171082 h 2796295"/>
              <a:gd name="connsiteX156" fmla="*/ 666934 w 1599032"/>
              <a:gd name="connsiteY156" fmla="*/ 153384 h 2796295"/>
              <a:gd name="connsiteX157" fmla="*/ 678733 w 1599032"/>
              <a:gd name="connsiteY157" fmla="*/ 135686 h 2796295"/>
              <a:gd name="connsiteX158" fmla="*/ 708230 w 1599032"/>
              <a:gd name="connsiteY158" fmla="*/ 82591 h 2796295"/>
              <a:gd name="connsiteX159" fmla="*/ 725928 w 1599032"/>
              <a:gd name="connsiteY159" fmla="*/ 64893 h 2796295"/>
              <a:gd name="connsiteX160" fmla="*/ 749525 w 1599032"/>
              <a:gd name="connsiteY160" fmla="*/ 29497 h 2796295"/>
              <a:gd name="connsiteX161" fmla="*/ 773123 w 1599032"/>
              <a:gd name="connsiteY161" fmla="*/ 0 h 27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599032" h="2796295">
                <a:moveTo>
                  <a:pt x="773123" y="0"/>
                </a:moveTo>
                <a:lnTo>
                  <a:pt x="773123" y="0"/>
                </a:lnTo>
                <a:cubicBezTo>
                  <a:pt x="786888" y="9832"/>
                  <a:pt x="799913" y="20794"/>
                  <a:pt x="814418" y="29497"/>
                </a:cubicBezTo>
                <a:cubicBezTo>
                  <a:pt x="819750" y="32696"/>
                  <a:pt x="827260" y="31512"/>
                  <a:pt x="832116" y="35397"/>
                </a:cubicBezTo>
                <a:cubicBezTo>
                  <a:pt x="837652" y="39826"/>
                  <a:pt x="838901" y="48082"/>
                  <a:pt x="843915" y="53095"/>
                </a:cubicBezTo>
                <a:cubicBezTo>
                  <a:pt x="848928" y="58108"/>
                  <a:pt x="856314" y="60183"/>
                  <a:pt x="861613" y="64893"/>
                </a:cubicBezTo>
                <a:cubicBezTo>
                  <a:pt x="874084" y="75978"/>
                  <a:pt x="885210" y="88490"/>
                  <a:pt x="897009" y="100289"/>
                </a:cubicBezTo>
                <a:lnTo>
                  <a:pt x="932405" y="135686"/>
                </a:lnTo>
                <a:cubicBezTo>
                  <a:pt x="984110" y="187391"/>
                  <a:pt x="920835" y="121803"/>
                  <a:pt x="961902" y="171082"/>
                </a:cubicBezTo>
                <a:cubicBezTo>
                  <a:pt x="976097" y="188116"/>
                  <a:pt x="979896" y="188978"/>
                  <a:pt x="997298" y="200579"/>
                </a:cubicBezTo>
                <a:cubicBezTo>
                  <a:pt x="1028762" y="247774"/>
                  <a:pt x="987465" y="190747"/>
                  <a:pt x="1026795" y="230075"/>
                </a:cubicBezTo>
                <a:cubicBezTo>
                  <a:pt x="1066128" y="269407"/>
                  <a:pt x="1009093" y="228105"/>
                  <a:pt x="1056292" y="259572"/>
                </a:cubicBezTo>
                <a:cubicBezTo>
                  <a:pt x="1060225" y="265471"/>
                  <a:pt x="1062754" y="272601"/>
                  <a:pt x="1068090" y="277270"/>
                </a:cubicBezTo>
                <a:cubicBezTo>
                  <a:pt x="1078762" y="286608"/>
                  <a:pt x="1103486" y="300868"/>
                  <a:pt x="1103486" y="300868"/>
                </a:cubicBezTo>
                <a:cubicBezTo>
                  <a:pt x="1136918" y="351014"/>
                  <a:pt x="1081852" y="273334"/>
                  <a:pt x="1150681" y="342163"/>
                </a:cubicBezTo>
                <a:cubicBezTo>
                  <a:pt x="1156580" y="348062"/>
                  <a:pt x="1161794" y="354739"/>
                  <a:pt x="1168379" y="359861"/>
                </a:cubicBezTo>
                <a:cubicBezTo>
                  <a:pt x="1179572" y="368567"/>
                  <a:pt x="1203775" y="383459"/>
                  <a:pt x="1203775" y="383459"/>
                </a:cubicBezTo>
                <a:cubicBezTo>
                  <a:pt x="1207708" y="389358"/>
                  <a:pt x="1210864" y="395858"/>
                  <a:pt x="1215574" y="401157"/>
                </a:cubicBezTo>
                <a:cubicBezTo>
                  <a:pt x="1226660" y="413628"/>
                  <a:pt x="1241714" y="422670"/>
                  <a:pt x="1250970" y="436553"/>
                </a:cubicBezTo>
                <a:cubicBezTo>
                  <a:pt x="1254903" y="442452"/>
                  <a:pt x="1258059" y="448952"/>
                  <a:pt x="1262769" y="454251"/>
                </a:cubicBezTo>
                <a:cubicBezTo>
                  <a:pt x="1273855" y="466722"/>
                  <a:pt x="1286366" y="477848"/>
                  <a:pt x="1298165" y="489647"/>
                </a:cubicBezTo>
                <a:cubicBezTo>
                  <a:pt x="1304064" y="495546"/>
                  <a:pt x="1311235" y="500403"/>
                  <a:pt x="1315863" y="507345"/>
                </a:cubicBezTo>
                <a:cubicBezTo>
                  <a:pt x="1319796" y="513244"/>
                  <a:pt x="1323123" y="519596"/>
                  <a:pt x="1327662" y="525043"/>
                </a:cubicBezTo>
                <a:cubicBezTo>
                  <a:pt x="1333003" y="531452"/>
                  <a:pt x="1340511" y="535952"/>
                  <a:pt x="1345360" y="542741"/>
                </a:cubicBezTo>
                <a:cubicBezTo>
                  <a:pt x="1350472" y="549897"/>
                  <a:pt x="1352047" y="559183"/>
                  <a:pt x="1357159" y="566339"/>
                </a:cubicBezTo>
                <a:cubicBezTo>
                  <a:pt x="1362008" y="573128"/>
                  <a:pt x="1369516" y="577628"/>
                  <a:pt x="1374857" y="584037"/>
                </a:cubicBezTo>
                <a:cubicBezTo>
                  <a:pt x="1399436" y="613533"/>
                  <a:pt x="1371907" y="591904"/>
                  <a:pt x="1404354" y="613533"/>
                </a:cubicBezTo>
                <a:cubicBezTo>
                  <a:pt x="1414721" y="644636"/>
                  <a:pt x="1403401" y="619468"/>
                  <a:pt x="1427951" y="648929"/>
                </a:cubicBezTo>
                <a:cubicBezTo>
                  <a:pt x="1432490" y="654376"/>
                  <a:pt x="1434414" y="661959"/>
                  <a:pt x="1439750" y="666628"/>
                </a:cubicBezTo>
                <a:cubicBezTo>
                  <a:pt x="1450422" y="675966"/>
                  <a:pt x="1475146" y="690225"/>
                  <a:pt x="1475146" y="690225"/>
                </a:cubicBezTo>
                <a:cubicBezTo>
                  <a:pt x="1483012" y="702024"/>
                  <a:pt x="1494258" y="712169"/>
                  <a:pt x="1498743" y="725621"/>
                </a:cubicBezTo>
                <a:cubicBezTo>
                  <a:pt x="1503421" y="739653"/>
                  <a:pt x="1508072" y="752095"/>
                  <a:pt x="1510542" y="766917"/>
                </a:cubicBezTo>
                <a:cubicBezTo>
                  <a:pt x="1513148" y="782555"/>
                  <a:pt x="1514030" y="798442"/>
                  <a:pt x="1516441" y="814111"/>
                </a:cubicBezTo>
                <a:cubicBezTo>
                  <a:pt x="1517966" y="824021"/>
                  <a:pt x="1520547" y="833743"/>
                  <a:pt x="1522341" y="843608"/>
                </a:cubicBezTo>
                <a:cubicBezTo>
                  <a:pt x="1524481" y="855376"/>
                  <a:pt x="1526100" y="867236"/>
                  <a:pt x="1528240" y="879004"/>
                </a:cubicBezTo>
                <a:cubicBezTo>
                  <a:pt x="1530034" y="888869"/>
                  <a:pt x="1531964" y="898713"/>
                  <a:pt x="1534139" y="908501"/>
                </a:cubicBezTo>
                <a:cubicBezTo>
                  <a:pt x="1535898" y="916416"/>
                  <a:pt x="1538589" y="924122"/>
                  <a:pt x="1540039" y="932099"/>
                </a:cubicBezTo>
                <a:cubicBezTo>
                  <a:pt x="1542526" y="945779"/>
                  <a:pt x="1544213" y="959597"/>
                  <a:pt x="1545938" y="973394"/>
                </a:cubicBezTo>
                <a:cubicBezTo>
                  <a:pt x="1554335" y="1040572"/>
                  <a:pt x="1550951" y="1025147"/>
                  <a:pt x="1557737" y="1103180"/>
                </a:cubicBezTo>
                <a:cubicBezTo>
                  <a:pt x="1559449" y="1122868"/>
                  <a:pt x="1561924" y="1142485"/>
                  <a:pt x="1563636" y="1162173"/>
                </a:cubicBezTo>
                <a:cubicBezTo>
                  <a:pt x="1565857" y="1187716"/>
                  <a:pt x="1567569" y="1213301"/>
                  <a:pt x="1569535" y="1238865"/>
                </a:cubicBezTo>
                <a:cubicBezTo>
                  <a:pt x="1571502" y="1388315"/>
                  <a:pt x="1575435" y="1537753"/>
                  <a:pt x="1575435" y="1687216"/>
                </a:cubicBezTo>
                <a:cubicBezTo>
                  <a:pt x="1575435" y="1734411"/>
                  <a:pt x="1559702" y="1675417"/>
                  <a:pt x="1575435" y="1722612"/>
                </a:cubicBezTo>
                <a:cubicBezTo>
                  <a:pt x="1579368" y="1771773"/>
                  <a:pt x="1584338" y="1820863"/>
                  <a:pt x="1587234" y="1870096"/>
                </a:cubicBezTo>
                <a:cubicBezTo>
                  <a:pt x="1594523" y="1994023"/>
                  <a:pt x="1590352" y="1937013"/>
                  <a:pt x="1599032" y="2041177"/>
                </a:cubicBezTo>
                <a:cubicBezTo>
                  <a:pt x="1587846" y="2477446"/>
                  <a:pt x="1599159" y="2108999"/>
                  <a:pt x="1587234" y="2389239"/>
                </a:cubicBezTo>
                <a:cubicBezTo>
                  <a:pt x="1584975" y="2442322"/>
                  <a:pt x="1584454" y="2495483"/>
                  <a:pt x="1581334" y="2548522"/>
                </a:cubicBezTo>
                <a:cubicBezTo>
                  <a:pt x="1578553" y="2595799"/>
                  <a:pt x="1573468" y="2642911"/>
                  <a:pt x="1569535" y="2690106"/>
                </a:cubicBezTo>
                <a:cubicBezTo>
                  <a:pt x="1567569" y="2713704"/>
                  <a:pt x="1571124" y="2738435"/>
                  <a:pt x="1563636" y="2760899"/>
                </a:cubicBezTo>
                <a:lnTo>
                  <a:pt x="1551837" y="2796295"/>
                </a:lnTo>
                <a:cubicBezTo>
                  <a:pt x="1545938" y="2794328"/>
                  <a:pt x="1539575" y="2793415"/>
                  <a:pt x="1534139" y="2790395"/>
                </a:cubicBezTo>
                <a:cubicBezTo>
                  <a:pt x="1534129" y="2790389"/>
                  <a:pt x="1489899" y="2760902"/>
                  <a:pt x="1481045" y="2754999"/>
                </a:cubicBezTo>
                <a:lnTo>
                  <a:pt x="1463347" y="2743200"/>
                </a:lnTo>
                <a:cubicBezTo>
                  <a:pt x="1457448" y="2739267"/>
                  <a:pt x="1450662" y="2736415"/>
                  <a:pt x="1445649" y="2731402"/>
                </a:cubicBezTo>
                <a:cubicBezTo>
                  <a:pt x="1439750" y="2725503"/>
                  <a:pt x="1434893" y="2718332"/>
                  <a:pt x="1427951" y="2713704"/>
                </a:cubicBezTo>
                <a:cubicBezTo>
                  <a:pt x="1422777" y="2710255"/>
                  <a:pt x="1415815" y="2710585"/>
                  <a:pt x="1410253" y="2707804"/>
                </a:cubicBezTo>
                <a:cubicBezTo>
                  <a:pt x="1403912" y="2704633"/>
                  <a:pt x="1398896" y="2699177"/>
                  <a:pt x="1392555" y="2696006"/>
                </a:cubicBezTo>
                <a:cubicBezTo>
                  <a:pt x="1386993" y="2693225"/>
                  <a:pt x="1380293" y="2693126"/>
                  <a:pt x="1374857" y="2690106"/>
                </a:cubicBezTo>
                <a:cubicBezTo>
                  <a:pt x="1362461" y="2683219"/>
                  <a:pt x="1351260" y="2674375"/>
                  <a:pt x="1339461" y="2666509"/>
                </a:cubicBezTo>
                <a:lnTo>
                  <a:pt x="1304064" y="2642911"/>
                </a:lnTo>
                <a:cubicBezTo>
                  <a:pt x="1298165" y="2638978"/>
                  <a:pt x="1292707" y="2634284"/>
                  <a:pt x="1286366" y="2631113"/>
                </a:cubicBezTo>
                <a:cubicBezTo>
                  <a:pt x="1257207" y="2616533"/>
                  <a:pt x="1271112" y="2622095"/>
                  <a:pt x="1245071" y="2613415"/>
                </a:cubicBezTo>
                <a:cubicBezTo>
                  <a:pt x="1204501" y="2586368"/>
                  <a:pt x="1223128" y="2594301"/>
                  <a:pt x="1191977" y="2583918"/>
                </a:cubicBezTo>
                <a:cubicBezTo>
                  <a:pt x="1186078" y="2579985"/>
                  <a:pt x="1180621" y="2575290"/>
                  <a:pt x="1174279" y="2572119"/>
                </a:cubicBezTo>
                <a:cubicBezTo>
                  <a:pt x="1168717" y="2569338"/>
                  <a:pt x="1162017" y="2569240"/>
                  <a:pt x="1156581" y="2566220"/>
                </a:cubicBezTo>
                <a:cubicBezTo>
                  <a:pt x="1144185" y="2559333"/>
                  <a:pt x="1134637" y="2547106"/>
                  <a:pt x="1121184" y="2542622"/>
                </a:cubicBezTo>
                <a:lnTo>
                  <a:pt x="1085788" y="2530824"/>
                </a:lnTo>
                <a:lnTo>
                  <a:pt x="1050392" y="2507226"/>
                </a:lnTo>
                <a:cubicBezTo>
                  <a:pt x="1044493" y="2503293"/>
                  <a:pt x="1039420" y="2497670"/>
                  <a:pt x="1032694" y="2495428"/>
                </a:cubicBezTo>
                <a:lnTo>
                  <a:pt x="997298" y="2483629"/>
                </a:lnTo>
                <a:cubicBezTo>
                  <a:pt x="991399" y="2479696"/>
                  <a:pt x="986079" y="2474710"/>
                  <a:pt x="979600" y="2471830"/>
                </a:cubicBezTo>
                <a:cubicBezTo>
                  <a:pt x="968235" y="2466779"/>
                  <a:pt x="954552" y="2466930"/>
                  <a:pt x="944204" y="2460031"/>
                </a:cubicBezTo>
                <a:lnTo>
                  <a:pt x="891110" y="2424635"/>
                </a:lnTo>
                <a:cubicBezTo>
                  <a:pt x="885211" y="2420702"/>
                  <a:pt x="880138" y="2415079"/>
                  <a:pt x="873412" y="2412837"/>
                </a:cubicBezTo>
                <a:cubicBezTo>
                  <a:pt x="828928" y="2398007"/>
                  <a:pt x="883760" y="2418011"/>
                  <a:pt x="838015" y="2395139"/>
                </a:cubicBezTo>
                <a:cubicBezTo>
                  <a:pt x="832453" y="2392358"/>
                  <a:pt x="825753" y="2392259"/>
                  <a:pt x="820317" y="2389239"/>
                </a:cubicBezTo>
                <a:cubicBezTo>
                  <a:pt x="807921" y="2382352"/>
                  <a:pt x="798373" y="2370127"/>
                  <a:pt x="784921" y="2365642"/>
                </a:cubicBezTo>
                <a:cubicBezTo>
                  <a:pt x="752474" y="2354825"/>
                  <a:pt x="781544" y="2366241"/>
                  <a:pt x="749525" y="2347944"/>
                </a:cubicBezTo>
                <a:cubicBezTo>
                  <a:pt x="741890" y="2343581"/>
                  <a:pt x="733563" y="2340508"/>
                  <a:pt x="725928" y="2336145"/>
                </a:cubicBezTo>
                <a:cubicBezTo>
                  <a:pt x="719772" y="2332627"/>
                  <a:pt x="714709" y="2327226"/>
                  <a:pt x="708230" y="2324346"/>
                </a:cubicBezTo>
                <a:cubicBezTo>
                  <a:pt x="696865" y="2319295"/>
                  <a:pt x="684633" y="2316481"/>
                  <a:pt x="672834" y="2312548"/>
                </a:cubicBezTo>
                <a:lnTo>
                  <a:pt x="637437" y="2300749"/>
                </a:lnTo>
                <a:cubicBezTo>
                  <a:pt x="631538" y="2298782"/>
                  <a:pt x="625772" y="2296357"/>
                  <a:pt x="619739" y="2294849"/>
                </a:cubicBezTo>
                <a:cubicBezTo>
                  <a:pt x="611873" y="2292883"/>
                  <a:pt x="603908" y="2291280"/>
                  <a:pt x="596142" y="2288950"/>
                </a:cubicBezTo>
                <a:cubicBezTo>
                  <a:pt x="584230" y="2285376"/>
                  <a:pt x="572545" y="2281084"/>
                  <a:pt x="560746" y="2277151"/>
                </a:cubicBezTo>
                <a:cubicBezTo>
                  <a:pt x="554847" y="2275185"/>
                  <a:pt x="549146" y="2272471"/>
                  <a:pt x="543048" y="2271252"/>
                </a:cubicBezTo>
                <a:lnTo>
                  <a:pt x="513551" y="2265353"/>
                </a:lnTo>
                <a:cubicBezTo>
                  <a:pt x="505685" y="2261420"/>
                  <a:pt x="498119" y="2256820"/>
                  <a:pt x="489954" y="2253554"/>
                </a:cubicBezTo>
                <a:cubicBezTo>
                  <a:pt x="478406" y="2248935"/>
                  <a:pt x="466356" y="2245688"/>
                  <a:pt x="454557" y="2241755"/>
                </a:cubicBezTo>
                <a:lnTo>
                  <a:pt x="419161" y="2229957"/>
                </a:lnTo>
                <a:lnTo>
                  <a:pt x="383765" y="2218158"/>
                </a:lnTo>
                <a:lnTo>
                  <a:pt x="366067" y="2212259"/>
                </a:lnTo>
                <a:cubicBezTo>
                  <a:pt x="364101" y="2206359"/>
                  <a:pt x="364053" y="2199416"/>
                  <a:pt x="360168" y="2194560"/>
                </a:cubicBezTo>
                <a:cubicBezTo>
                  <a:pt x="355739" y="2189024"/>
                  <a:pt x="347917" y="2187301"/>
                  <a:pt x="342470" y="2182762"/>
                </a:cubicBezTo>
                <a:cubicBezTo>
                  <a:pt x="297039" y="2144904"/>
                  <a:pt x="351021" y="2182564"/>
                  <a:pt x="307074" y="2153265"/>
                </a:cubicBezTo>
                <a:cubicBezTo>
                  <a:pt x="305107" y="2147366"/>
                  <a:pt x="298865" y="2141341"/>
                  <a:pt x="301174" y="2135567"/>
                </a:cubicBezTo>
                <a:cubicBezTo>
                  <a:pt x="303807" y="2128984"/>
                  <a:pt x="314443" y="2129304"/>
                  <a:pt x="318872" y="2123768"/>
                </a:cubicBezTo>
                <a:cubicBezTo>
                  <a:pt x="322757" y="2118912"/>
                  <a:pt x="321991" y="2111632"/>
                  <a:pt x="324772" y="2106070"/>
                </a:cubicBezTo>
                <a:cubicBezTo>
                  <a:pt x="344138" y="2067337"/>
                  <a:pt x="333153" y="2113844"/>
                  <a:pt x="348369" y="2052976"/>
                </a:cubicBezTo>
                <a:cubicBezTo>
                  <a:pt x="350335" y="2045110"/>
                  <a:pt x="352818" y="2037356"/>
                  <a:pt x="354268" y="2029379"/>
                </a:cubicBezTo>
                <a:cubicBezTo>
                  <a:pt x="360345" y="1995958"/>
                  <a:pt x="362506" y="1962922"/>
                  <a:pt x="366067" y="1929089"/>
                </a:cubicBezTo>
                <a:cubicBezTo>
                  <a:pt x="372015" y="1872578"/>
                  <a:pt x="370608" y="1885500"/>
                  <a:pt x="377866" y="1834700"/>
                </a:cubicBezTo>
                <a:cubicBezTo>
                  <a:pt x="375899" y="1781606"/>
                  <a:pt x="375086" y="1728456"/>
                  <a:pt x="371966" y="1675417"/>
                </a:cubicBezTo>
                <a:cubicBezTo>
                  <a:pt x="371333" y="1664656"/>
                  <a:pt x="363974" y="1618580"/>
                  <a:pt x="360168" y="1604625"/>
                </a:cubicBezTo>
                <a:cubicBezTo>
                  <a:pt x="356896" y="1592626"/>
                  <a:pt x="352302" y="1581028"/>
                  <a:pt x="348369" y="1569229"/>
                </a:cubicBezTo>
                <a:lnTo>
                  <a:pt x="336570" y="1533833"/>
                </a:lnTo>
                <a:lnTo>
                  <a:pt x="324772" y="1498437"/>
                </a:lnTo>
                <a:cubicBezTo>
                  <a:pt x="322805" y="1492538"/>
                  <a:pt x="322321" y="1485913"/>
                  <a:pt x="318872" y="1480739"/>
                </a:cubicBezTo>
                <a:cubicBezTo>
                  <a:pt x="314939" y="1474839"/>
                  <a:pt x="309954" y="1469519"/>
                  <a:pt x="307074" y="1463040"/>
                </a:cubicBezTo>
                <a:cubicBezTo>
                  <a:pt x="302023" y="1451675"/>
                  <a:pt x="302174" y="1437992"/>
                  <a:pt x="295275" y="1427644"/>
                </a:cubicBezTo>
                <a:lnTo>
                  <a:pt x="271677" y="1392248"/>
                </a:lnTo>
                <a:cubicBezTo>
                  <a:pt x="261310" y="1361146"/>
                  <a:pt x="272630" y="1386311"/>
                  <a:pt x="248080" y="1356852"/>
                </a:cubicBezTo>
                <a:cubicBezTo>
                  <a:pt x="235011" y="1341170"/>
                  <a:pt x="234976" y="1333920"/>
                  <a:pt x="224483" y="1315557"/>
                </a:cubicBezTo>
                <a:cubicBezTo>
                  <a:pt x="220965" y="1309401"/>
                  <a:pt x="217698" y="1302873"/>
                  <a:pt x="212684" y="1297859"/>
                </a:cubicBezTo>
                <a:cubicBezTo>
                  <a:pt x="207670" y="1292845"/>
                  <a:pt x="200885" y="1289993"/>
                  <a:pt x="194986" y="1286060"/>
                </a:cubicBezTo>
                <a:cubicBezTo>
                  <a:pt x="191053" y="1280161"/>
                  <a:pt x="187726" y="1273809"/>
                  <a:pt x="183187" y="1268362"/>
                </a:cubicBezTo>
                <a:cubicBezTo>
                  <a:pt x="165859" y="1247569"/>
                  <a:pt x="154758" y="1243510"/>
                  <a:pt x="130093" y="1227066"/>
                </a:cubicBezTo>
                <a:lnTo>
                  <a:pt x="112395" y="1215268"/>
                </a:lnTo>
                <a:cubicBezTo>
                  <a:pt x="106496" y="1211335"/>
                  <a:pt x="101423" y="1205711"/>
                  <a:pt x="94697" y="1203469"/>
                </a:cubicBezTo>
                <a:cubicBezTo>
                  <a:pt x="88798" y="1201502"/>
                  <a:pt x="82715" y="1200019"/>
                  <a:pt x="76999" y="1197569"/>
                </a:cubicBezTo>
                <a:cubicBezTo>
                  <a:pt x="4582" y="1166534"/>
                  <a:pt x="94964" y="1203603"/>
                  <a:pt x="35703" y="1173972"/>
                </a:cubicBezTo>
                <a:cubicBezTo>
                  <a:pt x="30141" y="1171191"/>
                  <a:pt x="23904" y="1170039"/>
                  <a:pt x="18005" y="1168073"/>
                </a:cubicBezTo>
                <a:cubicBezTo>
                  <a:pt x="12106" y="1164140"/>
                  <a:pt x="1697" y="1163227"/>
                  <a:pt x="307" y="1156274"/>
                </a:cubicBezTo>
                <a:cubicBezTo>
                  <a:pt x="-3028" y="1139596"/>
                  <a:pt x="21678" y="1135385"/>
                  <a:pt x="29804" y="1132677"/>
                </a:cubicBezTo>
                <a:cubicBezTo>
                  <a:pt x="35703" y="1128744"/>
                  <a:pt x="43744" y="1126890"/>
                  <a:pt x="47502" y="1120878"/>
                </a:cubicBezTo>
                <a:cubicBezTo>
                  <a:pt x="47504" y="1120874"/>
                  <a:pt x="62250" y="1076635"/>
                  <a:pt x="65200" y="1067784"/>
                </a:cubicBezTo>
                <a:cubicBezTo>
                  <a:pt x="67166" y="1061885"/>
                  <a:pt x="67650" y="1055260"/>
                  <a:pt x="71099" y="1050086"/>
                </a:cubicBezTo>
                <a:cubicBezTo>
                  <a:pt x="100393" y="1006146"/>
                  <a:pt x="62743" y="1060113"/>
                  <a:pt x="100596" y="1014689"/>
                </a:cubicBezTo>
                <a:cubicBezTo>
                  <a:pt x="141656" y="965417"/>
                  <a:pt x="78397" y="1030989"/>
                  <a:pt x="130093" y="979293"/>
                </a:cubicBezTo>
                <a:cubicBezTo>
                  <a:pt x="144118" y="937214"/>
                  <a:pt x="124232" y="988083"/>
                  <a:pt x="153690" y="943897"/>
                </a:cubicBezTo>
                <a:cubicBezTo>
                  <a:pt x="157139" y="938723"/>
                  <a:pt x="156570" y="931635"/>
                  <a:pt x="159590" y="926199"/>
                </a:cubicBezTo>
                <a:cubicBezTo>
                  <a:pt x="166477" y="913803"/>
                  <a:pt x="175321" y="902602"/>
                  <a:pt x="183187" y="890803"/>
                </a:cubicBezTo>
                <a:lnTo>
                  <a:pt x="218583" y="837709"/>
                </a:lnTo>
                <a:lnTo>
                  <a:pt x="230382" y="820011"/>
                </a:lnTo>
                <a:cubicBezTo>
                  <a:pt x="234315" y="814112"/>
                  <a:pt x="237167" y="807327"/>
                  <a:pt x="242181" y="802313"/>
                </a:cubicBezTo>
                <a:cubicBezTo>
                  <a:pt x="248080" y="796414"/>
                  <a:pt x="254757" y="791201"/>
                  <a:pt x="259879" y="784615"/>
                </a:cubicBezTo>
                <a:cubicBezTo>
                  <a:pt x="268585" y="773422"/>
                  <a:pt x="275610" y="761018"/>
                  <a:pt x="283476" y="749219"/>
                </a:cubicBezTo>
                <a:cubicBezTo>
                  <a:pt x="287409" y="743319"/>
                  <a:pt x="290261" y="736534"/>
                  <a:pt x="295275" y="731520"/>
                </a:cubicBezTo>
                <a:cubicBezTo>
                  <a:pt x="301174" y="725621"/>
                  <a:pt x="307851" y="720408"/>
                  <a:pt x="312973" y="713822"/>
                </a:cubicBezTo>
                <a:cubicBezTo>
                  <a:pt x="383991" y="622512"/>
                  <a:pt x="312802" y="714130"/>
                  <a:pt x="342470" y="660728"/>
                </a:cubicBezTo>
                <a:cubicBezTo>
                  <a:pt x="349357" y="648332"/>
                  <a:pt x="358201" y="637131"/>
                  <a:pt x="366067" y="625332"/>
                </a:cubicBezTo>
                <a:cubicBezTo>
                  <a:pt x="370000" y="619433"/>
                  <a:pt x="374695" y="613976"/>
                  <a:pt x="377866" y="607634"/>
                </a:cubicBezTo>
                <a:cubicBezTo>
                  <a:pt x="381799" y="599768"/>
                  <a:pt x="385140" y="591578"/>
                  <a:pt x="389664" y="584037"/>
                </a:cubicBezTo>
                <a:cubicBezTo>
                  <a:pt x="396960" y="571877"/>
                  <a:pt x="405396" y="560439"/>
                  <a:pt x="413262" y="548640"/>
                </a:cubicBezTo>
                <a:lnTo>
                  <a:pt x="436859" y="513244"/>
                </a:lnTo>
                <a:lnTo>
                  <a:pt x="460457" y="477848"/>
                </a:lnTo>
                <a:cubicBezTo>
                  <a:pt x="464390" y="471949"/>
                  <a:pt x="470013" y="466876"/>
                  <a:pt x="472255" y="460150"/>
                </a:cubicBezTo>
                <a:cubicBezTo>
                  <a:pt x="480397" y="435726"/>
                  <a:pt x="474706" y="447626"/>
                  <a:pt x="489954" y="424754"/>
                </a:cubicBezTo>
                <a:cubicBezTo>
                  <a:pt x="491920" y="418855"/>
                  <a:pt x="492833" y="412492"/>
                  <a:pt x="495853" y="407056"/>
                </a:cubicBezTo>
                <a:cubicBezTo>
                  <a:pt x="495859" y="407046"/>
                  <a:pt x="525346" y="362816"/>
                  <a:pt x="531249" y="353962"/>
                </a:cubicBezTo>
                <a:lnTo>
                  <a:pt x="554846" y="318566"/>
                </a:lnTo>
                <a:cubicBezTo>
                  <a:pt x="558779" y="312667"/>
                  <a:pt x="563474" y="307210"/>
                  <a:pt x="566645" y="300868"/>
                </a:cubicBezTo>
                <a:cubicBezTo>
                  <a:pt x="570578" y="293002"/>
                  <a:pt x="573332" y="284426"/>
                  <a:pt x="578444" y="277270"/>
                </a:cubicBezTo>
                <a:cubicBezTo>
                  <a:pt x="583293" y="270481"/>
                  <a:pt x="591020" y="266158"/>
                  <a:pt x="596142" y="259572"/>
                </a:cubicBezTo>
                <a:cubicBezTo>
                  <a:pt x="604848" y="248379"/>
                  <a:pt x="611873" y="235975"/>
                  <a:pt x="619739" y="224176"/>
                </a:cubicBezTo>
                <a:lnTo>
                  <a:pt x="655135" y="171082"/>
                </a:lnTo>
                <a:lnTo>
                  <a:pt x="666934" y="153384"/>
                </a:lnTo>
                <a:lnTo>
                  <a:pt x="678733" y="135686"/>
                </a:lnTo>
                <a:cubicBezTo>
                  <a:pt x="686151" y="113430"/>
                  <a:pt x="687944" y="102877"/>
                  <a:pt x="708230" y="82591"/>
                </a:cubicBezTo>
                <a:cubicBezTo>
                  <a:pt x="714129" y="76692"/>
                  <a:pt x="720806" y="71479"/>
                  <a:pt x="725928" y="64893"/>
                </a:cubicBezTo>
                <a:cubicBezTo>
                  <a:pt x="734634" y="53700"/>
                  <a:pt x="737726" y="37363"/>
                  <a:pt x="749525" y="29497"/>
                </a:cubicBezTo>
                <a:lnTo>
                  <a:pt x="773123" y="0"/>
                </a:lnTo>
                <a:close/>
              </a:path>
            </a:pathLst>
          </a:custGeom>
          <a:solidFill>
            <a:srgbClr val="92D050">
              <a:alpha val="23000"/>
            </a:srgbClr>
          </a:solidFill>
          <a:ln w="9525" algn="ctr">
            <a:noFill/>
            <a:miter lim="800000"/>
            <a:headEnd/>
            <a:tailEnd/>
          </a:ln>
        </p:spPr>
        <p:txBody>
          <a:bodyPr lIns="45720" rIns="45720" rtlCol="0" anchor="ctr"/>
          <a:lstStyle/>
          <a:p>
            <a:pPr algn="ctr"/>
            <a:endParaRPr lang="en-US" sz="1800" dirty="0"/>
          </a:p>
        </p:txBody>
      </p:sp>
      <p:sp>
        <p:nvSpPr>
          <p:cNvPr id="7" name="TextBox 6">
            <a:extLst>
              <a:ext uri="{FF2B5EF4-FFF2-40B4-BE49-F238E27FC236}">
                <a16:creationId xmlns:a16="http://schemas.microsoft.com/office/drawing/2014/main" id="{CCB5DE06-63A1-B442-B39E-F18A459B96CE}"/>
              </a:ext>
            </a:extLst>
          </p:cNvPr>
          <p:cNvSpPr txBox="1"/>
          <p:nvPr/>
        </p:nvSpPr>
        <p:spPr>
          <a:xfrm>
            <a:off x="8453872" y="1356575"/>
            <a:ext cx="595035" cy="338554"/>
          </a:xfrm>
          <a:prstGeom prst="rect">
            <a:avLst/>
          </a:prstGeom>
          <a:noFill/>
        </p:spPr>
        <p:txBody>
          <a:bodyPr wrap="none" rtlCol="0">
            <a:spAutoFit/>
          </a:bodyPr>
          <a:lstStyle/>
          <a:p>
            <a:pPr algn="ctr"/>
            <a:r>
              <a:rPr lang="en-US" dirty="0"/>
              <a:t>78%</a:t>
            </a:r>
          </a:p>
        </p:txBody>
      </p:sp>
    </p:spTree>
    <p:extLst>
      <p:ext uri="{BB962C8B-B14F-4D97-AF65-F5344CB8AC3E}">
        <p14:creationId xmlns:p14="http://schemas.microsoft.com/office/powerpoint/2010/main" val="236985637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9">
            <a:extLst>
              <a:ext uri="{FF2B5EF4-FFF2-40B4-BE49-F238E27FC236}">
                <a16:creationId xmlns:a16="http://schemas.microsoft.com/office/drawing/2014/main" id="{B361F621-7E96-5F49-B767-B5CCC88A1706}"/>
              </a:ext>
            </a:extLst>
          </p:cNvPr>
          <p:cNvGrpSpPr>
            <a:grpSpLocks/>
          </p:cNvGrpSpPr>
          <p:nvPr/>
        </p:nvGrpSpPr>
        <p:grpSpPr bwMode="auto">
          <a:xfrm>
            <a:off x="5709952" y="225964"/>
            <a:ext cx="3236824" cy="3660236"/>
            <a:chOff x="1079" y="2520"/>
            <a:chExt cx="6497" cy="7940"/>
          </a:xfrm>
        </p:grpSpPr>
        <p:sp>
          <p:nvSpPr>
            <p:cNvPr id="9" name="WordArt 240">
              <a:extLst>
                <a:ext uri="{FF2B5EF4-FFF2-40B4-BE49-F238E27FC236}">
                  <a16:creationId xmlns:a16="http://schemas.microsoft.com/office/drawing/2014/main" id="{79E08609-E2C0-F24D-A2B0-4CF2D45ED209}"/>
                </a:ext>
              </a:extLst>
            </p:cNvPr>
            <p:cNvSpPr>
              <a:spLocks noChangeArrowheads="1" noChangeShapeType="1" noTextEdit="1"/>
            </p:cNvSpPr>
            <p:nvPr/>
          </p:nvSpPr>
          <p:spPr bwMode="auto">
            <a:xfrm rot="900000">
              <a:off x="5568" y="7071"/>
              <a:ext cx="200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CD7E7"/>
                  </a:solidFill>
                  <a:latin typeface="&amp;quot"/>
                </a:rPr>
                <a:t>SELF-DETERMINING</a:t>
              </a:r>
            </a:p>
          </p:txBody>
        </p:sp>
        <p:sp>
          <p:nvSpPr>
            <p:cNvPr id="11" name="WordArt 241">
              <a:extLst>
                <a:ext uri="{FF2B5EF4-FFF2-40B4-BE49-F238E27FC236}">
                  <a16:creationId xmlns:a16="http://schemas.microsoft.com/office/drawing/2014/main" id="{5FB41635-6EDC-2245-A39B-58784B2E3EB8}"/>
                </a:ext>
              </a:extLst>
            </p:cNvPr>
            <p:cNvSpPr>
              <a:spLocks noChangeArrowheads="1" noChangeShapeType="1" noTextEdit="1"/>
            </p:cNvSpPr>
            <p:nvPr/>
          </p:nvSpPr>
          <p:spPr bwMode="auto">
            <a:xfrm rot="2760000">
              <a:off x="4737" y="8521"/>
              <a:ext cx="206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SELF-QUESTIONING</a:t>
              </a:r>
            </a:p>
          </p:txBody>
        </p:sp>
        <p:sp>
          <p:nvSpPr>
            <p:cNvPr id="13" name="WordArt 242">
              <a:extLst>
                <a:ext uri="{FF2B5EF4-FFF2-40B4-BE49-F238E27FC236}">
                  <a16:creationId xmlns:a16="http://schemas.microsoft.com/office/drawing/2014/main" id="{DF05E781-6C14-4741-BF16-F058E7BA8FA3}"/>
                </a:ext>
              </a:extLst>
            </p:cNvPr>
            <p:cNvSpPr>
              <a:spLocks noChangeArrowheads="1" noChangeShapeType="1" noTextEdit="1"/>
            </p:cNvSpPr>
            <p:nvPr/>
          </p:nvSpPr>
          <p:spPr bwMode="auto">
            <a:xfrm rot="4860000">
              <a:off x="3258" y="9278"/>
              <a:ext cx="1945"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F6923F"/>
                  </a:solidFill>
                  <a:latin typeface="&amp;quot"/>
                </a:rPr>
                <a:t>SELF-ACTUALIZING</a:t>
              </a:r>
            </a:p>
          </p:txBody>
        </p:sp>
        <p:sp>
          <p:nvSpPr>
            <p:cNvPr id="14" name="WordArt 243">
              <a:extLst>
                <a:ext uri="{FF2B5EF4-FFF2-40B4-BE49-F238E27FC236}">
                  <a16:creationId xmlns:a16="http://schemas.microsoft.com/office/drawing/2014/main" id="{474EB961-01DA-3C46-93DC-B31EA1E226A5}"/>
                </a:ext>
              </a:extLst>
            </p:cNvPr>
            <p:cNvSpPr>
              <a:spLocks noChangeArrowheads="1" noChangeShapeType="1" noTextEdit="1"/>
            </p:cNvSpPr>
            <p:nvPr/>
          </p:nvSpPr>
          <p:spPr bwMode="auto">
            <a:xfrm rot="6360000">
              <a:off x="1579" y="9295"/>
              <a:ext cx="2116"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CONSTRUCT-AWARE</a:t>
              </a:r>
            </a:p>
          </p:txBody>
        </p:sp>
        <p:sp>
          <p:nvSpPr>
            <p:cNvPr id="15" name="WordArt 244">
              <a:extLst>
                <a:ext uri="{FF2B5EF4-FFF2-40B4-BE49-F238E27FC236}">
                  <a16:creationId xmlns:a16="http://schemas.microsoft.com/office/drawing/2014/main" id="{89501674-2CEE-334E-95C3-BFB484A91E94}"/>
                </a:ext>
              </a:extLst>
            </p:cNvPr>
            <p:cNvSpPr>
              <a:spLocks noChangeArrowheads="1" noChangeShapeType="1" noTextEdit="1"/>
            </p:cNvSpPr>
            <p:nvPr/>
          </p:nvSpPr>
          <p:spPr bwMode="auto">
            <a:xfrm rot="8100000">
              <a:off x="1347" y="8045"/>
              <a:ext cx="837"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UNITIVE</a:t>
              </a:r>
            </a:p>
          </p:txBody>
        </p:sp>
        <p:sp>
          <p:nvSpPr>
            <p:cNvPr id="16" name="WordArt 245">
              <a:extLst>
                <a:ext uri="{FF2B5EF4-FFF2-40B4-BE49-F238E27FC236}">
                  <a16:creationId xmlns:a16="http://schemas.microsoft.com/office/drawing/2014/main" id="{F1CC5B56-EF39-0143-A04A-8E4CE573AD4B}"/>
                </a:ext>
              </a:extLst>
            </p:cNvPr>
            <p:cNvSpPr>
              <a:spLocks noChangeArrowheads="1" noChangeShapeType="1" noTextEdit="1"/>
            </p:cNvSpPr>
            <p:nvPr/>
          </p:nvSpPr>
          <p:spPr bwMode="auto">
            <a:xfrm rot="15480000">
              <a:off x="2371" y="3736"/>
              <a:ext cx="109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D02029"/>
                  </a:solidFill>
                  <a:latin typeface="&amp;quot"/>
                </a:rPr>
                <a:t>IMPULSIVE</a:t>
              </a:r>
            </a:p>
          </p:txBody>
        </p:sp>
        <p:sp>
          <p:nvSpPr>
            <p:cNvPr id="17" name="WordArt 246">
              <a:extLst>
                <a:ext uri="{FF2B5EF4-FFF2-40B4-BE49-F238E27FC236}">
                  <a16:creationId xmlns:a16="http://schemas.microsoft.com/office/drawing/2014/main" id="{83CD279F-7E9A-1E40-B15B-A75B2FD3C684}"/>
                </a:ext>
              </a:extLst>
            </p:cNvPr>
            <p:cNvSpPr>
              <a:spLocks noChangeArrowheads="1" noChangeShapeType="1" noTextEdit="1"/>
            </p:cNvSpPr>
            <p:nvPr/>
          </p:nvSpPr>
          <p:spPr bwMode="auto">
            <a:xfrm rot="17400000">
              <a:off x="3695" y="3640"/>
              <a:ext cx="1400"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808184"/>
                  </a:solidFill>
                  <a:latin typeface="&amp;quot"/>
                </a:rPr>
                <a:t>SELF-CENTRIC</a:t>
              </a:r>
            </a:p>
          </p:txBody>
        </p:sp>
        <p:sp>
          <p:nvSpPr>
            <p:cNvPr id="18" name="WordArt 247">
              <a:extLst>
                <a:ext uri="{FF2B5EF4-FFF2-40B4-BE49-F238E27FC236}">
                  <a16:creationId xmlns:a16="http://schemas.microsoft.com/office/drawing/2014/main" id="{0224E0BD-0273-2341-BFD1-F31C984306EB}"/>
                </a:ext>
              </a:extLst>
            </p:cNvPr>
            <p:cNvSpPr>
              <a:spLocks noChangeArrowheads="1" noChangeShapeType="1" noTextEdit="1"/>
            </p:cNvSpPr>
            <p:nvPr/>
          </p:nvSpPr>
          <p:spPr bwMode="auto">
            <a:xfrm rot="18780000">
              <a:off x="4770" y="4189"/>
              <a:ext cx="1714"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BBBDBF"/>
                  </a:solidFill>
                  <a:latin typeface="&amp;quot"/>
                </a:rPr>
                <a:t>GROUP-CENTRIC</a:t>
              </a:r>
            </a:p>
          </p:txBody>
        </p:sp>
        <p:sp>
          <p:nvSpPr>
            <p:cNvPr id="19" name="WordArt 248">
              <a:extLst>
                <a:ext uri="{FF2B5EF4-FFF2-40B4-BE49-F238E27FC236}">
                  <a16:creationId xmlns:a16="http://schemas.microsoft.com/office/drawing/2014/main" id="{C04BB1F8-DB91-D74B-A95A-BB141718A4AC}"/>
                </a:ext>
              </a:extLst>
            </p:cNvPr>
            <p:cNvSpPr>
              <a:spLocks noChangeArrowheads="1" noChangeShapeType="1" noTextEdit="1"/>
            </p:cNvSpPr>
            <p:nvPr/>
          </p:nvSpPr>
          <p:spPr bwMode="auto">
            <a:xfrm rot="20760000">
              <a:off x="5555" y="5585"/>
              <a:ext cx="1468" cy="2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1000" kern="10" spc="0" dirty="0">
                  <a:ln>
                    <a:noFill/>
                  </a:ln>
                  <a:solidFill>
                    <a:srgbClr val="0895D3"/>
                  </a:solidFill>
                  <a:latin typeface="&amp;quot"/>
                </a:rPr>
                <a:t>SKILL-CENTRIC</a:t>
              </a:r>
            </a:p>
          </p:txBody>
        </p:sp>
        <p:grpSp>
          <p:nvGrpSpPr>
            <p:cNvPr id="20" name="Group 249">
              <a:extLst>
                <a:ext uri="{FF2B5EF4-FFF2-40B4-BE49-F238E27FC236}">
                  <a16:creationId xmlns:a16="http://schemas.microsoft.com/office/drawing/2014/main" id="{C4F4EBF7-560C-924F-A2AE-F8F7AC28625F}"/>
                </a:ext>
              </a:extLst>
            </p:cNvPr>
            <p:cNvGrpSpPr>
              <a:grpSpLocks/>
            </p:cNvGrpSpPr>
            <p:nvPr/>
          </p:nvGrpSpPr>
          <p:grpSpPr bwMode="auto">
            <a:xfrm>
              <a:off x="1079" y="2520"/>
              <a:ext cx="6452" cy="7827"/>
              <a:chOff x="1079" y="2520"/>
              <a:chExt cx="6452" cy="7827"/>
            </a:xfrm>
          </p:grpSpPr>
          <p:grpSp>
            <p:nvGrpSpPr>
              <p:cNvPr id="21" name="Group 250">
                <a:extLst>
                  <a:ext uri="{FF2B5EF4-FFF2-40B4-BE49-F238E27FC236}">
                    <a16:creationId xmlns:a16="http://schemas.microsoft.com/office/drawing/2014/main" id="{05FCB9AD-9F25-7D43-9770-4EE9AEFE172D}"/>
                  </a:ext>
                </a:extLst>
              </p:cNvPr>
              <p:cNvGrpSpPr>
                <a:grpSpLocks/>
              </p:cNvGrpSpPr>
              <p:nvPr/>
            </p:nvGrpSpPr>
            <p:grpSpPr bwMode="auto">
              <a:xfrm>
                <a:off x="2363" y="5201"/>
                <a:ext cx="2419" cy="2419"/>
                <a:chOff x="2363" y="5201"/>
                <a:chExt cx="2419" cy="2419"/>
              </a:xfrm>
            </p:grpSpPr>
            <p:sp>
              <p:nvSpPr>
                <p:cNvPr id="256" name="Freeform 251">
                  <a:extLst>
                    <a:ext uri="{FF2B5EF4-FFF2-40B4-BE49-F238E27FC236}">
                      <a16:creationId xmlns:a16="http://schemas.microsoft.com/office/drawing/2014/main" id="{20B59C69-1CE2-F942-B01C-7F76DD448B16}"/>
                    </a:ext>
                  </a:extLst>
                </p:cNvPr>
                <p:cNvSpPr>
                  <a:spLocks/>
                </p:cNvSpPr>
                <p:nvPr/>
              </p:nvSpPr>
              <p:spPr bwMode="auto">
                <a:xfrm>
                  <a:off x="2363" y="5201"/>
                  <a:ext cx="2419" cy="2419"/>
                </a:xfrm>
                <a:custGeom>
                  <a:avLst/>
                  <a:gdLst>
                    <a:gd name="T0" fmla="+- 0 3496 2363"/>
                    <a:gd name="T1" fmla="*/ T0 w 2419"/>
                    <a:gd name="T2" fmla="+- 0 5203 5201"/>
                    <a:gd name="T3" fmla="*/ 5203 h 2419"/>
                    <a:gd name="T4" fmla="+- 0 3347 2363"/>
                    <a:gd name="T5" fmla="*/ T4 w 2419"/>
                    <a:gd name="T6" fmla="+- 0 5222 5201"/>
                    <a:gd name="T7" fmla="*/ 5222 h 2419"/>
                    <a:gd name="T8" fmla="+- 0 3204 2363"/>
                    <a:gd name="T9" fmla="*/ T8 w 2419"/>
                    <a:gd name="T10" fmla="+- 0 5258 5201"/>
                    <a:gd name="T11" fmla="*/ 5258 h 2419"/>
                    <a:gd name="T12" fmla="+- 0 3068 2363"/>
                    <a:gd name="T13" fmla="*/ T12 w 2419"/>
                    <a:gd name="T14" fmla="+- 0 5310 5201"/>
                    <a:gd name="T15" fmla="*/ 5310 h 2419"/>
                    <a:gd name="T16" fmla="+- 0 2941 2363"/>
                    <a:gd name="T17" fmla="*/ T16 w 2419"/>
                    <a:gd name="T18" fmla="+- 0 5378 5201"/>
                    <a:gd name="T19" fmla="*/ 5378 h 2419"/>
                    <a:gd name="T20" fmla="+- 0 2824 2363"/>
                    <a:gd name="T21" fmla="*/ T20 w 2419"/>
                    <a:gd name="T22" fmla="+- 0 5460 5201"/>
                    <a:gd name="T23" fmla="*/ 5460 h 2419"/>
                    <a:gd name="T24" fmla="+- 0 2717 2363"/>
                    <a:gd name="T25" fmla="*/ T24 w 2419"/>
                    <a:gd name="T26" fmla="+- 0 5555 5201"/>
                    <a:gd name="T27" fmla="*/ 5555 h 2419"/>
                    <a:gd name="T28" fmla="+- 0 2622 2363"/>
                    <a:gd name="T29" fmla="*/ T28 w 2419"/>
                    <a:gd name="T30" fmla="+- 0 5662 5201"/>
                    <a:gd name="T31" fmla="*/ 5662 h 2419"/>
                    <a:gd name="T32" fmla="+- 0 2540 2363"/>
                    <a:gd name="T33" fmla="*/ T32 w 2419"/>
                    <a:gd name="T34" fmla="+- 0 5779 5201"/>
                    <a:gd name="T35" fmla="*/ 5779 h 2419"/>
                    <a:gd name="T36" fmla="+- 0 2472 2363"/>
                    <a:gd name="T37" fmla="*/ T36 w 2419"/>
                    <a:gd name="T38" fmla="+- 0 5906 5201"/>
                    <a:gd name="T39" fmla="*/ 5906 h 2419"/>
                    <a:gd name="T40" fmla="+- 0 2420 2363"/>
                    <a:gd name="T41" fmla="*/ T40 w 2419"/>
                    <a:gd name="T42" fmla="+- 0 6042 5201"/>
                    <a:gd name="T43" fmla="*/ 6042 h 2419"/>
                    <a:gd name="T44" fmla="+- 0 2384 2363"/>
                    <a:gd name="T45" fmla="*/ T44 w 2419"/>
                    <a:gd name="T46" fmla="+- 0 6185 5201"/>
                    <a:gd name="T47" fmla="*/ 6185 h 2419"/>
                    <a:gd name="T48" fmla="+- 0 2365 2363"/>
                    <a:gd name="T49" fmla="*/ T48 w 2419"/>
                    <a:gd name="T50" fmla="+- 0 6334 5201"/>
                    <a:gd name="T51" fmla="*/ 6334 h 2419"/>
                    <a:gd name="T52" fmla="+- 0 2365 2363"/>
                    <a:gd name="T53" fmla="*/ T52 w 2419"/>
                    <a:gd name="T54" fmla="+- 0 6487 5201"/>
                    <a:gd name="T55" fmla="*/ 6487 h 2419"/>
                    <a:gd name="T56" fmla="+- 0 2384 2363"/>
                    <a:gd name="T57" fmla="*/ T56 w 2419"/>
                    <a:gd name="T58" fmla="+- 0 6636 5201"/>
                    <a:gd name="T59" fmla="*/ 6636 h 2419"/>
                    <a:gd name="T60" fmla="+- 0 2420 2363"/>
                    <a:gd name="T61" fmla="*/ T60 w 2419"/>
                    <a:gd name="T62" fmla="+- 0 6778 5201"/>
                    <a:gd name="T63" fmla="*/ 6778 h 2419"/>
                    <a:gd name="T64" fmla="+- 0 2472 2363"/>
                    <a:gd name="T65" fmla="*/ T64 w 2419"/>
                    <a:gd name="T66" fmla="+- 0 6914 5201"/>
                    <a:gd name="T67" fmla="*/ 6914 h 2419"/>
                    <a:gd name="T68" fmla="+- 0 2540 2363"/>
                    <a:gd name="T69" fmla="*/ T68 w 2419"/>
                    <a:gd name="T70" fmla="+- 0 7041 5201"/>
                    <a:gd name="T71" fmla="*/ 7041 h 2419"/>
                    <a:gd name="T72" fmla="+- 0 2622 2363"/>
                    <a:gd name="T73" fmla="*/ T72 w 2419"/>
                    <a:gd name="T74" fmla="+- 0 7158 5201"/>
                    <a:gd name="T75" fmla="*/ 7158 h 2419"/>
                    <a:gd name="T76" fmla="+- 0 2717 2363"/>
                    <a:gd name="T77" fmla="*/ T76 w 2419"/>
                    <a:gd name="T78" fmla="+- 0 7265 5201"/>
                    <a:gd name="T79" fmla="*/ 7265 h 2419"/>
                    <a:gd name="T80" fmla="+- 0 2824 2363"/>
                    <a:gd name="T81" fmla="*/ T80 w 2419"/>
                    <a:gd name="T82" fmla="+- 0 7360 5201"/>
                    <a:gd name="T83" fmla="*/ 7360 h 2419"/>
                    <a:gd name="T84" fmla="+- 0 2941 2363"/>
                    <a:gd name="T85" fmla="*/ T84 w 2419"/>
                    <a:gd name="T86" fmla="+- 0 7442 5201"/>
                    <a:gd name="T87" fmla="*/ 7442 h 2419"/>
                    <a:gd name="T88" fmla="+- 0 3068 2363"/>
                    <a:gd name="T89" fmla="*/ T88 w 2419"/>
                    <a:gd name="T90" fmla="+- 0 7510 5201"/>
                    <a:gd name="T91" fmla="*/ 7510 h 2419"/>
                    <a:gd name="T92" fmla="+- 0 3204 2363"/>
                    <a:gd name="T93" fmla="*/ T92 w 2419"/>
                    <a:gd name="T94" fmla="+- 0 7562 5201"/>
                    <a:gd name="T95" fmla="*/ 7562 h 2419"/>
                    <a:gd name="T96" fmla="+- 0 3347 2363"/>
                    <a:gd name="T97" fmla="*/ T96 w 2419"/>
                    <a:gd name="T98" fmla="+- 0 7598 5201"/>
                    <a:gd name="T99" fmla="*/ 7598 h 2419"/>
                    <a:gd name="T100" fmla="+- 0 3496 2363"/>
                    <a:gd name="T101" fmla="*/ T100 w 2419"/>
                    <a:gd name="T102" fmla="+- 0 7617 5201"/>
                    <a:gd name="T103" fmla="*/ 7617 h 2419"/>
                    <a:gd name="T104" fmla="+- 0 3649 2363"/>
                    <a:gd name="T105" fmla="*/ T104 w 2419"/>
                    <a:gd name="T106" fmla="+- 0 7617 5201"/>
                    <a:gd name="T107" fmla="*/ 7617 h 2419"/>
                    <a:gd name="T108" fmla="+- 0 3798 2363"/>
                    <a:gd name="T109" fmla="*/ T108 w 2419"/>
                    <a:gd name="T110" fmla="+- 0 7598 5201"/>
                    <a:gd name="T111" fmla="*/ 7598 h 2419"/>
                    <a:gd name="T112" fmla="+- 0 3940 2363"/>
                    <a:gd name="T113" fmla="*/ T112 w 2419"/>
                    <a:gd name="T114" fmla="+- 0 7562 5201"/>
                    <a:gd name="T115" fmla="*/ 7562 h 2419"/>
                    <a:gd name="T116" fmla="+- 0 4076 2363"/>
                    <a:gd name="T117" fmla="*/ T116 w 2419"/>
                    <a:gd name="T118" fmla="+- 0 7510 5201"/>
                    <a:gd name="T119" fmla="*/ 7510 h 2419"/>
                    <a:gd name="T120" fmla="+- 0 4203 2363"/>
                    <a:gd name="T121" fmla="*/ T120 w 2419"/>
                    <a:gd name="T122" fmla="+- 0 7442 5201"/>
                    <a:gd name="T123" fmla="*/ 7442 h 2419"/>
                    <a:gd name="T124" fmla="+- 0 4320 2363"/>
                    <a:gd name="T125" fmla="*/ T124 w 2419"/>
                    <a:gd name="T126" fmla="+- 0 7360 5201"/>
                    <a:gd name="T127" fmla="*/ 7360 h 2419"/>
                    <a:gd name="T128" fmla="+- 0 4427 2363"/>
                    <a:gd name="T129" fmla="*/ T128 w 2419"/>
                    <a:gd name="T130" fmla="+- 0 7265 5201"/>
                    <a:gd name="T131" fmla="*/ 7265 h 2419"/>
                    <a:gd name="T132" fmla="+- 0 4522 2363"/>
                    <a:gd name="T133" fmla="*/ T132 w 2419"/>
                    <a:gd name="T134" fmla="+- 0 7158 5201"/>
                    <a:gd name="T135" fmla="*/ 7158 h 2419"/>
                    <a:gd name="T136" fmla="+- 0 4604 2363"/>
                    <a:gd name="T137" fmla="*/ T136 w 2419"/>
                    <a:gd name="T138" fmla="+- 0 7041 5201"/>
                    <a:gd name="T139" fmla="*/ 7041 h 2419"/>
                    <a:gd name="T140" fmla="+- 0 4672 2363"/>
                    <a:gd name="T141" fmla="*/ T140 w 2419"/>
                    <a:gd name="T142" fmla="+- 0 6914 5201"/>
                    <a:gd name="T143" fmla="*/ 6914 h 2419"/>
                    <a:gd name="T144" fmla="+- 0 4724 2363"/>
                    <a:gd name="T145" fmla="*/ T144 w 2419"/>
                    <a:gd name="T146" fmla="+- 0 6778 5201"/>
                    <a:gd name="T147" fmla="*/ 6778 h 2419"/>
                    <a:gd name="T148" fmla="+- 0 4760 2363"/>
                    <a:gd name="T149" fmla="*/ T148 w 2419"/>
                    <a:gd name="T150" fmla="+- 0 6636 5201"/>
                    <a:gd name="T151" fmla="*/ 6636 h 2419"/>
                    <a:gd name="T152" fmla="+- 0 4779 2363"/>
                    <a:gd name="T153" fmla="*/ T152 w 2419"/>
                    <a:gd name="T154" fmla="+- 0 6487 5201"/>
                    <a:gd name="T155" fmla="*/ 6487 h 2419"/>
                    <a:gd name="T156" fmla="+- 0 4779 2363"/>
                    <a:gd name="T157" fmla="*/ T156 w 2419"/>
                    <a:gd name="T158" fmla="+- 0 6334 5201"/>
                    <a:gd name="T159" fmla="*/ 6334 h 2419"/>
                    <a:gd name="T160" fmla="+- 0 4760 2363"/>
                    <a:gd name="T161" fmla="*/ T160 w 2419"/>
                    <a:gd name="T162" fmla="+- 0 6185 5201"/>
                    <a:gd name="T163" fmla="*/ 6185 h 2419"/>
                    <a:gd name="T164" fmla="+- 0 4724 2363"/>
                    <a:gd name="T165" fmla="*/ T164 w 2419"/>
                    <a:gd name="T166" fmla="+- 0 6042 5201"/>
                    <a:gd name="T167" fmla="*/ 6042 h 2419"/>
                    <a:gd name="T168" fmla="+- 0 4672 2363"/>
                    <a:gd name="T169" fmla="*/ T168 w 2419"/>
                    <a:gd name="T170" fmla="+- 0 5906 5201"/>
                    <a:gd name="T171" fmla="*/ 5906 h 2419"/>
                    <a:gd name="T172" fmla="+- 0 4604 2363"/>
                    <a:gd name="T173" fmla="*/ T172 w 2419"/>
                    <a:gd name="T174" fmla="+- 0 5779 5201"/>
                    <a:gd name="T175" fmla="*/ 5779 h 2419"/>
                    <a:gd name="T176" fmla="+- 0 4522 2363"/>
                    <a:gd name="T177" fmla="*/ T176 w 2419"/>
                    <a:gd name="T178" fmla="+- 0 5662 5201"/>
                    <a:gd name="T179" fmla="*/ 5662 h 2419"/>
                    <a:gd name="T180" fmla="+- 0 4427 2363"/>
                    <a:gd name="T181" fmla="*/ T180 w 2419"/>
                    <a:gd name="T182" fmla="+- 0 5555 5201"/>
                    <a:gd name="T183" fmla="*/ 5555 h 2419"/>
                    <a:gd name="T184" fmla="+- 0 4320 2363"/>
                    <a:gd name="T185" fmla="*/ T184 w 2419"/>
                    <a:gd name="T186" fmla="+- 0 5460 5201"/>
                    <a:gd name="T187" fmla="*/ 5460 h 2419"/>
                    <a:gd name="T188" fmla="+- 0 4203 2363"/>
                    <a:gd name="T189" fmla="*/ T188 w 2419"/>
                    <a:gd name="T190" fmla="+- 0 5378 5201"/>
                    <a:gd name="T191" fmla="*/ 5378 h 2419"/>
                    <a:gd name="T192" fmla="+- 0 4076 2363"/>
                    <a:gd name="T193" fmla="*/ T192 w 2419"/>
                    <a:gd name="T194" fmla="+- 0 5310 5201"/>
                    <a:gd name="T195" fmla="*/ 5310 h 2419"/>
                    <a:gd name="T196" fmla="+- 0 3940 2363"/>
                    <a:gd name="T197" fmla="*/ T196 w 2419"/>
                    <a:gd name="T198" fmla="+- 0 5258 5201"/>
                    <a:gd name="T199" fmla="*/ 5258 h 2419"/>
                    <a:gd name="T200" fmla="+- 0 3798 2363"/>
                    <a:gd name="T201" fmla="*/ T200 w 2419"/>
                    <a:gd name="T202" fmla="+- 0 5222 5201"/>
                    <a:gd name="T203" fmla="*/ 5222 h 2419"/>
                    <a:gd name="T204" fmla="+- 0 3649 2363"/>
                    <a:gd name="T205" fmla="*/ T204 w 2419"/>
                    <a:gd name="T206" fmla="+- 0 5203 5201"/>
                    <a:gd name="T207" fmla="*/ 5203 h 24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419" h="2419">
                      <a:moveTo>
                        <a:pt x="1209" y="0"/>
                      </a:moveTo>
                      <a:lnTo>
                        <a:pt x="1133" y="2"/>
                      </a:lnTo>
                      <a:lnTo>
                        <a:pt x="1057" y="9"/>
                      </a:lnTo>
                      <a:lnTo>
                        <a:pt x="984" y="21"/>
                      </a:lnTo>
                      <a:lnTo>
                        <a:pt x="911" y="37"/>
                      </a:lnTo>
                      <a:lnTo>
                        <a:pt x="841" y="57"/>
                      </a:lnTo>
                      <a:lnTo>
                        <a:pt x="772" y="81"/>
                      </a:lnTo>
                      <a:lnTo>
                        <a:pt x="705" y="109"/>
                      </a:lnTo>
                      <a:lnTo>
                        <a:pt x="641" y="142"/>
                      </a:lnTo>
                      <a:lnTo>
                        <a:pt x="578" y="177"/>
                      </a:lnTo>
                      <a:lnTo>
                        <a:pt x="518" y="216"/>
                      </a:lnTo>
                      <a:lnTo>
                        <a:pt x="461" y="259"/>
                      </a:lnTo>
                      <a:lnTo>
                        <a:pt x="406" y="305"/>
                      </a:lnTo>
                      <a:lnTo>
                        <a:pt x="354" y="354"/>
                      </a:lnTo>
                      <a:lnTo>
                        <a:pt x="305" y="406"/>
                      </a:lnTo>
                      <a:lnTo>
                        <a:pt x="259" y="461"/>
                      </a:lnTo>
                      <a:lnTo>
                        <a:pt x="216" y="518"/>
                      </a:lnTo>
                      <a:lnTo>
                        <a:pt x="177" y="578"/>
                      </a:lnTo>
                      <a:lnTo>
                        <a:pt x="141" y="641"/>
                      </a:lnTo>
                      <a:lnTo>
                        <a:pt x="109" y="705"/>
                      </a:lnTo>
                      <a:lnTo>
                        <a:pt x="81" y="772"/>
                      </a:lnTo>
                      <a:lnTo>
                        <a:pt x="57" y="841"/>
                      </a:lnTo>
                      <a:lnTo>
                        <a:pt x="37" y="911"/>
                      </a:lnTo>
                      <a:lnTo>
                        <a:pt x="21" y="984"/>
                      </a:lnTo>
                      <a:lnTo>
                        <a:pt x="9" y="1057"/>
                      </a:lnTo>
                      <a:lnTo>
                        <a:pt x="2" y="1133"/>
                      </a:lnTo>
                      <a:lnTo>
                        <a:pt x="0" y="1209"/>
                      </a:lnTo>
                      <a:lnTo>
                        <a:pt x="2" y="1286"/>
                      </a:lnTo>
                      <a:lnTo>
                        <a:pt x="9" y="1361"/>
                      </a:lnTo>
                      <a:lnTo>
                        <a:pt x="21" y="1435"/>
                      </a:lnTo>
                      <a:lnTo>
                        <a:pt x="37" y="1507"/>
                      </a:lnTo>
                      <a:lnTo>
                        <a:pt x="57" y="1577"/>
                      </a:lnTo>
                      <a:lnTo>
                        <a:pt x="81" y="1646"/>
                      </a:lnTo>
                      <a:lnTo>
                        <a:pt x="109" y="1713"/>
                      </a:lnTo>
                      <a:lnTo>
                        <a:pt x="141" y="1778"/>
                      </a:lnTo>
                      <a:lnTo>
                        <a:pt x="177" y="1840"/>
                      </a:lnTo>
                      <a:lnTo>
                        <a:pt x="216" y="1900"/>
                      </a:lnTo>
                      <a:lnTo>
                        <a:pt x="259" y="1957"/>
                      </a:lnTo>
                      <a:lnTo>
                        <a:pt x="305" y="2012"/>
                      </a:lnTo>
                      <a:lnTo>
                        <a:pt x="354" y="2064"/>
                      </a:lnTo>
                      <a:lnTo>
                        <a:pt x="406" y="2113"/>
                      </a:lnTo>
                      <a:lnTo>
                        <a:pt x="461" y="2159"/>
                      </a:lnTo>
                      <a:lnTo>
                        <a:pt x="518" y="2202"/>
                      </a:lnTo>
                      <a:lnTo>
                        <a:pt x="578" y="2241"/>
                      </a:lnTo>
                      <a:lnTo>
                        <a:pt x="641" y="2277"/>
                      </a:lnTo>
                      <a:lnTo>
                        <a:pt x="705" y="2309"/>
                      </a:lnTo>
                      <a:lnTo>
                        <a:pt x="772" y="2337"/>
                      </a:lnTo>
                      <a:lnTo>
                        <a:pt x="841" y="2361"/>
                      </a:lnTo>
                      <a:lnTo>
                        <a:pt x="911" y="2381"/>
                      </a:lnTo>
                      <a:lnTo>
                        <a:pt x="984" y="2397"/>
                      </a:lnTo>
                      <a:lnTo>
                        <a:pt x="1057" y="2409"/>
                      </a:lnTo>
                      <a:lnTo>
                        <a:pt x="1133" y="2416"/>
                      </a:lnTo>
                      <a:lnTo>
                        <a:pt x="1209" y="2418"/>
                      </a:lnTo>
                      <a:lnTo>
                        <a:pt x="1286" y="2416"/>
                      </a:lnTo>
                      <a:lnTo>
                        <a:pt x="1361" y="2409"/>
                      </a:lnTo>
                      <a:lnTo>
                        <a:pt x="1435" y="2397"/>
                      </a:lnTo>
                      <a:lnTo>
                        <a:pt x="1507" y="2381"/>
                      </a:lnTo>
                      <a:lnTo>
                        <a:pt x="1577" y="2361"/>
                      </a:lnTo>
                      <a:lnTo>
                        <a:pt x="1646" y="2337"/>
                      </a:lnTo>
                      <a:lnTo>
                        <a:pt x="1713" y="2309"/>
                      </a:lnTo>
                      <a:lnTo>
                        <a:pt x="1778" y="2277"/>
                      </a:lnTo>
                      <a:lnTo>
                        <a:pt x="1840" y="2241"/>
                      </a:lnTo>
                      <a:lnTo>
                        <a:pt x="1900" y="2202"/>
                      </a:lnTo>
                      <a:lnTo>
                        <a:pt x="1957" y="2159"/>
                      </a:lnTo>
                      <a:lnTo>
                        <a:pt x="2012" y="2113"/>
                      </a:lnTo>
                      <a:lnTo>
                        <a:pt x="2064" y="2064"/>
                      </a:lnTo>
                      <a:lnTo>
                        <a:pt x="2113" y="2012"/>
                      </a:lnTo>
                      <a:lnTo>
                        <a:pt x="2159" y="1957"/>
                      </a:lnTo>
                      <a:lnTo>
                        <a:pt x="2202" y="1900"/>
                      </a:lnTo>
                      <a:lnTo>
                        <a:pt x="2241" y="1840"/>
                      </a:lnTo>
                      <a:lnTo>
                        <a:pt x="2277" y="1778"/>
                      </a:lnTo>
                      <a:lnTo>
                        <a:pt x="2309" y="1713"/>
                      </a:lnTo>
                      <a:lnTo>
                        <a:pt x="2337" y="1646"/>
                      </a:lnTo>
                      <a:lnTo>
                        <a:pt x="2361" y="1577"/>
                      </a:lnTo>
                      <a:lnTo>
                        <a:pt x="2381" y="1507"/>
                      </a:lnTo>
                      <a:lnTo>
                        <a:pt x="2397" y="1435"/>
                      </a:lnTo>
                      <a:lnTo>
                        <a:pt x="2409" y="1361"/>
                      </a:lnTo>
                      <a:lnTo>
                        <a:pt x="2416" y="1286"/>
                      </a:lnTo>
                      <a:lnTo>
                        <a:pt x="2418" y="1209"/>
                      </a:lnTo>
                      <a:lnTo>
                        <a:pt x="2416" y="1133"/>
                      </a:lnTo>
                      <a:lnTo>
                        <a:pt x="2409" y="1057"/>
                      </a:lnTo>
                      <a:lnTo>
                        <a:pt x="2397" y="984"/>
                      </a:lnTo>
                      <a:lnTo>
                        <a:pt x="2381" y="911"/>
                      </a:lnTo>
                      <a:lnTo>
                        <a:pt x="2361" y="841"/>
                      </a:lnTo>
                      <a:lnTo>
                        <a:pt x="2337" y="772"/>
                      </a:lnTo>
                      <a:lnTo>
                        <a:pt x="2309" y="705"/>
                      </a:lnTo>
                      <a:lnTo>
                        <a:pt x="2277" y="641"/>
                      </a:lnTo>
                      <a:lnTo>
                        <a:pt x="2241" y="578"/>
                      </a:lnTo>
                      <a:lnTo>
                        <a:pt x="2202" y="518"/>
                      </a:lnTo>
                      <a:lnTo>
                        <a:pt x="2159" y="461"/>
                      </a:lnTo>
                      <a:lnTo>
                        <a:pt x="2113" y="406"/>
                      </a:lnTo>
                      <a:lnTo>
                        <a:pt x="2064" y="354"/>
                      </a:lnTo>
                      <a:lnTo>
                        <a:pt x="2012" y="305"/>
                      </a:lnTo>
                      <a:lnTo>
                        <a:pt x="1957" y="259"/>
                      </a:lnTo>
                      <a:lnTo>
                        <a:pt x="1900" y="216"/>
                      </a:lnTo>
                      <a:lnTo>
                        <a:pt x="1840" y="177"/>
                      </a:lnTo>
                      <a:lnTo>
                        <a:pt x="1778" y="142"/>
                      </a:lnTo>
                      <a:lnTo>
                        <a:pt x="1713" y="109"/>
                      </a:lnTo>
                      <a:lnTo>
                        <a:pt x="1646" y="81"/>
                      </a:lnTo>
                      <a:lnTo>
                        <a:pt x="1577" y="57"/>
                      </a:lnTo>
                      <a:lnTo>
                        <a:pt x="1507" y="37"/>
                      </a:lnTo>
                      <a:lnTo>
                        <a:pt x="1435" y="21"/>
                      </a:lnTo>
                      <a:lnTo>
                        <a:pt x="1361" y="9"/>
                      </a:lnTo>
                      <a:lnTo>
                        <a:pt x="1286" y="2"/>
                      </a:lnTo>
                      <a:lnTo>
                        <a:pt x="1209" y="0"/>
                      </a:lnTo>
                      <a:close/>
                    </a:path>
                  </a:pathLst>
                </a:custGeom>
                <a:solidFill>
                  <a:srgbClr val="282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52">
                <a:extLst>
                  <a:ext uri="{FF2B5EF4-FFF2-40B4-BE49-F238E27FC236}">
                    <a16:creationId xmlns:a16="http://schemas.microsoft.com/office/drawing/2014/main" id="{0AE9B174-BA79-B943-83ED-ED55E297690C}"/>
                  </a:ext>
                </a:extLst>
              </p:cNvPr>
              <p:cNvGrpSpPr>
                <a:grpSpLocks/>
              </p:cNvGrpSpPr>
              <p:nvPr/>
            </p:nvGrpSpPr>
            <p:grpSpPr bwMode="auto">
              <a:xfrm>
                <a:off x="3937" y="7661"/>
                <a:ext cx="439" cy="314"/>
                <a:chOff x="3937" y="7661"/>
                <a:chExt cx="439" cy="314"/>
              </a:xfrm>
            </p:grpSpPr>
            <p:sp>
              <p:nvSpPr>
                <p:cNvPr id="255" name="Freeform 253">
                  <a:extLst>
                    <a:ext uri="{FF2B5EF4-FFF2-40B4-BE49-F238E27FC236}">
                      <a16:creationId xmlns:a16="http://schemas.microsoft.com/office/drawing/2014/main" id="{FC1BF0AD-8C0A-8147-A2DF-B94848238D2A}"/>
                    </a:ext>
                  </a:extLst>
                </p:cNvPr>
                <p:cNvSpPr>
                  <a:spLocks/>
                </p:cNvSpPr>
                <p:nvPr/>
              </p:nvSpPr>
              <p:spPr bwMode="auto">
                <a:xfrm>
                  <a:off x="3937" y="7661"/>
                  <a:ext cx="439" cy="314"/>
                </a:xfrm>
                <a:custGeom>
                  <a:avLst/>
                  <a:gdLst>
                    <a:gd name="T0" fmla="+- 0 4289 3937"/>
                    <a:gd name="T1" fmla="*/ T0 w 439"/>
                    <a:gd name="T2" fmla="+- 0 7661 7661"/>
                    <a:gd name="T3" fmla="*/ 7661 h 314"/>
                    <a:gd name="T4" fmla="+- 0 4222 3937"/>
                    <a:gd name="T5" fmla="*/ T4 w 439"/>
                    <a:gd name="T6" fmla="+- 0 7697 7661"/>
                    <a:gd name="T7" fmla="*/ 7697 h 314"/>
                    <a:gd name="T8" fmla="+- 0 4153 3937"/>
                    <a:gd name="T9" fmla="*/ T8 w 439"/>
                    <a:gd name="T10" fmla="+- 0 7730 7661"/>
                    <a:gd name="T11" fmla="*/ 7730 h 314"/>
                    <a:gd name="T12" fmla="+- 0 4082 3937"/>
                    <a:gd name="T13" fmla="*/ T12 w 439"/>
                    <a:gd name="T14" fmla="+- 0 7759 7661"/>
                    <a:gd name="T15" fmla="*/ 7759 h 314"/>
                    <a:gd name="T16" fmla="+- 0 4010 3937"/>
                    <a:gd name="T17" fmla="*/ T16 w 439"/>
                    <a:gd name="T18" fmla="+- 0 7785 7661"/>
                    <a:gd name="T19" fmla="*/ 7785 h 314"/>
                    <a:gd name="T20" fmla="+- 0 3937 3937"/>
                    <a:gd name="T21" fmla="*/ T20 w 439"/>
                    <a:gd name="T22" fmla="+- 0 7806 7661"/>
                    <a:gd name="T23" fmla="*/ 7806 h 314"/>
                    <a:gd name="T24" fmla="+- 0 3982 3937"/>
                    <a:gd name="T25" fmla="*/ T24 w 439"/>
                    <a:gd name="T26" fmla="+- 0 7974 7661"/>
                    <a:gd name="T27" fmla="*/ 7974 h 314"/>
                    <a:gd name="T28" fmla="+- 0 4089 3937"/>
                    <a:gd name="T29" fmla="*/ T28 w 439"/>
                    <a:gd name="T30" fmla="+- 0 7941 7661"/>
                    <a:gd name="T31" fmla="*/ 7941 h 314"/>
                    <a:gd name="T32" fmla="+- 0 4195 3937"/>
                    <a:gd name="T33" fmla="*/ T32 w 439"/>
                    <a:gd name="T34" fmla="+- 0 7901 7661"/>
                    <a:gd name="T35" fmla="*/ 7901 h 314"/>
                    <a:gd name="T36" fmla="+- 0 4287 3937"/>
                    <a:gd name="T37" fmla="*/ T36 w 439"/>
                    <a:gd name="T38" fmla="+- 0 7859 7661"/>
                    <a:gd name="T39" fmla="*/ 7859 h 314"/>
                    <a:gd name="T40" fmla="+- 0 4375 3937"/>
                    <a:gd name="T41" fmla="*/ T40 w 439"/>
                    <a:gd name="T42" fmla="+- 0 7811 7661"/>
                    <a:gd name="T43" fmla="*/ 7811 h 314"/>
                    <a:gd name="T44" fmla="+- 0 4289 3937"/>
                    <a:gd name="T45" fmla="*/ T44 w 439"/>
                    <a:gd name="T46" fmla="+- 0 7661 7661"/>
                    <a:gd name="T47"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52" y="0"/>
                      </a:moveTo>
                      <a:lnTo>
                        <a:pt x="285" y="36"/>
                      </a:lnTo>
                      <a:lnTo>
                        <a:pt x="216" y="69"/>
                      </a:lnTo>
                      <a:lnTo>
                        <a:pt x="145" y="98"/>
                      </a:lnTo>
                      <a:lnTo>
                        <a:pt x="73" y="124"/>
                      </a:lnTo>
                      <a:lnTo>
                        <a:pt x="0" y="145"/>
                      </a:lnTo>
                      <a:lnTo>
                        <a:pt x="45" y="313"/>
                      </a:lnTo>
                      <a:lnTo>
                        <a:pt x="152" y="280"/>
                      </a:lnTo>
                      <a:lnTo>
                        <a:pt x="258" y="240"/>
                      </a:lnTo>
                      <a:lnTo>
                        <a:pt x="350" y="198"/>
                      </a:lnTo>
                      <a:lnTo>
                        <a:pt x="438" y="150"/>
                      </a:lnTo>
                      <a:lnTo>
                        <a:pt x="352"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54">
                <a:extLst>
                  <a:ext uri="{FF2B5EF4-FFF2-40B4-BE49-F238E27FC236}">
                    <a16:creationId xmlns:a16="http://schemas.microsoft.com/office/drawing/2014/main" id="{9EC19208-45FC-5743-A85C-5F0C1043F99C}"/>
                  </a:ext>
                </a:extLst>
              </p:cNvPr>
              <p:cNvGrpSpPr>
                <a:grpSpLocks/>
              </p:cNvGrpSpPr>
              <p:nvPr/>
            </p:nvGrpSpPr>
            <p:grpSpPr bwMode="auto">
              <a:xfrm>
                <a:off x="2406" y="7429"/>
                <a:ext cx="425" cy="383"/>
                <a:chOff x="2406" y="7429"/>
                <a:chExt cx="425" cy="383"/>
              </a:xfrm>
            </p:grpSpPr>
            <p:sp>
              <p:nvSpPr>
                <p:cNvPr id="254" name="Freeform 255">
                  <a:extLst>
                    <a:ext uri="{FF2B5EF4-FFF2-40B4-BE49-F238E27FC236}">
                      <a16:creationId xmlns:a16="http://schemas.microsoft.com/office/drawing/2014/main" id="{4252608B-3432-814D-AA1D-81FF45E55CA9}"/>
                    </a:ext>
                  </a:extLst>
                </p:cNvPr>
                <p:cNvSpPr>
                  <a:spLocks/>
                </p:cNvSpPr>
                <p:nvPr/>
              </p:nvSpPr>
              <p:spPr bwMode="auto">
                <a:xfrm>
                  <a:off x="2406" y="7429"/>
                  <a:ext cx="425" cy="383"/>
                </a:xfrm>
                <a:custGeom>
                  <a:avLst/>
                  <a:gdLst>
                    <a:gd name="T0" fmla="+- 0 2529 2406"/>
                    <a:gd name="T1" fmla="*/ T0 w 425"/>
                    <a:gd name="T2" fmla="+- 0 7429 7429"/>
                    <a:gd name="T3" fmla="*/ 7429 h 383"/>
                    <a:gd name="T4" fmla="+- 0 2406 2406"/>
                    <a:gd name="T5" fmla="*/ T4 w 425"/>
                    <a:gd name="T6" fmla="+- 0 7551 7429"/>
                    <a:gd name="T7" fmla="*/ 7551 h 383"/>
                    <a:gd name="T8" fmla="+- 0 2468 2406"/>
                    <a:gd name="T9" fmla="*/ T8 w 425"/>
                    <a:gd name="T10" fmla="+- 0 7611 7429"/>
                    <a:gd name="T11" fmla="*/ 7611 h 383"/>
                    <a:gd name="T12" fmla="+- 0 2534 2406"/>
                    <a:gd name="T13" fmla="*/ T12 w 425"/>
                    <a:gd name="T14" fmla="+- 0 7666 7429"/>
                    <a:gd name="T15" fmla="*/ 7666 h 383"/>
                    <a:gd name="T16" fmla="+- 0 2601 2406"/>
                    <a:gd name="T17" fmla="*/ T16 w 425"/>
                    <a:gd name="T18" fmla="+- 0 7718 7429"/>
                    <a:gd name="T19" fmla="*/ 7718 h 383"/>
                    <a:gd name="T20" fmla="+- 0 2671 2406"/>
                    <a:gd name="T21" fmla="*/ T20 w 425"/>
                    <a:gd name="T22" fmla="+- 0 7766 7429"/>
                    <a:gd name="T23" fmla="*/ 7766 h 383"/>
                    <a:gd name="T24" fmla="+- 0 2744 2406"/>
                    <a:gd name="T25" fmla="*/ T24 w 425"/>
                    <a:gd name="T26" fmla="+- 0 7811 7429"/>
                    <a:gd name="T27" fmla="*/ 7811 h 383"/>
                    <a:gd name="T28" fmla="+- 0 2830 2406"/>
                    <a:gd name="T29" fmla="*/ T28 w 425"/>
                    <a:gd name="T30" fmla="+- 0 7661 7429"/>
                    <a:gd name="T31" fmla="*/ 7661 h 383"/>
                    <a:gd name="T32" fmla="+- 0 2766 2406"/>
                    <a:gd name="T33" fmla="*/ T32 w 425"/>
                    <a:gd name="T34" fmla="+- 0 7621 7429"/>
                    <a:gd name="T35" fmla="*/ 7621 h 383"/>
                    <a:gd name="T36" fmla="+- 0 2704 2406"/>
                    <a:gd name="T37" fmla="*/ T36 w 425"/>
                    <a:gd name="T38" fmla="+- 0 7578 7429"/>
                    <a:gd name="T39" fmla="*/ 7578 h 383"/>
                    <a:gd name="T40" fmla="+- 0 2643 2406"/>
                    <a:gd name="T41" fmla="*/ T40 w 425"/>
                    <a:gd name="T42" fmla="+- 0 7532 7429"/>
                    <a:gd name="T43" fmla="*/ 7532 h 383"/>
                    <a:gd name="T44" fmla="+- 0 2585 2406"/>
                    <a:gd name="T45" fmla="*/ T44 w 425"/>
                    <a:gd name="T46" fmla="+- 0 7482 7429"/>
                    <a:gd name="T47" fmla="*/ 7482 h 383"/>
                    <a:gd name="T48" fmla="+- 0 2529 2406"/>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123" y="0"/>
                      </a:moveTo>
                      <a:lnTo>
                        <a:pt x="0" y="122"/>
                      </a:lnTo>
                      <a:lnTo>
                        <a:pt x="62" y="182"/>
                      </a:lnTo>
                      <a:lnTo>
                        <a:pt x="128" y="237"/>
                      </a:lnTo>
                      <a:lnTo>
                        <a:pt x="195" y="289"/>
                      </a:lnTo>
                      <a:lnTo>
                        <a:pt x="265" y="337"/>
                      </a:lnTo>
                      <a:lnTo>
                        <a:pt x="338" y="382"/>
                      </a:lnTo>
                      <a:lnTo>
                        <a:pt x="424" y="232"/>
                      </a:lnTo>
                      <a:lnTo>
                        <a:pt x="360" y="192"/>
                      </a:lnTo>
                      <a:lnTo>
                        <a:pt x="298" y="149"/>
                      </a:lnTo>
                      <a:lnTo>
                        <a:pt x="237" y="103"/>
                      </a:lnTo>
                      <a:lnTo>
                        <a:pt x="179" y="53"/>
                      </a:lnTo>
                      <a:lnTo>
                        <a:pt x="123"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56">
                <a:extLst>
                  <a:ext uri="{FF2B5EF4-FFF2-40B4-BE49-F238E27FC236}">
                    <a16:creationId xmlns:a16="http://schemas.microsoft.com/office/drawing/2014/main" id="{3E31C7E0-9932-5342-BF5A-B96FD1F0FDB7}"/>
                  </a:ext>
                </a:extLst>
              </p:cNvPr>
              <p:cNvGrpSpPr>
                <a:grpSpLocks/>
              </p:cNvGrpSpPr>
              <p:nvPr/>
            </p:nvGrpSpPr>
            <p:grpSpPr bwMode="auto">
              <a:xfrm>
                <a:off x="3137" y="7806"/>
                <a:ext cx="423" cy="223"/>
                <a:chOff x="3137" y="7806"/>
                <a:chExt cx="423" cy="223"/>
              </a:xfrm>
            </p:grpSpPr>
            <p:sp>
              <p:nvSpPr>
                <p:cNvPr id="253" name="Freeform 257">
                  <a:extLst>
                    <a:ext uri="{FF2B5EF4-FFF2-40B4-BE49-F238E27FC236}">
                      <a16:creationId xmlns:a16="http://schemas.microsoft.com/office/drawing/2014/main" id="{A8250BF9-DD13-0B45-93DA-7173F2F68AD6}"/>
                    </a:ext>
                  </a:extLst>
                </p:cNvPr>
                <p:cNvSpPr>
                  <a:spLocks/>
                </p:cNvSpPr>
                <p:nvPr/>
              </p:nvSpPr>
              <p:spPr bwMode="auto">
                <a:xfrm>
                  <a:off x="3137" y="7806"/>
                  <a:ext cx="423" cy="223"/>
                </a:xfrm>
                <a:custGeom>
                  <a:avLst/>
                  <a:gdLst>
                    <a:gd name="T0" fmla="+- 0 3182 3137"/>
                    <a:gd name="T1" fmla="*/ T0 w 423"/>
                    <a:gd name="T2" fmla="+- 0 7806 7806"/>
                    <a:gd name="T3" fmla="*/ 7806 h 223"/>
                    <a:gd name="T4" fmla="+- 0 3137 3137"/>
                    <a:gd name="T5" fmla="*/ T4 w 423"/>
                    <a:gd name="T6" fmla="+- 0 7974 7806"/>
                    <a:gd name="T7" fmla="*/ 7974 h 223"/>
                    <a:gd name="T8" fmla="+- 0 3220 3137"/>
                    <a:gd name="T9" fmla="*/ T8 w 423"/>
                    <a:gd name="T10" fmla="+- 0 7994 7806"/>
                    <a:gd name="T11" fmla="*/ 7994 h 223"/>
                    <a:gd name="T12" fmla="+- 0 3304 3137"/>
                    <a:gd name="T13" fmla="*/ T12 w 423"/>
                    <a:gd name="T14" fmla="+- 0 8009 7806"/>
                    <a:gd name="T15" fmla="*/ 8009 h 223"/>
                    <a:gd name="T16" fmla="+- 0 3388 3137"/>
                    <a:gd name="T17" fmla="*/ T16 w 423"/>
                    <a:gd name="T18" fmla="+- 0 8020 7806"/>
                    <a:gd name="T19" fmla="*/ 8020 h 223"/>
                    <a:gd name="T20" fmla="+- 0 3474 3137"/>
                    <a:gd name="T21" fmla="*/ T20 w 423"/>
                    <a:gd name="T22" fmla="+- 0 8027 7806"/>
                    <a:gd name="T23" fmla="*/ 8027 h 223"/>
                    <a:gd name="T24" fmla="+- 0 3560 3137"/>
                    <a:gd name="T25" fmla="*/ T24 w 423"/>
                    <a:gd name="T26" fmla="+- 0 8029 7806"/>
                    <a:gd name="T27" fmla="*/ 8029 h 223"/>
                    <a:gd name="T28" fmla="+- 0 3560 3137"/>
                    <a:gd name="T29" fmla="*/ T28 w 423"/>
                    <a:gd name="T30" fmla="+- 0 7856 7806"/>
                    <a:gd name="T31" fmla="*/ 7856 h 223"/>
                    <a:gd name="T32" fmla="+- 0 3482 3137"/>
                    <a:gd name="T33" fmla="*/ T32 w 423"/>
                    <a:gd name="T34" fmla="+- 0 7854 7806"/>
                    <a:gd name="T35" fmla="*/ 7854 h 223"/>
                    <a:gd name="T36" fmla="+- 0 3406 3137"/>
                    <a:gd name="T37" fmla="*/ T36 w 423"/>
                    <a:gd name="T38" fmla="+- 0 7848 7806"/>
                    <a:gd name="T39" fmla="*/ 7848 h 223"/>
                    <a:gd name="T40" fmla="+- 0 3330 3137"/>
                    <a:gd name="T41" fmla="*/ T40 w 423"/>
                    <a:gd name="T42" fmla="+- 0 7838 7806"/>
                    <a:gd name="T43" fmla="*/ 7838 h 223"/>
                    <a:gd name="T44" fmla="+- 0 3256 3137"/>
                    <a:gd name="T45" fmla="*/ T44 w 423"/>
                    <a:gd name="T46" fmla="+- 0 7824 7806"/>
                    <a:gd name="T47" fmla="*/ 7824 h 223"/>
                    <a:gd name="T48" fmla="+- 0 3182 3137"/>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5" y="0"/>
                      </a:moveTo>
                      <a:lnTo>
                        <a:pt x="0" y="168"/>
                      </a:lnTo>
                      <a:lnTo>
                        <a:pt x="83" y="188"/>
                      </a:lnTo>
                      <a:lnTo>
                        <a:pt x="167" y="203"/>
                      </a:lnTo>
                      <a:lnTo>
                        <a:pt x="251" y="214"/>
                      </a:lnTo>
                      <a:lnTo>
                        <a:pt x="337" y="221"/>
                      </a:lnTo>
                      <a:lnTo>
                        <a:pt x="423" y="223"/>
                      </a:lnTo>
                      <a:lnTo>
                        <a:pt x="423" y="50"/>
                      </a:lnTo>
                      <a:lnTo>
                        <a:pt x="345" y="48"/>
                      </a:lnTo>
                      <a:lnTo>
                        <a:pt x="269" y="42"/>
                      </a:lnTo>
                      <a:lnTo>
                        <a:pt x="193" y="32"/>
                      </a:lnTo>
                      <a:lnTo>
                        <a:pt x="119" y="18"/>
                      </a:lnTo>
                      <a:lnTo>
                        <a:pt x="45"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58">
                <a:extLst>
                  <a:ext uri="{FF2B5EF4-FFF2-40B4-BE49-F238E27FC236}">
                    <a16:creationId xmlns:a16="http://schemas.microsoft.com/office/drawing/2014/main" id="{66B1EE30-3CE5-214A-B714-28818D1077D5}"/>
                  </a:ext>
                </a:extLst>
              </p:cNvPr>
              <p:cNvGrpSpPr>
                <a:grpSpLocks/>
              </p:cNvGrpSpPr>
              <p:nvPr/>
            </p:nvGrpSpPr>
            <p:grpSpPr bwMode="auto">
              <a:xfrm>
                <a:off x="2744" y="7661"/>
                <a:ext cx="439" cy="314"/>
                <a:chOff x="2744" y="7661"/>
                <a:chExt cx="439" cy="314"/>
              </a:xfrm>
            </p:grpSpPr>
            <p:sp>
              <p:nvSpPr>
                <p:cNvPr id="252" name="Freeform 259">
                  <a:extLst>
                    <a:ext uri="{FF2B5EF4-FFF2-40B4-BE49-F238E27FC236}">
                      <a16:creationId xmlns:a16="http://schemas.microsoft.com/office/drawing/2014/main" id="{8F378508-29C4-C845-BB23-61B9FA14F63B}"/>
                    </a:ext>
                  </a:extLst>
                </p:cNvPr>
                <p:cNvSpPr>
                  <a:spLocks/>
                </p:cNvSpPr>
                <p:nvPr/>
              </p:nvSpPr>
              <p:spPr bwMode="auto">
                <a:xfrm>
                  <a:off x="2744" y="7661"/>
                  <a:ext cx="439" cy="314"/>
                </a:xfrm>
                <a:custGeom>
                  <a:avLst/>
                  <a:gdLst>
                    <a:gd name="T0" fmla="+- 0 2830 2744"/>
                    <a:gd name="T1" fmla="*/ T0 w 439"/>
                    <a:gd name="T2" fmla="+- 0 7661 7661"/>
                    <a:gd name="T3" fmla="*/ 7661 h 314"/>
                    <a:gd name="T4" fmla="+- 0 2744 2744"/>
                    <a:gd name="T5" fmla="*/ T4 w 439"/>
                    <a:gd name="T6" fmla="+- 0 7811 7661"/>
                    <a:gd name="T7" fmla="*/ 7811 h 314"/>
                    <a:gd name="T8" fmla="+- 0 2788 2744"/>
                    <a:gd name="T9" fmla="*/ T8 w 439"/>
                    <a:gd name="T10" fmla="+- 0 7835 7661"/>
                    <a:gd name="T11" fmla="*/ 7835 h 314"/>
                    <a:gd name="T12" fmla="+- 0 2833 2744"/>
                    <a:gd name="T13" fmla="*/ T12 w 439"/>
                    <a:gd name="T14" fmla="+- 0 7859 7661"/>
                    <a:gd name="T15" fmla="*/ 7859 h 314"/>
                    <a:gd name="T16" fmla="+- 0 2925 2744"/>
                    <a:gd name="T17" fmla="*/ T16 w 439"/>
                    <a:gd name="T18" fmla="+- 0 7901 7661"/>
                    <a:gd name="T19" fmla="*/ 7901 h 314"/>
                    <a:gd name="T20" fmla="+- 0 3030 2744"/>
                    <a:gd name="T21" fmla="*/ T20 w 439"/>
                    <a:gd name="T22" fmla="+- 0 7941 7661"/>
                    <a:gd name="T23" fmla="*/ 7941 h 314"/>
                    <a:gd name="T24" fmla="+- 0 3137 2744"/>
                    <a:gd name="T25" fmla="*/ T24 w 439"/>
                    <a:gd name="T26" fmla="+- 0 7974 7661"/>
                    <a:gd name="T27" fmla="*/ 7974 h 314"/>
                    <a:gd name="T28" fmla="+- 0 3182 2744"/>
                    <a:gd name="T29" fmla="*/ T28 w 439"/>
                    <a:gd name="T30" fmla="+- 0 7806 7661"/>
                    <a:gd name="T31" fmla="*/ 7806 h 314"/>
                    <a:gd name="T32" fmla="+- 0 3109 2744"/>
                    <a:gd name="T33" fmla="*/ T32 w 439"/>
                    <a:gd name="T34" fmla="+- 0 7785 7661"/>
                    <a:gd name="T35" fmla="*/ 7785 h 314"/>
                    <a:gd name="T36" fmla="+- 0 3037 2744"/>
                    <a:gd name="T37" fmla="*/ T36 w 439"/>
                    <a:gd name="T38" fmla="+- 0 7759 7661"/>
                    <a:gd name="T39" fmla="*/ 7759 h 314"/>
                    <a:gd name="T40" fmla="+- 0 2966 2744"/>
                    <a:gd name="T41" fmla="*/ T40 w 439"/>
                    <a:gd name="T42" fmla="+- 0 7730 7661"/>
                    <a:gd name="T43" fmla="*/ 7730 h 314"/>
                    <a:gd name="T44" fmla="+- 0 2898 2744"/>
                    <a:gd name="T45" fmla="*/ T44 w 439"/>
                    <a:gd name="T46" fmla="+- 0 7697 7661"/>
                    <a:gd name="T47" fmla="*/ 7697 h 314"/>
                    <a:gd name="T48" fmla="+- 0 2830 2744"/>
                    <a:gd name="T49" fmla="*/ T48 w 439"/>
                    <a:gd name="T50" fmla="+- 0 7661 7661"/>
                    <a:gd name="T51" fmla="*/ 7661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86" y="0"/>
                      </a:moveTo>
                      <a:lnTo>
                        <a:pt x="0" y="150"/>
                      </a:lnTo>
                      <a:lnTo>
                        <a:pt x="44" y="174"/>
                      </a:lnTo>
                      <a:lnTo>
                        <a:pt x="89" y="198"/>
                      </a:lnTo>
                      <a:lnTo>
                        <a:pt x="181" y="240"/>
                      </a:lnTo>
                      <a:lnTo>
                        <a:pt x="286" y="280"/>
                      </a:lnTo>
                      <a:lnTo>
                        <a:pt x="393" y="313"/>
                      </a:lnTo>
                      <a:lnTo>
                        <a:pt x="438" y="145"/>
                      </a:lnTo>
                      <a:lnTo>
                        <a:pt x="365" y="124"/>
                      </a:lnTo>
                      <a:lnTo>
                        <a:pt x="293" y="98"/>
                      </a:lnTo>
                      <a:lnTo>
                        <a:pt x="222" y="69"/>
                      </a:lnTo>
                      <a:lnTo>
                        <a:pt x="154" y="36"/>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60">
                <a:extLst>
                  <a:ext uri="{FF2B5EF4-FFF2-40B4-BE49-F238E27FC236}">
                    <a16:creationId xmlns:a16="http://schemas.microsoft.com/office/drawing/2014/main" id="{30A9BB46-00ED-AC4A-A5D1-504F22C828E6}"/>
                  </a:ext>
                </a:extLst>
              </p:cNvPr>
              <p:cNvGrpSpPr>
                <a:grpSpLocks/>
              </p:cNvGrpSpPr>
              <p:nvPr/>
            </p:nvGrpSpPr>
            <p:grpSpPr bwMode="auto">
              <a:xfrm>
                <a:off x="2147" y="7127"/>
                <a:ext cx="383" cy="425"/>
                <a:chOff x="2147" y="7127"/>
                <a:chExt cx="383" cy="425"/>
              </a:xfrm>
            </p:grpSpPr>
            <p:sp>
              <p:nvSpPr>
                <p:cNvPr id="251" name="Freeform 261">
                  <a:extLst>
                    <a:ext uri="{FF2B5EF4-FFF2-40B4-BE49-F238E27FC236}">
                      <a16:creationId xmlns:a16="http://schemas.microsoft.com/office/drawing/2014/main" id="{0ADAF8CC-F3F8-6D4C-B44B-119FCDBD0628}"/>
                    </a:ext>
                  </a:extLst>
                </p:cNvPr>
                <p:cNvSpPr>
                  <a:spLocks/>
                </p:cNvSpPr>
                <p:nvPr/>
              </p:nvSpPr>
              <p:spPr bwMode="auto">
                <a:xfrm>
                  <a:off x="2147" y="7127"/>
                  <a:ext cx="383" cy="425"/>
                </a:xfrm>
                <a:custGeom>
                  <a:avLst/>
                  <a:gdLst>
                    <a:gd name="T0" fmla="+- 0 2297 2147"/>
                    <a:gd name="T1" fmla="*/ T0 w 383"/>
                    <a:gd name="T2" fmla="+- 0 7127 7127"/>
                    <a:gd name="T3" fmla="*/ 7127 h 425"/>
                    <a:gd name="T4" fmla="+- 0 2147 2147"/>
                    <a:gd name="T5" fmla="*/ T4 w 383"/>
                    <a:gd name="T6" fmla="+- 0 7214 7127"/>
                    <a:gd name="T7" fmla="*/ 7214 h 425"/>
                    <a:gd name="T8" fmla="+- 0 2191 2147"/>
                    <a:gd name="T9" fmla="*/ T8 w 383"/>
                    <a:gd name="T10" fmla="+- 0 7286 7127"/>
                    <a:gd name="T11" fmla="*/ 7286 h 425"/>
                    <a:gd name="T12" fmla="+- 0 2239 2147"/>
                    <a:gd name="T13" fmla="*/ T12 w 383"/>
                    <a:gd name="T14" fmla="+- 0 7356 7127"/>
                    <a:gd name="T15" fmla="*/ 7356 h 425"/>
                    <a:gd name="T16" fmla="+- 0 2291 2147"/>
                    <a:gd name="T17" fmla="*/ T16 w 383"/>
                    <a:gd name="T18" fmla="+- 0 7424 7127"/>
                    <a:gd name="T19" fmla="*/ 7424 h 425"/>
                    <a:gd name="T20" fmla="+- 0 2347 2147"/>
                    <a:gd name="T21" fmla="*/ T20 w 383"/>
                    <a:gd name="T22" fmla="+- 0 7489 7127"/>
                    <a:gd name="T23" fmla="*/ 7489 h 425"/>
                    <a:gd name="T24" fmla="+- 0 2406 2147"/>
                    <a:gd name="T25" fmla="*/ T24 w 383"/>
                    <a:gd name="T26" fmla="+- 0 7551 7127"/>
                    <a:gd name="T27" fmla="*/ 7551 h 425"/>
                    <a:gd name="T28" fmla="+- 0 2529 2147"/>
                    <a:gd name="T29" fmla="*/ T28 w 383"/>
                    <a:gd name="T30" fmla="+- 0 7429 7127"/>
                    <a:gd name="T31" fmla="*/ 7429 h 425"/>
                    <a:gd name="T32" fmla="+- 0 2476 2147"/>
                    <a:gd name="T33" fmla="*/ T32 w 383"/>
                    <a:gd name="T34" fmla="+- 0 7373 7127"/>
                    <a:gd name="T35" fmla="*/ 7373 h 425"/>
                    <a:gd name="T36" fmla="+- 0 2426 2147"/>
                    <a:gd name="T37" fmla="*/ T36 w 383"/>
                    <a:gd name="T38" fmla="+- 0 7314 7127"/>
                    <a:gd name="T39" fmla="*/ 7314 h 425"/>
                    <a:gd name="T40" fmla="+- 0 2379 2147"/>
                    <a:gd name="T41" fmla="*/ T40 w 383"/>
                    <a:gd name="T42" fmla="+- 0 7254 7127"/>
                    <a:gd name="T43" fmla="*/ 7254 h 425"/>
                    <a:gd name="T44" fmla="+- 0 2336 2147"/>
                    <a:gd name="T45" fmla="*/ T44 w 383"/>
                    <a:gd name="T46" fmla="+- 0 7191 7127"/>
                    <a:gd name="T47" fmla="*/ 7191 h 425"/>
                    <a:gd name="T48" fmla="+- 0 2297 2147"/>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50" y="0"/>
                      </a:moveTo>
                      <a:lnTo>
                        <a:pt x="0" y="87"/>
                      </a:lnTo>
                      <a:lnTo>
                        <a:pt x="44" y="159"/>
                      </a:lnTo>
                      <a:lnTo>
                        <a:pt x="92" y="229"/>
                      </a:lnTo>
                      <a:lnTo>
                        <a:pt x="144" y="297"/>
                      </a:lnTo>
                      <a:lnTo>
                        <a:pt x="200" y="362"/>
                      </a:lnTo>
                      <a:lnTo>
                        <a:pt x="259" y="424"/>
                      </a:lnTo>
                      <a:lnTo>
                        <a:pt x="382" y="302"/>
                      </a:lnTo>
                      <a:lnTo>
                        <a:pt x="329" y="246"/>
                      </a:lnTo>
                      <a:lnTo>
                        <a:pt x="279" y="187"/>
                      </a:lnTo>
                      <a:lnTo>
                        <a:pt x="232" y="127"/>
                      </a:lnTo>
                      <a:lnTo>
                        <a:pt x="189" y="6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2">
                <a:extLst>
                  <a:ext uri="{FF2B5EF4-FFF2-40B4-BE49-F238E27FC236}">
                    <a16:creationId xmlns:a16="http://schemas.microsoft.com/office/drawing/2014/main" id="{AD007C76-48E8-C74E-915B-2725D8E07DE4}"/>
                  </a:ext>
                </a:extLst>
              </p:cNvPr>
              <p:cNvGrpSpPr>
                <a:grpSpLocks/>
              </p:cNvGrpSpPr>
              <p:nvPr/>
            </p:nvGrpSpPr>
            <p:grpSpPr bwMode="auto">
              <a:xfrm>
                <a:off x="4823" y="6775"/>
                <a:ext cx="314" cy="439"/>
                <a:chOff x="4823" y="6775"/>
                <a:chExt cx="314" cy="439"/>
              </a:xfrm>
            </p:grpSpPr>
            <p:sp>
              <p:nvSpPr>
                <p:cNvPr id="250" name="Freeform 263">
                  <a:extLst>
                    <a:ext uri="{FF2B5EF4-FFF2-40B4-BE49-F238E27FC236}">
                      <a16:creationId xmlns:a16="http://schemas.microsoft.com/office/drawing/2014/main" id="{51BDBB3D-7266-A743-B7C9-9BFF9356676F}"/>
                    </a:ext>
                  </a:extLst>
                </p:cNvPr>
                <p:cNvSpPr>
                  <a:spLocks/>
                </p:cNvSpPr>
                <p:nvPr/>
              </p:nvSpPr>
              <p:spPr bwMode="auto">
                <a:xfrm>
                  <a:off x="4823" y="6775"/>
                  <a:ext cx="314" cy="439"/>
                </a:xfrm>
                <a:custGeom>
                  <a:avLst/>
                  <a:gdLst>
                    <a:gd name="T0" fmla="+- 0 4968 4823"/>
                    <a:gd name="T1" fmla="*/ T0 w 314"/>
                    <a:gd name="T2" fmla="+- 0 6775 6775"/>
                    <a:gd name="T3" fmla="*/ 6775 h 439"/>
                    <a:gd name="T4" fmla="+- 0 4947 4823"/>
                    <a:gd name="T5" fmla="*/ T4 w 314"/>
                    <a:gd name="T6" fmla="+- 0 6849 6775"/>
                    <a:gd name="T7" fmla="*/ 6849 h 439"/>
                    <a:gd name="T8" fmla="+- 0 4921 4823"/>
                    <a:gd name="T9" fmla="*/ T8 w 314"/>
                    <a:gd name="T10" fmla="+- 0 6921 6775"/>
                    <a:gd name="T11" fmla="*/ 6921 h 439"/>
                    <a:gd name="T12" fmla="+- 0 4892 4823"/>
                    <a:gd name="T13" fmla="*/ T12 w 314"/>
                    <a:gd name="T14" fmla="+- 0 6991 6775"/>
                    <a:gd name="T15" fmla="*/ 6991 h 439"/>
                    <a:gd name="T16" fmla="+- 0 4859 4823"/>
                    <a:gd name="T17" fmla="*/ T16 w 314"/>
                    <a:gd name="T18" fmla="+- 0 7060 6775"/>
                    <a:gd name="T19" fmla="*/ 7060 h 439"/>
                    <a:gd name="T20" fmla="+- 0 4823 4823"/>
                    <a:gd name="T21" fmla="*/ T20 w 314"/>
                    <a:gd name="T22" fmla="+- 0 7127 6775"/>
                    <a:gd name="T23" fmla="*/ 7127 h 439"/>
                    <a:gd name="T24" fmla="+- 0 4973 4823"/>
                    <a:gd name="T25" fmla="*/ T24 w 314"/>
                    <a:gd name="T26" fmla="+- 0 7214 6775"/>
                    <a:gd name="T27" fmla="*/ 7214 h 439"/>
                    <a:gd name="T28" fmla="+- 0 5020 4823"/>
                    <a:gd name="T29" fmla="*/ T28 w 314"/>
                    <a:gd name="T30" fmla="+- 0 7125 6775"/>
                    <a:gd name="T31" fmla="*/ 7125 h 439"/>
                    <a:gd name="T32" fmla="+- 0 5063 4823"/>
                    <a:gd name="T33" fmla="*/ T32 w 314"/>
                    <a:gd name="T34" fmla="+- 0 7033 6775"/>
                    <a:gd name="T35" fmla="*/ 7033 h 439"/>
                    <a:gd name="T36" fmla="+- 0 5103 4823"/>
                    <a:gd name="T37" fmla="*/ T36 w 314"/>
                    <a:gd name="T38" fmla="+- 0 6928 6775"/>
                    <a:gd name="T39" fmla="*/ 6928 h 439"/>
                    <a:gd name="T40" fmla="+- 0 5136 4823"/>
                    <a:gd name="T41" fmla="*/ T40 w 314"/>
                    <a:gd name="T42" fmla="+- 0 6820 6775"/>
                    <a:gd name="T43" fmla="*/ 6820 h 439"/>
                    <a:gd name="T44" fmla="+- 0 4968 4823"/>
                    <a:gd name="T45" fmla="*/ T44 w 314"/>
                    <a:gd name="T46" fmla="+- 0 6775 6775"/>
                    <a:gd name="T47" fmla="*/ 6775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4" h="439">
                      <a:moveTo>
                        <a:pt x="145" y="0"/>
                      </a:moveTo>
                      <a:lnTo>
                        <a:pt x="124" y="74"/>
                      </a:lnTo>
                      <a:lnTo>
                        <a:pt x="98" y="146"/>
                      </a:lnTo>
                      <a:lnTo>
                        <a:pt x="69" y="216"/>
                      </a:lnTo>
                      <a:lnTo>
                        <a:pt x="36" y="285"/>
                      </a:lnTo>
                      <a:lnTo>
                        <a:pt x="0" y="352"/>
                      </a:lnTo>
                      <a:lnTo>
                        <a:pt x="150" y="439"/>
                      </a:lnTo>
                      <a:lnTo>
                        <a:pt x="197" y="350"/>
                      </a:lnTo>
                      <a:lnTo>
                        <a:pt x="240" y="258"/>
                      </a:lnTo>
                      <a:lnTo>
                        <a:pt x="280" y="153"/>
                      </a:lnTo>
                      <a:lnTo>
                        <a:pt x="313" y="45"/>
                      </a:lnTo>
                      <a:lnTo>
                        <a:pt x="145"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64">
                <a:extLst>
                  <a:ext uri="{FF2B5EF4-FFF2-40B4-BE49-F238E27FC236}">
                    <a16:creationId xmlns:a16="http://schemas.microsoft.com/office/drawing/2014/main" id="{166F1D5C-9A00-9149-94FF-49EB867B37FE}"/>
                  </a:ext>
                </a:extLst>
              </p:cNvPr>
              <p:cNvGrpSpPr>
                <a:grpSpLocks/>
              </p:cNvGrpSpPr>
              <p:nvPr/>
            </p:nvGrpSpPr>
            <p:grpSpPr bwMode="auto">
              <a:xfrm>
                <a:off x="4590" y="7127"/>
                <a:ext cx="383" cy="425"/>
                <a:chOff x="4590" y="7127"/>
                <a:chExt cx="383" cy="425"/>
              </a:xfrm>
            </p:grpSpPr>
            <p:sp>
              <p:nvSpPr>
                <p:cNvPr id="249" name="Freeform 265">
                  <a:extLst>
                    <a:ext uri="{FF2B5EF4-FFF2-40B4-BE49-F238E27FC236}">
                      <a16:creationId xmlns:a16="http://schemas.microsoft.com/office/drawing/2014/main" id="{20342B47-02B7-E444-96AD-EDD216BD97B7}"/>
                    </a:ext>
                  </a:extLst>
                </p:cNvPr>
                <p:cNvSpPr>
                  <a:spLocks/>
                </p:cNvSpPr>
                <p:nvPr/>
              </p:nvSpPr>
              <p:spPr bwMode="auto">
                <a:xfrm>
                  <a:off x="4590" y="7127"/>
                  <a:ext cx="383" cy="425"/>
                </a:xfrm>
                <a:custGeom>
                  <a:avLst/>
                  <a:gdLst>
                    <a:gd name="T0" fmla="+- 0 4823 4590"/>
                    <a:gd name="T1" fmla="*/ T0 w 383"/>
                    <a:gd name="T2" fmla="+- 0 7127 7127"/>
                    <a:gd name="T3" fmla="*/ 7127 h 425"/>
                    <a:gd name="T4" fmla="+- 0 4783 4590"/>
                    <a:gd name="T5" fmla="*/ T4 w 383"/>
                    <a:gd name="T6" fmla="+- 0 7191 7127"/>
                    <a:gd name="T7" fmla="*/ 7191 h 425"/>
                    <a:gd name="T8" fmla="+- 0 4740 4590"/>
                    <a:gd name="T9" fmla="*/ T8 w 383"/>
                    <a:gd name="T10" fmla="+- 0 7254 7127"/>
                    <a:gd name="T11" fmla="*/ 7254 h 425"/>
                    <a:gd name="T12" fmla="+- 0 4693 4590"/>
                    <a:gd name="T13" fmla="*/ T12 w 383"/>
                    <a:gd name="T14" fmla="+- 0 7314 7127"/>
                    <a:gd name="T15" fmla="*/ 7314 h 425"/>
                    <a:gd name="T16" fmla="+- 0 4644 4590"/>
                    <a:gd name="T17" fmla="*/ T16 w 383"/>
                    <a:gd name="T18" fmla="+- 0 7373 7127"/>
                    <a:gd name="T19" fmla="*/ 7373 h 425"/>
                    <a:gd name="T20" fmla="+- 0 4590 4590"/>
                    <a:gd name="T21" fmla="*/ T20 w 383"/>
                    <a:gd name="T22" fmla="+- 0 7429 7127"/>
                    <a:gd name="T23" fmla="*/ 7429 h 425"/>
                    <a:gd name="T24" fmla="+- 0 4713 4590"/>
                    <a:gd name="T25" fmla="*/ T24 w 383"/>
                    <a:gd name="T26" fmla="+- 0 7551 7127"/>
                    <a:gd name="T27" fmla="*/ 7551 h 425"/>
                    <a:gd name="T28" fmla="+- 0 4772 4590"/>
                    <a:gd name="T29" fmla="*/ T28 w 383"/>
                    <a:gd name="T30" fmla="+- 0 7489 7127"/>
                    <a:gd name="T31" fmla="*/ 7489 h 425"/>
                    <a:gd name="T32" fmla="+- 0 4828 4590"/>
                    <a:gd name="T33" fmla="*/ T32 w 383"/>
                    <a:gd name="T34" fmla="+- 0 7424 7127"/>
                    <a:gd name="T35" fmla="*/ 7424 h 425"/>
                    <a:gd name="T36" fmla="+- 0 4880 4590"/>
                    <a:gd name="T37" fmla="*/ T36 w 383"/>
                    <a:gd name="T38" fmla="+- 0 7356 7127"/>
                    <a:gd name="T39" fmla="*/ 7356 h 425"/>
                    <a:gd name="T40" fmla="+- 0 4928 4590"/>
                    <a:gd name="T41" fmla="*/ T40 w 383"/>
                    <a:gd name="T42" fmla="+- 0 7286 7127"/>
                    <a:gd name="T43" fmla="*/ 7286 h 425"/>
                    <a:gd name="T44" fmla="+- 0 4973 4590"/>
                    <a:gd name="T45" fmla="*/ T44 w 383"/>
                    <a:gd name="T46" fmla="+- 0 7214 7127"/>
                    <a:gd name="T47" fmla="*/ 7214 h 425"/>
                    <a:gd name="T48" fmla="+- 0 4823 4590"/>
                    <a:gd name="T49" fmla="*/ T48 w 383"/>
                    <a:gd name="T50" fmla="+- 0 7127 7127"/>
                    <a:gd name="T51" fmla="*/ 7127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233" y="0"/>
                      </a:moveTo>
                      <a:lnTo>
                        <a:pt x="193" y="64"/>
                      </a:lnTo>
                      <a:lnTo>
                        <a:pt x="150" y="127"/>
                      </a:lnTo>
                      <a:lnTo>
                        <a:pt x="103" y="187"/>
                      </a:lnTo>
                      <a:lnTo>
                        <a:pt x="54" y="246"/>
                      </a:lnTo>
                      <a:lnTo>
                        <a:pt x="0" y="302"/>
                      </a:lnTo>
                      <a:lnTo>
                        <a:pt x="123" y="424"/>
                      </a:lnTo>
                      <a:lnTo>
                        <a:pt x="182" y="362"/>
                      </a:lnTo>
                      <a:lnTo>
                        <a:pt x="238" y="297"/>
                      </a:lnTo>
                      <a:lnTo>
                        <a:pt x="290" y="229"/>
                      </a:lnTo>
                      <a:lnTo>
                        <a:pt x="338" y="159"/>
                      </a:lnTo>
                      <a:lnTo>
                        <a:pt x="383" y="87"/>
                      </a:lnTo>
                      <a:lnTo>
                        <a:pt x="23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66">
                <a:extLst>
                  <a:ext uri="{FF2B5EF4-FFF2-40B4-BE49-F238E27FC236}">
                    <a16:creationId xmlns:a16="http://schemas.microsoft.com/office/drawing/2014/main" id="{1519081F-4AD7-3C43-BBFE-6B5C6972BF4D}"/>
                  </a:ext>
                </a:extLst>
              </p:cNvPr>
              <p:cNvGrpSpPr>
                <a:grpSpLocks/>
              </p:cNvGrpSpPr>
              <p:nvPr/>
            </p:nvGrpSpPr>
            <p:grpSpPr bwMode="auto">
              <a:xfrm>
                <a:off x="3560" y="7806"/>
                <a:ext cx="423" cy="223"/>
                <a:chOff x="3560" y="7806"/>
                <a:chExt cx="423" cy="223"/>
              </a:xfrm>
            </p:grpSpPr>
            <p:sp>
              <p:nvSpPr>
                <p:cNvPr id="248" name="Freeform 267">
                  <a:extLst>
                    <a:ext uri="{FF2B5EF4-FFF2-40B4-BE49-F238E27FC236}">
                      <a16:creationId xmlns:a16="http://schemas.microsoft.com/office/drawing/2014/main" id="{0D9B6E15-486B-EE4C-93D2-83B0D162DE30}"/>
                    </a:ext>
                  </a:extLst>
                </p:cNvPr>
                <p:cNvSpPr>
                  <a:spLocks/>
                </p:cNvSpPr>
                <p:nvPr/>
              </p:nvSpPr>
              <p:spPr bwMode="auto">
                <a:xfrm>
                  <a:off x="3560" y="7806"/>
                  <a:ext cx="423" cy="223"/>
                </a:xfrm>
                <a:custGeom>
                  <a:avLst/>
                  <a:gdLst>
                    <a:gd name="T0" fmla="+- 0 3937 3560"/>
                    <a:gd name="T1" fmla="*/ T0 w 423"/>
                    <a:gd name="T2" fmla="+- 0 7806 7806"/>
                    <a:gd name="T3" fmla="*/ 7806 h 223"/>
                    <a:gd name="T4" fmla="+- 0 3864 3560"/>
                    <a:gd name="T5" fmla="*/ T4 w 423"/>
                    <a:gd name="T6" fmla="+- 0 7824 7806"/>
                    <a:gd name="T7" fmla="*/ 7824 h 223"/>
                    <a:gd name="T8" fmla="+- 0 3789 3560"/>
                    <a:gd name="T9" fmla="*/ T8 w 423"/>
                    <a:gd name="T10" fmla="+- 0 7838 7806"/>
                    <a:gd name="T11" fmla="*/ 7838 h 223"/>
                    <a:gd name="T12" fmla="+- 0 3713 3560"/>
                    <a:gd name="T13" fmla="*/ T12 w 423"/>
                    <a:gd name="T14" fmla="+- 0 7848 7806"/>
                    <a:gd name="T15" fmla="*/ 7848 h 223"/>
                    <a:gd name="T16" fmla="+- 0 3637 3560"/>
                    <a:gd name="T17" fmla="*/ T16 w 423"/>
                    <a:gd name="T18" fmla="+- 0 7854 7806"/>
                    <a:gd name="T19" fmla="*/ 7854 h 223"/>
                    <a:gd name="T20" fmla="+- 0 3560 3560"/>
                    <a:gd name="T21" fmla="*/ T20 w 423"/>
                    <a:gd name="T22" fmla="+- 0 7856 7806"/>
                    <a:gd name="T23" fmla="*/ 7856 h 223"/>
                    <a:gd name="T24" fmla="+- 0 3560 3560"/>
                    <a:gd name="T25" fmla="*/ T24 w 423"/>
                    <a:gd name="T26" fmla="+- 0 8029 7806"/>
                    <a:gd name="T27" fmla="*/ 8029 h 223"/>
                    <a:gd name="T28" fmla="+- 0 3646 3560"/>
                    <a:gd name="T29" fmla="*/ T28 w 423"/>
                    <a:gd name="T30" fmla="+- 0 8027 7806"/>
                    <a:gd name="T31" fmla="*/ 8027 h 223"/>
                    <a:gd name="T32" fmla="+- 0 3731 3560"/>
                    <a:gd name="T33" fmla="*/ T32 w 423"/>
                    <a:gd name="T34" fmla="+- 0 8020 7806"/>
                    <a:gd name="T35" fmla="*/ 8020 h 223"/>
                    <a:gd name="T36" fmla="+- 0 3816 3560"/>
                    <a:gd name="T37" fmla="*/ T36 w 423"/>
                    <a:gd name="T38" fmla="+- 0 8009 7806"/>
                    <a:gd name="T39" fmla="*/ 8009 h 223"/>
                    <a:gd name="T40" fmla="+- 0 3899 3560"/>
                    <a:gd name="T41" fmla="*/ T40 w 423"/>
                    <a:gd name="T42" fmla="+- 0 7994 7806"/>
                    <a:gd name="T43" fmla="*/ 7994 h 223"/>
                    <a:gd name="T44" fmla="+- 0 3982 3560"/>
                    <a:gd name="T45" fmla="*/ T44 w 423"/>
                    <a:gd name="T46" fmla="+- 0 7974 7806"/>
                    <a:gd name="T47" fmla="*/ 7974 h 223"/>
                    <a:gd name="T48" fmla="+- 0 3937 3560"/>
                    <a:gd name="T49" fmla="*/ T48 w 423"/>
                    <a:gd name="T50" fmla="+- 0 7806 7806"/>
                    <a:gd name="T51" fmla="*/ 7806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377" y="0"/>
                      </a:moveTo>
                      <a:lnTo>
                        <a:pt x="304" y="18"/>
                      </a:lnTo>
                      <a:lnTo>
                        <a:pt x="229" y="32"/>
                      </a:lnTo>
                      <a:lnTo>
                        <a:pt x="153" y="42"/>
                      </a:lnTo>
                      <a:lnTo>
                        <a:pt x="77" y="48"/>
                      </a:lnTo>
                      <a:lnTo>
                        <a:pt x="0" y="50"/>
                      </a:lnTo>
                      <a:lnTo>
                        <a:pt x="0" y="223"/>
                      </a:lnTo>
                      <a:lnTo>
                        <a:pt x="86" y="221"/>
                      </a:lnTo>
                      <a:lnTo>
                        <a:pt x="171" y="214"/>
                      </a:lnTo>
                      <a:lnTo>
                        <a:pt x="256" y="203"/>
                      </a:lnTo>
                      <a:lnTo>
                        <a:pt x="339" y="188"/>
                      </a:lnTo>
                      <a:lnTo>
                        <a:pt x="422" y="168"/>
                      </a:lnTo>
                      <a:lnTo>
                        <a:pt x="377" y="0"/>
                      </a:lnTo>
                      <a:close/>
                    </a:path>
                  </a:pathLst>
                </a:custGeom>
                <a:solidFill>
                  <a:srgbClr val="F69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68">
                <a:extLst>
                  <a:ext uri="{FF2B5EF4-FFF2-40B4-BE49-F238E27FC236}">
                    <a16:creationId xmlns:a16="http://schemas.microsoft.com/office/drawing/2014/main" id="{B4114A94-23C8-934E-BAB1-2234D00BD44A}"/>
                  </a:ext>
                </a:extLst>
              </p:cNvPr>
              <p:cNvGrpSpPr>
                <a:grpSpLocks/>
              </p:cNvGrpSpPr>
              <p:nvPr/>
            </p:nvGrpSpPr>
            <p:grpSpPr bwMode="auto">
              <a:xfrm>
                <a:off x="4289" y="7429"/>
                <a:ext cx="425" cy="383"/>
                <a:chOff x="4289" y="7429"/>
                <a:chExt cx="425" cy="383"/>
              </a:xfrm>
            </p:grpSpPr>
            <p:sp>
              <p:nvSpPr>
                <p:cNvPr id="247" name="Freeform 269">
                  <a:extLst>
                    <a:ext uri="{FF2B5EF4-FFF2-40B4-BE49-F238E27FC236}">
                      <a16:creationId xmlns:a16="http://schemas.microsoft.com/office/drawing/2014/main" id="{696F6B05-DCD4-324B-BF53-C8EFCF3FE320}"/>
                    </a:ext>
                  </a:extLst>
                </p:cNvPr>
                <p:cNvSpPr>
                  <a:spLocks/>
                </p:cNvSpPr>
                <p:nvPr/>
              </p:nvSpPr>
              <p:spPr bwMode="auto">
                <a:xfrm>
                  <a:off x="4289" y="7429"/>
                  <a:ext cx="425" cy="383"/>
                </a:xfrm>
                <a:custGeom>
                  <a:avLst/>
                  <a:gdLst>
                    <a:gd name="T0" fmla="+- 0 4590 4289"/>
                    <a:gd name="T1" fmla="*/ T0 w 425"/>
                    <a:gd name="T2" fmla="+- 0 7429 7429"/>
                    <a:gd name="T3" fmla="*/ 7429 h 383"/>
                    <a:gd name="T4" fmla="+- 0 4534 4289"/>
                    <a:gd name="T5" fmla="*/ T4 w 425"/>
                    <a:gd name="T6" fmla="+- 0 7482 7429"/>
                    <a:gd name="T7" fmla="*/ 7482 h 383"/>
                    <a:gd name="T8" fmla="+- 0 4476 4289"/>
                    <a:gd name="T9" fmla="*/ T8 w 425"/>
                    <a:gd name="T10" fmla="+- 0 7532 7429"/>
                    <a:gd name="T11" fmla="*/ 7532 h 383"/>
                    <a:gd name="T12" fmla="+- 0 4416 4289"/>
                    <a:gd name="T13" fmla="*/ T12 w 425"/>
                    <a:gd name="T14" fmla="+- 0 7578 7429"/>
                    <a:gd name="T15" fmla="*/ 7578 h 383"/>
                    <a:gd name="T16" fmla="+- 0 4353 4289"/>
                    <a:gd name="T17" fmla="*/ T16 w 425"/>
                    <a:gd name="T18" fmla="+- 0 7621 7429"/>
                    <a:gd name="T19" fmla="*/ 7621 h 383"/>
                    <a:gd name="T20" fmla="+- 0 4289 4289"/>
                    <a:gd name="T21" fmla="*/ T20 w 425"/>
                    <a:gd name="T22" fmla="+- 0 7661 7429"/>
                    <a:gd name="T23" fmla="*/ 7661 h 383"/>
                    <a:gd name="T24" fmla="+- 0 4375 4289"/>
                    <a:gd name="T25" fmla="*/ T24 w 425"/>
                    <a:gd name="T26" fmla="+- 0 7811 7429"/>
                    <a:gd name="T27" fmla="*/ 7811 h 383"/>
                    <a:gd name="T28" fmla="+- 0 4448 4289"/>
                    <a:gd name="T29" fmla="*/ T28 w 425"/>
                    <a:gd name="T30" fmla="+- 0 7766 7429"/>
                    <a:gd name="T31" fmla="*/ 7766 h 383"/>
                    <a:gd name="T32" fmla="+- 0 4518 4289"/>
                    <a:gd name="T33" fmla="*/ T32 w 425"/>
                    <a:gd name="T34" fmla="+- 0 7718 7429"/>
                    <a:gd name="T35" fmla="*/ 7718 h 383"/>
                    <a:gd name="T36" fmla="+- 0 4586 4289"/>
                    <a:gd name="T37" fmla="*/ T36 w 425"/>
                    <a:gd name="T38" fmla="+- 0 7666 7429"/>
                    <a:gd name="T39" fmla="*/ 7666 h 383"/>
                    <a:gd name="T40" fmla="+- 0 4651 4289"/>
                    <a:gd name="T41" fmla="*/ T40 w 425"/>
                    <a:gd name="T42" fmla="+- 0 7611 7429"/>
                    <a:gd name="T43" fmla="*/ 7611 h 383"/>
                    <a:gd name="T44" fmla="+- 0 4713 4289"/>
                    <a:gd name="T45" fmla="*/ T44 w 425"/>
                    <a:gd name="T46" fmla="+- 0 7551 7429"/>
                    <a:gd name="T47" fmla="*/ 7551 h 383"/>
                    <a:gd name="T48" fmla="+- 0 4590 4289"/>
                    <a:gd name="T49" fmla="*/ T48 w 425"/>
                    <a:gd name="T50" fmla="+- 0 7429 7429"/>
                    <a:gd name="T51" fmla="*/ 7429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301" y="0"/>
                      </a:moveTo>
                      <a:lnTo>
                        <a:pt x="245" y="53"/>
                      </a:lnTo>
                      <a:lnTo>
                        <a:pt x="187" y="103"/>
                      </a:lnTo>
                      <a:lnTo>
                        <a:pt x="127" y="149"/>
                      </a:lnTo>
                      <a:lnTo>
                        <a:pt x="64" y="192"/>
                      </a:lnTo>
                      <a:lnTo>
                        <a:pt x="0" y="232"/>
                      </a:lnTo>
                      <a:lnTo>
                        <a:pt x="86" y="382"/>
                      </a:lnTo>
                      <a:lnTo>
                        <a:pt x="159" y="337"/>
                      </a:lnTo>
                      <a:lnTo>
                        <a:pt x="229" y="289"/>
                      </a:lnTo>
                      <a:lnTo>
                        <a:pt x="297" y="237"/>
                      </a:lnTo>
                      <a:lnTo>
                        <a:pt x="362" y="182"/>
                      </a:lnTo>
                      <a:lnTo>
                        <a:pt x="424" y="122"/>
                      </a:lnTo>
                      <a:lnTo>
                        <a:pt x="301"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270">
                <a:extLst>
                  <a:ext uri="{FF2B5EF4-FFF2-40B4-BE49-F238E27FC236}">
                    <a16:creationId xmlns:a16="http://schemas.microsoft.com/office/drawing/2014/main" id="{AD4AFA0B-CE68-0C48-9831-173EDD69EB56}"/>
                  </a:ext>
                </a:extLst>
              </p:cNvPr>
              <p:cNvGrpSpPr>
                <a:grpSpLocks/>
              </p:cNvGrpSpPr>
              <p:nvPr/>
            </p:nvGrpSpPr>
            <p:grpSpPr bwMode="auto">
              <a:xfrm>
                <a:off x="4590" y="5244"/>
                <a:ext cx="383" cy="425"/>
                <a:chOff x="4590" y="5244"/>
                <a:chExt cx="383" cy="425"/>
              </a:xfrm>
            </p:grpSpPr>
            <p:sp>
              <p:nvSpPr>
                <p:cNvPr id="246" name="Freeform 271">
                  <a:extLst>
                    <a:ext uri="{FF2B5EF4-FFF2-40B4-BE49-F238E27FC236}">
                      <a16:creationId xmlns:a16="http://schemas.microsoft.com/office/drawing/2014/main" id="{28A64398-97F1-8649-97A3-DA4EC32075B0}"/>
                    </a:ext>
                  </a:extLst>
                </p:cNvPr>
                <p:cNvSpPr>
                  <a:spLocks/>
                </p:cNvSpPr>
                <p:nvPr/>
              </p:nvSpPr>
              <p:spPr bwMode="auto">
                <a:xfrm>
                  <a:off x="4590" y="5244"/>
                  <a:ext cx="383" cy="425"/>
                </a:xfrm>
                <a:custGeom>
                  <a:avLst/>
                  <a:gdLst>
                    <a:gd name="T0" fmla="+- 0 4713 4590"/>
                    <a:gd name="T1" fmla="*/ T0 w 383"/>
                    <a:gd name="T2" fmla="+- 0 5244 5244"/>
                    <a:gd name="T3" fmla="*/ 5244 h 425"/>
                    <a:gd name="T4" fmla="+- 0 4590 4590"/>
                    <a:gd name="T5" fmla="*/ T4 w 383"/>
                    <a:gd name="T6" fmla="+- 0 5367 5244"/>
                    <a:gd name="T7" fmla="*/ 5367 h 425"/>
                    <a:gd name="T8" fmla="+- 0 4644 4590"/>
                    <a:gd name="T9" fmla="*/ T8 w 383"/>
                    <a:gd name="T10" fmla="+- 0 5423 5244"/>
                    <a:gd name="T11" fmla="*/ 5423 h 425"/>
                    <a:gd name="T12" fmla="+- 0 4693 4590"/>
                    <a:gd name="T13" fmla="*/ T12 w 383"/>
                    <a:gd name="T14" fmla="+- 0 5481 5244"/>
                    <a:gd name="T15" fmla="*/ 5481 h 425"/>
                    <a:gd name="T16" fmla="+- 0 4740 4590"/>
                    <a:gd name="T17" fmla="*/ T16 w 383"/>
                    <a:gd name="T18" fmla="+- 0 5542 5244"/>
                    <a:gd name="T19" fmla="*/ 5542 h 425"/>
                    <a:gd name="T20" fmla="+- 0 4783 4590"/>
                    <a:gd name="T21" fmla="*/ T20 w 383"/>
                    <a:gd name="T22" fmla="+- 0 5604 5244"/>
                    <a:gd name="T23" fmla="*/ 5604 h 425"/>
                    <a:gd name="T24" fmla="+- 0 4823 4590"/>
                    <a:gd name="T25" fmla="*/ T24 w 383"/>
                    <a:gd name="T26" fmla="+- 0 5669 5244"/>
                    <a:gd name="T27" fmla="*/ 5669 h 425"/>
                    <a:gd name="T28" fmla="+- 0 4973 4590"/>
                    <a:gd name="T29" fmla="*/ T28 w 383"/>
                    <a:gd name="T30" fmla="+- 0 5582 5244"/>
                    <a:gd name="T31" fmla="*/ 5582 h 425"/>
                    <a:gd name="T32" fmla="+- 0 4928 4590"/>
                    <a:gd name="T33" fmla="*/ T32 w 383"/>
                    <a:gd name="T34" fmla="+- 0 5510 5244"/>
                    <a:gd name="T35" fmla="*/ 5510 h 425"/>
                    <a:gd name="T36" fmla="+- 0 4880 4590"/>
                    <a:gd name="T37" fmla="*/ T36 w 383"/>
                    <a:gd name="T38" fmla="+- 0 5439 5244"/>
                    <a:gd name="T39" fmla="*/ 5439 h 425"/>
                    <a:gd name="T40" fmla="+- 0 4828 4590"/>
                    <a:gd name="T41" fmla="*/ T40 w 383"/>
                    <a:gd name="T42" fmla="+- 0 5372 5244"/>
                    <a:gd name="T43" fmla="*/ 5372 h 425"/>
                    <a:gd name="T44" fmla="+- 0 4772 4590"/>
                    <a:gd name="T45" fmla="*/ T44 w 383"/>
                    <a:gd name="T46" fmla="+- 0 5307 5244"/>
                    <a:gd name="T47" fmla="*/ 5307 h 425"/>
                    <a:gd name="T48" fmla="+- 0 4713 4590"/>
                    <a:gd name="T49" fmla="*/ T48 w 383"/>
                    <a:gd name="T50" fmla="+- 0 5244 5244"/>
                    <a:gd name="T51" fmla="*/ 5244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3" h="425">
                      <a:moveTo>
                        <a:pt x="123" y="0"/>
                      </a:moveTo>
                      <a:lnTo>
                        <a:pt x="0" y="123"/>
                      </a:lnTo>
                      <a:lnTo>
                        <a:pt x="54" y="179"/>
                      </a:lnTo>
                      <a:lnTo>
                        <a:pt x="103" y="237"/>
                      </a:lnTo>
                      <a:lnTo>
                        <a:pt x="150" y="298"/>
                      </a:lnTo>
                      <a:lnTo>
                        <a:pt x="193" y="360"/>
                      </a:lnTo>
                      <a:lnTo>
                        <a:pt x="233" y="425"/>
                      </a:lnTo>
                      <a:lnTo>
                        <a:pt x="383" y="338"/>
                      </a:lnTo>
                      <a:lnTo>
                        <a:pt x="338" y="266"/>
                      </a:lnTo>
                      <a:lnTo>
                        <a:pt x="290" y="195"/>
                      </a:lnTo>
                      <a:lnTo>
                        <a:pt x="238" y="128"/>
                      </a:lnTo>
                      <a:lnTo>
                        <a:pt x="182" y="63"/>
                      </a:lnTo>
                      <a:lnTo>
                        <a:pt x="123"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272">
                <a:extLst>
                  <a:ext uri="{FF2B5EF4-FFF2-40B4-BE49-F238E27FC236}">
                    <a16:creationId xmlns:a16="http://schemas.microsoft.com/office/drawing/2014/main" id="{5CF419B7-2F02-D14C-B9B2-122429E53ED8}"/>
                  </a:ext>
                </a:extLst>
              </p:cNvPr>
              <p:cNvGrpSpPr>
                <a:grpSpLocks/>
              </p:cNvGrpSpPr>
              <p:nvPr/>
            </p:nvGrpSpPr>
            <p:grpSpPr bwMode="auto">
              <a:xfrm>
                <a:off x="4289" y="4985"/>
                <a:ext cx="425" cy="383"/>
                <a:chOff x="4289" y="4985"/>
                <a:chExt cx="425" cy="383"/>
              </a:xfrm>
            </p:grpSpPr>
            <p:sp>
              <p:nvSpPr>
                <p:cNvPr id="245" name="Freeform 273">
                  <a:extLst>
                    <a:ext uri="{FF2B5EF4-FFF2-40B4-BE49-F238E27FC236}">
                      <a16:creationId xmlns:a16="http://schemas.microsoft.com/office/drawing/2014/main" id="{1B071F5B-AED7-8B47-BA61-1125F1465E52}"/>
                    </a:ext>
                  </a:extLst>
                </p:cNvPr>
                <p:cNvSpPr>
                  <a:spLocks/>
                </p:cNvSpPr>
                <p:nvPr/>
              </p:nvSpPr>
              <p:spPr bwMode="auto">
                <a:xfrm>
                  <a:off x="4289" y="4985"/>
                  <a:ext cx="425" cy="383"/>
                </a:xfrm>
                <a:custGeom>
                  <a:avLst/>
                  <a:gdLst>
                    <a:gd name="T0" fmla="+- 0 4375 4289"/>
                    <a:gd name="T1" fmla="*/ T0 w 425"/>
                    <a:gd name="T2" fmla="+- 0 4985 4985"/>
                    <a:gd name="T3" fmla="*/ 4985 h 383"/>
                    <a:gd name="T4" fmla="+- 0 4289 4289"/>
                    <a:gd name="T5" fmla="*/ T4 w 425"/>
                    <a:gd name="T6" fmla="+- 0 5135 4985"/>
                    <a:gd name="T7" fmla="*/ 5135 h 383"/>
                    <a:gd name="T8" fmla="+- 0 4353 4289"/>
                    <a:gd name="T9" fmla="*/ T8 w 425"/>
                    <a:gd name="T10" fmla="+- 0 5175 4985"/>
                    <a:gd name="T11" fmla="*/ 5175 h 383"/>
                    <a:gd name="T12" fmla="+- 0 4416 4289"/>
                    <a:gd name="T13" fmla="*/ T12 w 425"/>
                    <a:gd name="T14" fmla="+- 0 5218 4985"/>
                    <a:gd name="T15" fmla="*/ 5218 h 383"/>
                    <a:gd name="T16" fmla="+- 0 4476 4289"/>
                    <a:gd name="T17" fmla="*/ T16 w 425"/>
                    <a:gd name="T18" fmla="+- 0 5264 4985"/>
                    <a:gd name="T19" fmla="*/ 5264 h 383"/>
                    <a:gd name="T20" fmla="+- 0 4534 4289"/>
                    <a:gd name="T21" fmla="*/ T20 w 425"/>
                    <a:gd name="T22" fmla="+- 0 5314 4985"/>
                    <a:gd name="T23" fmla="*/ 5314 h 383"/>
                    <a:gd name="T24" fmla="+- 0 4590 4289"/>
                    <a:gd name="T25" fmla="*/ T24 w 425"/>
                    <a:gd name="T26" fmla="+- 0 5367 4985"/>
                    <a:gd name="T27" fmla="*/ 5367 h 383"/>
                    <a:gd name="T28" fmla="+- 0 4713 4289"/>
                    <a:gd name="T29" fmla="*/ T28 w 425"/>
                    <a:gd name="T30" fmla="+- 0 5244 4985"/>
                    <a:gd name="T31" fmla="*/ 5244 h 383"/>
                    <a:gd name="T32" fmla="+- 0 4651 4289"/>
                    <a:gd name="T33" fmla="*/ T32 w 425"/>
                    <a:gd name="T34" fmla="+- 0 5185 4985"/>
                    <a:gd name="T35" fmla="*/ 5185 h 383"/>
                    <a:gd name="T36" fmla="+- 0 4586 4289"/>
                    <a:gd name="T37" fmla="*/ T36 w 425"/>
                    <a:gd name="T38" fmla="+- 0 5130 4985"/>
                    <a:gd name="T39" fmla="*/ 5130 h 383"/>
                    <a:gd name="T40" fmla="+- 0 4518 4289"/>
                    <a:gd name="T41" fmla="*/ T40 w 425"/>
                    <a:gd name="T42" fmla="+- 0 5078 4985"/>
                    <a:gd name="T43" fmla="*/ 5078 h 383"/>
                    <a:gd name="T44" fmla="+- 0 4448 4289"/>
                    <a:gd name="T45" fmla="*/ T44 w 425"/>
                    <a:gd name="T46" fmla="+- 0 5029 4985"/>
                    <a:gd name="T47" fmla="*/ 5029 h 383"/>
                    <a:gd name="T48" fmla="+- 0 4375 4289"/>
                    <a:gd name="T49" fmla="*/ T48 w 425"/>
                    <a:gd name="T50" fmla="+- 0 4985 4985"/>
                    <a:gd name="T51" fmla="*/ 4985 h 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5" h="383">
                      <a:moveTo>
                        <a:pt x="86" y="0"/>
                      </a:moveTo>
                      <a:lnTo>
                        <a:pt x="0" y="150"/>
                      </a:lnTo>
                      <a:lnTo>
                        <a:pt x="64" y="190"/>
                      </a:lnTo>
                      <a:lnTo>
                        <a:pt x="127" y="233"/>
                      </a:lnTo>
                      <a:lnTo>
                        <a:pt x="187" y="279"/>
                      </a:lnTo>
                      <a:lnTo>
                        <a:pt x="245" y="329"/>
                      </a:lnTo>
                      <a:lnTo>
                        <a:pt x="301" y="382"/>
                      </a:lnTo>
                      <a:lnTo>
                        <a:pt x="424" y="259"/>
                      </a:lnTo>
                      <a:lnTo>
                        <a:pt x="362" y="200"/>
                      </a:lnTo>
                      <a:lnTo>
                        <a:pt x="297" y="145"/>
                      </a:lnTo>
                      <a:lnTo>
                        <a:pt x="229" y="93"/>
                      </a:lnTo>
                      <a:lnTo>
                        <a:pt x="159" y="44"/>
                      </a:lnTo>
                      <a:lnTo>
                        <a:pt x="86" y="0"/>
                      </a:lnTo>
                      <a:close/>
                    </a:path>
                  </a:pathLst>
                </a:custGeom>
                <a:solidFill>
                  <a:srgbClr val="BBBD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274">
                <a:extLst>
                  <a:ext uri="{FF2B5EF4-FFF2-40B4-BE49-F238E27FC236}">
                    <a16:creationId xmlns:a16="http://schemas.microsoft.com/office/drawing/2014/main" id="{DD372207-6CEA-6D4B-9581-1BFB2A8F54B6}"/>
                  </a:ext>
                </a:extLst>
              </p:cNvPr>
              <p:cNvGrpSpPr>
                <a:grpSpLocks/>
              </p:cNvGrpSpPr>
              <p:nvPr/>
            </p:nvGrpSpPr>
            <p:grpSpPr bwMode="auto">
              <a:xfrm>
                <a:off x="4823" y="5582"/>
                <a:ext cx="314" cy="439"/>
                <a:chOff x="4823" y="5582"/>
                <a:chExt cx="314" cy="439"/>
              </a:xfrm>
            </p:grpSpPr>
            <p:sp>
              <p:nvSpPr>
                <p:cNvPr id="244" name="Freeform 275">
                  <a:extLst>
                    <a:ext uri="{FF2B5EF4-FFF2-40B4-BE49-F238E27FC236}">
                      <a16:creationId xmlns:a16="http://schemas.microsoft.com/office/drawing/2014/main" id="{6A7F0013-400F-4E4F-A755-5C8DD9294331}"/>
                    </a:ext>
                  </a:extLst>
                </p:cNvPr>
                <p:cNvSpPr>
                  <a:spLocks/>
                </p:cNvSpPr>
                <p:nvPr/>
              </p:nvSpPr>
              <p:spPr bwMode="auto">
                <a:xfrm>
                  <a:off x="4823" y="5582"/>
                  <a:ext cx="314" cy="439"/>
                </a:xfrm>
                <a:custGeom>
                  <a:avLst/>
                  <a:gdLst>
                    <a:gd name="T0" fmla="+- 0 4973 4823"/>
                    <a:gd name="T1" fmla="*/ T0 w 314"/>
                    <a:gd name="T2" fmla="+- 0 5582 5582"/>
                    <a:gd name="T3" fmla="*/ 5582 h 439"/>
                    <a:gd name="T4" fmla="+- 0 4823 4823"/>
                    <a:gd name="T5" fmla="*/ T4 w 314"/>
                    <a:gd name="T6" fmla="+- 0 5669 5582"/>
                    <a:gd name="T7" fmla="*/ 5669 h 439"/>
                    <a:gd name="T8" fmla="+- 0 4859 4823"/>
                    <a:gd name="T9" fmla="*/ T8 w 314"/>
                    <a:gd name="T10" fmla="+- 0 5736 5582"/>
                    <a:gd name="T11" fmla="*/ 5736 h 439"/>
                    <a:gd name="T12" fmla="+- 0 4892 4823"/>
                    <a:gd name="T13" fmla="*/ T12 w 314"/>
                    <a:gd name="T14" fmla="+- 0 5805 5582"/>
                    <a:gd name="T15" fmla="*/ 5805 h 439"/>
                    <a:gd name="T16" fmla="+- 0 4921 4823"/>
                    <a:gd name="T17" fmla="*/ T16 w 314"/>
                    <a:gd name="T18" fmla="+- 0 5875 5582"/>
                    <a:gd name="T19" fmla="*/ 5875 h 439"/>
                    <a:gd name="T20" fmla="+- 0 4947 4823"/>
                    <a:gd name="T21" fmla="*/ T20 w 314"/>
                    <a:gd name="T22" fmla="+- 0 5947 5582"/>
                    <a:gd name="T23" fmla="*/ 5947 h 439"/>
                    <a:gd name="T24" fmla="+- 0 4968 4823"/>
                    <a:gd name="T25" fmla="*/ T24 w 314"/>
                    <a:gd name="T26" fmla="+- 0 6020 5582"/>
                    <a:gd name="T27" fmla="*/ 6020 h 439"/>
                    <a:gd name="T28" fmla="+- 0 5136 4823"/>
                    <a:gd name="T29" fmla="*/ T28 w 314"/>
                    <a:gd name="T30" fmla="+- 0 5976 5582"/>
                    <a:gd name="T31" fmla="*/ 5976 h 439"/>
                    <a:gd name="T32" fmla="+- 0 5103 4823"/>
                    <a:gd name="T33" fmla="*/ T32 w 314"/>
                    <a:gd name="T34" fmla="+- 0 5868 5582"/>
                    <a:gd name="T35" fmla="*/ 5868 h 439"/>
                    <a:gd name="T36" fmla="+- 0 5063 4823"/>
                    <a:gd name="T37" fmla="*/ T36 w 314"/>
                    <a:gd name="T38" fmla="+- 0 5763 5582"/>
                    <a:gd name="T39" fmla="*/ 5763 h 439"/>
                    <a:gd name="T40" fmla="+- 0 5020 4823"/>
                    <a:gd name="T41" fmla="*/ T40 w 314"/>
                    <a:gd name="T42" fmla="+- 0 5671 5582"/>
                    <a:gd name="T43" fmla="*/ 5671 h 439"/>
                    <a:gd name="T44" fmla="+- 0 4997 4823"/>
                    <a:gd name="T45" fmla="*/ T44 w 314"/>
                    <a:gd name="T46" fmla="+- 0 5626 5582"/>
                    <a:gd name="T47" fmla="*/ 5626 h 439"/>
                    <a:gd name="T48" fmla="+- 0 4973 4823"/>
                    <a:gd name="T49" fmla="*/ T48 w 314"/>
                    <a:gd name="T50" fmla="+- 0 5582 5582"/>
                    <a:gd name="T51" fmla="*/ 5582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14" h="439">
                      <a:moveTo>
                        <a:pt x="150" y="0"/>
                      </a:moveTo>
                      <a:lnTo>
                        <a:pt x="0" y="87"/>
                      </a:lnTo>
                      <a:lnTo>
                        <a:pt x="36" y="154"/>
                      </a:lnTo>
                      <a:lnTo>
                        <a:pt x="69" y="223"/>
                      </a:lnTo>
                      <a:lnTo>
                        <a:pt x="98" y="293"/>
                      </a:lnTo>
                      <a:lnTo>
                        <a:pt x="124" y="365"/>
                      </a:lnTo>
                      <a:lnTo>
                        <a:pt x="145" y="438"/>
                      </a:lnTo>
                      <a:lnTo>
                        <a:pt x="313" y="394"/>
                      </a:lnTo>
                      <a:lnTo>
                        <a:pt x="280" y="286"/>
                      </a:lnTo>
                      <a:lnTo>
                        <a:pt x="240" y="181"/>
                      </a:lnTo>
                      <a:lnTo>
                        <a:pt x="197" y="89"/>
                      </a:lnTo>
                      <a:lnTo>
                        <a:pt x="174" y="44"/>
                      </a:lnTo>
                      <a:lnTo>
                        <a:pt x="150"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276">
                <a:extLst>
                  <a:ext uri="{FF2B5EF4-FFF2-40B4-BE49-F238E27FC236}">
                    <a16:creationId xmlns:a16="http://schemas.microsoft.com/office/drawing/2014/main" id="{2FACE2C9-C943-8B44-A24E-8035EE348597}"/>
                  </a:ext>
                </a:extLst>
              </p:cNvPr>
              <p:cNvGrpSpPr>
                <a:grpSpLocks/>
              </p:cNvGrpSpPr>
              <p:nvPr/>
            </p:nvGrpSpPr>
            <p:grpSpPr bwMode="auto">
              <a:xfrm>
                <a:off x="3937" y="4822"/>
                <a:ext cx="439" cy="314"/>
                <a:chOff x="3937" y="4822"/>
                <a:chExt cx="439" cy="314"/>
              </a:xfrm>
            </p:grpSpPr>
            <p:sp>
              <p:nvSpPr>
                <p:cNvPr id="243" name="Freeform 277">
                  <a:extLst>
                    <a:ext uri="{FF2B5EF4-FFF2-40B4-BE49-F238E27FC236}">
                      <a16:creationId xmlns:a16="http://schemas.microsoft.com/office/drawing/2014/main" id="{ED0A3BE9-088B-BD43-A5A0-751E2138503D}"/>
                    </a:ext>
                  </a:extLst>
                </p:cNvPr>
                <p:cNvSpPr>
                  <a:spLocks/>
                </p:cNvSpPr>
                <p:nvPr/>
              </p:nvSpPr>
              <p:spPr bwMode="auto">
                <a:xfrm>
                  <a:off x="3937" y="4822"/>
                  <a:ext cx="439" cy="314"/>
                </a:xfrm>
                <a:custGeom>
                  <a:avLst/>
                  <a:gdLst>
                    <a:gd name="T0" fmla="+- 0 3982 3937"/>
                    <a:gd name="T1" fmla="*/ T0 w 439"/>
                    <a:gd name="T2" fmla="+- 0 4822 4822"/>
                    <a:gd name="T3" fmla="*/ 4822 h 314"/>
                    <a:gd name="T4" fmla="+- 0 3937 3937"/>
                    <a:gd name="T5" fmla="*/ T4 w 439"/>
                    <a:gd name="T6" fmla="+- 0 4989 4822"/>
                    <a:gd name="T7" fmla="*/ 4989 h 314"/>
                    <a:gd name="T8" fmla="+- 0 4010 3937"/>
                    <a:gd name="T9" fmla="*/ T8 w 439"/>
                    <a:gd name="T10" fmla="+- 0 5011 4822"/>
                    <a:gd name="T11" fmla="*/ 5011 h 314"/>
                    <a:gd name="T12" fmla="+- 0 4082 3937"/>
                    <a:gd name="T13" fmla="*/ T12 w 439"/>
                    <a:gd name="T14" fmla="+- 0 5036 4822"/>
                    <a:gd name="T15" fmla="*/ 5036 h 314"/>
                    <a:gd name="T16" fmla="+- 0 4153 3937"/>
                    <a:gd name="T17" fmla="*/ T16 w 439"/>
                    <a:gd name="T18" fmla="+- 0 5066 4822"/>
                    <a:gd name="T19" fmla="*/ 5066 h 314"/>
                    <a:gd name="T20" fmla="+- 0 4222 3937"/>
                    <a:gd name="T21" fmla="*/ T20 w 439"/>
                    <a:gd name="T22" fmla="+- 0 5098 4822"/>
                    <a:gd name="T23" fmla="*/ 5098 h 314"/>
                    <a:gd name="T24" fmla="+- 0 4289 3937"/>
                    <a:gd name="T25" fmla="*/ T24 w 439"/>
                    <a:gd name="T26" fmla="+- 0 5135 4822"/>
                    <a:gd name="T27" fmla="*/ 5135 h 314"/>
                    <a:gd name="T28" fmla="+- 0 4375 3937"/>
                    <a:gd name="T29" fmla="*/ T28 w 439"/>
                    <a:gd name="T30" fmla="+- 0 4985 4822"/>
                    <a:gd name="T31" fmla="*/ 4985 h 314"/>
                    <a:gd name="T32" fmla="+- 0 4287 3937"/>
                    <a:gd name="T33" fmla="*/ T32 w 439"/>
                    <a:gd name="T34" fmla="+- 0 4937 4822"/>
                    <a:gd name="T35" fmla="*/ 4937 h 314"/>
                    <a:gd name="T36" fmla="+- 0 4195 3937"/>
                    <a:gd name="T37" fmla="*/ T36 w 439"/>
                    <a:gd name="T38" fmla="+- 0 4895 4822"/>
                    <a:gd name="T39" fmla="*/ 4895 h 314"/>
                    <a:gd name="T40" fmla="+- 0 4089 3937"/>
                    <a:gd name="T41" fmla="*/ T40 w 439"/>
                    <a:gd name="T42" fmla="+- 0 4854 4822"/>
                    <a:gd name="T43" fmla="*/ 4854 h 314"/>
                    <a:gd name="T44" fmla="+- 0 4036 3937"/>
                    <a:gd name="T45" fmla="*/ T44 w 439"/>
                    <a:gd name="T46" fmla="+- 0 4837 4822"/>
                    <a:gd name="T47" fmla="*/ 4837 h 314"/>
                    <a:gd name="T48" fmla="+- 0 3982 3937"/>
                    <a:gd name="T49" fmla="*/ T48 w 439"/>
                    <a:gd name="T50" fmla="+- 0 4822 4822"/>
                    <a:gd name="T51"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9" h="314">
                      <a:moveTo>
                        <a:pt x="45" y="0"/>
                      </a:moveTo>
                      <a:lnTo>
                        <a:pt x="0" y="167"/>
                      </a:lnTo>
                      <a:lnTo>
                        <a:pt x="73" y="189"/>
                      </a:lnTo>
                      <a:lnTo>
                        <a:pt x="145" y="214"/>
                      </a:lnTo>
                      <a:lnTo>
                        <a:pt x="216" y="244"/>
                      </a:lnTo>
                      <a:lnTo>
                        <a:pt x="285" y="276"/>
                      </a:lnTo>
                      <a:lnTo>
                        <a:pt x="352" y="313"/>
                      </a:lnTo>
                      <a:lnTo>
                        <a:pt x="438" y="163"/>
                      </a:lnTo>
                      <a:lnTo>
                        <a:pt x="350" y="115"/>
                      </a:lnTo>
                      <a:lnTo>
                        <a:pt x="258" y="73"/>
                      </a:lnTo>
                      <a:lnTo>
                        <a:pt x="152" y="32"/>
                      </a:lnTo>
                      <a:lnTo>
                        <a:pt x="99" y="15"/>
                      </a:lnTo>
                      <a:lnTo>
                        <a:pt x="45" y="0"/>
                      </a:lnTo>
                      <a:close/>
                    </a:path>
                  </a:pathLst>
                </a:custGeom>
                <a:solidFill>
                  <a:srgbClr val="8081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278">
                <a:extLst>
                  <a:ext uri="{FF2B5EF4-FFF2-40B4-BE49-F238E27FC236}">
                    <a16:creationId xmlns:a16="http://schemas.microsoft.com/office/drawing/2014/main" id="{9FE90EAC-FD65-9742-9A12-E02EA795F1C3}"/>
                  </a:ext>
                </a:extLst>
              </p:cNvPr>
              <p:cNvGrpSpPr>
                <a:grpSpLocks/>
              </p:cNvGrpSpPr>
              <p:nvPr/>
            </p:nvGrpSpPr>
            <p:grpSpPr bwMode="auto">
              <a:xfrm>
                <a:off x="4968" y="6398"/>
                <a:ext cx="223" cy="423"/>
                <a:chOff x="4968" y="6398"/>
                <a:chExt cx="223" cy="423"/>
              </a:xfrm>
            </p:grpSpPr>
            <p:sp>
              <p:nvSpPr>
                <p:cNvPr id="242" name="Freeform 279">
                  <a:extLst>
                    <a:ext uri="{FF2B5EF4-FFF2-40B4-BE49-F238E27FC236}">
                      <a16:creationId xmlns:a16="http://schemas.microsoft.com/office/drawing/2014/main" id="{FD0EA50D-4115-C948-9249-4DE0198801B3}"/>
                    </a:ext>
                  </a:extLst>
                </p:cNvPr>
                <p:cNvSpPr>
                  <a:spLocks/>
                </p:cNvSpPr>
                <p:nvPr/>
              </p:nvSpPr>
              <p:spPr bwMode="auto">
                <a:xfrm>
                  <a:off x="4968" y="6398"/>
                  <a:ext cx="223" cy="423"/>
                </a:xfrm>
                <a:custGeom>
                  <a:avLst/>
                  <a:gdLst>
                    <a:gd name="T0" fmla="+- 0 5191 4968"/>
                    <a:gd name="T1" fmla="*/ T0 w 223"/>
                    <a:gd name="T2" fmla="+- 0 6398 6398"/>
                    <a:gd name="T3" fmla="*/ 6398 h 423"/>
                    <a:gd name="T4" fmla="+- 0 5017 4968"/>
                    <a:gd name="T5" fmla="*/ T4 w 223"/>
                    <a:gd name="T6" fmla="+- 0 6398 6398"/>
                    <a:gd name="T7" fmla="*/ 6398 h 423"/>
                    <a:gd name="T8" fmla="+- 0 5015 4968"/>
                    <a:gd name="T9" fmla="*/ T8 w 223"/>
                    <a:gd name="T10" fmla="+- 0 6475 6398"/>
                    <a:gd name="T11" fmla="*/ 6475 h 423"/>
                    <a:gd name="T12" fmla="+- 0 5009 4968"/>
                    <a:gd name="T13" fmla="*/ T12 w 223"/>
                    <a:gd name="T14" fmla="+- 0 6552 6398"/>
                    <a:gd name="T15" fmla="*/ 6552 h 423"/>
                    <a:gd name="T16" fmla="+- 0 5000 4968"/>
                    <a:gd name="T17" fmla="*/ T16 w 223"/>
                    <a:gd name="T18" fmla="+- 0 6627 6398"/>
                    <a:gd name="T19" fmla="*/ 6627 h 423"/>
                    <a:gd name="T20" fmla="+- 0 4986 4968"/>
                    <a:gd name="T21" fmla="*/ T20 w 223"/>
                    <a:gd name="T22" fmla="+- 0 6702 6398"/>
                    <a:gd name="T23" fmla="*/ 6702 h 423"/>
                    <a:gd name="T24" fmla="+- 0 4968 4968"/>
                    <a:gd name="T25" fmla="*/ T24 w 223"/>
                    <a:gd name="T26" fmla="+- 0 6775 6398"/>
                    <a:gd name="T27" fmla="*/ 6775 h 423"/>
                    <a:gd name="T28" fmla="+- 0 5136 4968"/>
                    <a:gd name="T29" fmla="*/ T28 w 223"/>
                    <a:gd name="T30" fmla="+- 0 6820 6398"/>
                    <a:gd name="T31" fmla="*/ 6820 h 423"/>
                    <a:gd name="T32" fmla="+- 0 5156 4968"/>
                    <a:gd name="T33" fmla="*/ T32 w 223"/>
                    <a:gd name="T34" fmla="+- 0 6738 6398"/>
                    <a:gd name="T35" fmla="*/ 6738 h 423"/>
                    <a:gd name="T36" fmla="+- 0 5171 4968"/>
                    <a:gd name="T37" fmla="*/ T36 w 223"/>
                    <a:gd name="T38" fmla="+- 0 6654 6398"/>
                    <a:gd name="T39" fmla="*/ 6654 h 423"/>
                    <a:gd name="T40" fmla="+- 0 5182 4968"/>
                    <a:gd name="T41" fmla="*/ T40 w 223"/>
                    <a:gd name="T42" fmla="+- 0 6569 6398"/>
                    <a:gd name="T43" fmla="*/ 6569 h 423"/>
                    <a:gd name="T44" fmla="+- 0 5189 4968"/>
                    <a:gd name="T45" fmla="*/ T44 w 223"/>
                    <a:gd name="T46" fmla="+- 0 6484 6398"/>
                    <a:gd name="T47" fmla="*/ 6484 h 423"/>
                    <a:gd name="T48" fmla="+- 0 5191 4968"/>
                    <a:gd name="T49" fmla="*/ T48 w 223"/>
                    <a:gd name="T50" fmla="+- 0 6398 6398"/>
                    <a:gd name="T51" fmla="*/ 6398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223" y="0"/>
                      </a:moveTo>
                      <a:lnTo>
                        <a:pt x="49" y="0"/>
                      </a:lnTo>
                      <a:lnTo>
                        <a:pt x="47" y="77"/>
                      </a:lnTo>
                      <a:lnTo>
                        <a:pt x="41" y="154"/>
                      </a:lnTo>
                      <a:lnTo>
                        <a:pt x="32" y="229"/>
                      </a:lnTo>
                      <a:lnTo>
                        <a:pt x="18" y="304"/>
                      </a:lnTo>
                      <a:lnTo>
                        <a:pt x="0" y="377"/>
                      </a:lnTo>
                      <a:lnTo>
                        <a:pt x="168" y="422"/>
                      </a:lnTo>
                      <a:lnTo>
                        <a:pt x="188" y="340"/>
                      </a:lnTo>
                      <a:lnTo>
                        <a:pt x="203" y="256"/>
                      </a:lnTo>
                      <a:lnTo>
                        <a:pt x="214" y="171"/>
                      </a:lnTo>
                      <a:lnTo>
                        <a:pt x="221" y="86"/>
                      </a:lnTo>
                      <a:lnTo>
                        <a:pt x="223" y="0"/>
                      </a:lnTo>
                      <a:close/>
                    </a:path>
                  </a:pathLst>
                </a:custGeom>
                <a:solidFill>
                  <a:srgbClr val="C2D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280">
                <a:extLst>
                  <a:ext uri="{FF2B5EF4-FFF2-40B4-BE49-F238E27FC236}">
                    <a16:creationId xmlns:a16="http://schemas.microsoft.com/office/drawing/2014/main" id="{7CAF9CCA-A62A-0349-925D-120E17A224FE}"/>
                  </a:ext>
                </a:extLst>
              </p:cNvPr>
              <p:cNvGrpSpPr>
                <a:grpSpLocks/>
              </p:cNvGrpSpPr>
              <p:nvPr/>
            </p:nvGrpSpPr>
            <p:grpSpPr bwMode="auto">
              <a:xfrm>
                <a:off x="4968" y="5976"/>
                <a:ext cx="223" cy="423"/>
                <a:chOff x="4968" y="5976"/>
                <a:chExt cx="223" cy="423"/>
              </a:xfrm>
            </p:grpSpPr>
            <p:sp>
              <p:nvSpPr>
                <p:cNvPr id="241" name="Freeform 281">
                  <a:extLst>
                    <a:ext uri="{FF2B5EF4-FFF2-40B4-BE49-F238E27FC236}">
                      <a16:creationId xmlns:a16="http://schemas.microsoft.com/office/drawing/2014/main" id="{86EA6DC3-0DFF-9540-9EFF-FE7F37E6BBF6}"/>
                    </a:ext>
                  </a:extLst>
                </p:cNvPr>
                <p:cNvSpPr>
                  <a:spLocks/>
                </p:cNvSpPr>
                <p:nvPr/>
              </p:nvSpPr>
              <p:spPr bwMode="auto">
                <a:xfrm>
                  <a:off x="4968" y="5976"/>
                  <a:ext cx="223" cy="423"/>
                </a:xfrm>
                <a:custGeom>
                  <a:avLst/>
                  <a:gdLst>
                    <a:gd name="T0" fmla="+- 0 5136 4968"/>
                    <a:gd name="T1" fmla="*/ T0 w 223"/>
                    <a:gd name="T2" fmla="+- 0 5976 5976"/>
                    <a:gd name="T3" fmla="*/ 5976 h 423"/>
                    <a:gd name="T4" fmla="+- 0 4968 4968"/>
                    <a:gd name="T5" fmla="*/ T4 w 223"/>
                    <a:gd name="T6" fmla="+- 0 6020 5976"/>
                    <a:gd name="T7" fmla="*/ 6020 h 423"/>
                    <a:gd name="T8" fmla="+- 0 4986 4968"/>
                    <a:gd name="T9" fmla="*/ T8 w 223"/>
                    <a:gd name="T10" fmla="+- 0 6094 5976"/>
                    <a:gd name="T11" fmla="*/ 6094 h 423"/>
                    <a:gd name="T12" fmla="+- 0 5000 4968"/>
                    <a:gd name="T13" fmla="*/ T12 w 223"/>
                    <a:gd name="T14" fmla="+- 0 6169 5976"/>
                    <a:gd name="T15" fmla="*/ 6169 h 423"/>
                    <a:gd name="T16" fmla="+- 0 5009 4968"/>
                    <a:gd name="T17" fmla="*/ T16 w 223"/>
                    <a:gd name="T18" fmla="+- 0 6244 5976"/>
                    <a:gd name="T19" fmla="*/ 6244 h 423"/>
                    <a:gd name="T20" fmla="+- 0 5015 4968"/>
                    <a:gd name="T21" fmla="*/ T20 w 223"/>
                    <a:gd name="T22" fmla="+- 0 6321 5976"/>
                    <a:gd name="T23" fmla="*/ 6321 h 423"/>
                    <a:gd name="T24" fmla="+- 0 5017 4968"/>
                    <a:gd name="T25" fmla="*/ T24 w 223"/>
                    <a:gd name="T26" fmla="+- 0 6398 5976"/>
                    <a:gd name="T27" fmla="*/ 6398 h 423"/>
                    <a:gd name="T28" fmla="+- 0 5191 4968"/>
                    <a:gd name="T29" fmla="*/ T28 w 223"/>
                    <a:gd name="T30" fmla="+- 0 6398 5976"/>
                    <a:gd name="T31" fmla="*/ 6398 h 423"/>
                    <a:gd name="T32" fmla="+- 0 5189 4968"/>
                    <a:gd name="T33" fmla="*/ T32 w 223"/>
                    <a:gd name="T34" fmla="+- 0 6312 5976"/>
                    <a:gd name="T35" fmla="*/ 6312 h 423"/>
                    <a:gd name="T36" fmla="+- 0 5182 4968"/>
                    <a:gd name="T37" fmla="*/ T36 w 223"/>
                    <a:gd name="T38" fmla="+- 0 6226 5976"/>
                    <a:gd name="T39" fmla="*/ 6226 h 423"/>
                    <a:gd name="T40" fmla="+- 0 5171 4968"/>
                    <a:gd name="T41" fmla="*/ T40 w 223"/>
                    <a:gd name="T42" fmla="+- 0 6142 5976"/>
                    <a:gd name="T43" fmla="*/ 6142 h 423"/>
                    <a:gd name="T44" fmla="+- 0 5156 4968"/>
                    <a:gd name="T45" fmla="*/ T44 w 223"/>
                    <a:gd name="T46" fmla="+- 0 6058 5976"/>
                    <a:gd name="T47" fmla="*/ 6058 h 423"/>
                    <a:gd name="T48" fmla="+- 0 5136 4968"/>
                    <a:gd name="T49" fmla="*/ T48 w 223"/>
                    <a:gd name="T50" fmla="+- 0 5976 5976"/>
                    <a:gd name="T51" fmla="*/ 5976 h 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3" h="423">
                      <a:moveTo>
                        <a:pt x="168" y="0"/>
                      </a:moveTo>
                      <a:lnTo>
                        <a:pt x="0" y="44"/>
                      </a:lnTo>
                      <a:lnTo>
                        <a:pt x="18" y="118"/>
                      </a:lnTo>
                      <a:lnTo>
                        <a:pt x="32" y="193"/>
                      </a:lnTo>
                      <a:lnTo>
                        <a:pt x="41" y="268"/>
                      </a:lnTo>
                      <a:lnTo>
                        <a:pt x="47" y="345"/>
                      </a:lnTo>
                      <a:lnTo>
                        <a:pt x="49" y="422"/>
                      </a:lnTo>
                      <a:lnTo>
                        <a:pt x="223" y="422"/>
                      </a:lnTo>
                      <a:lnTo>
                        <a:pt x="221" y="336"/>
                      </a:lnTo>
                      <a:lnTo>
                        <a:pt x="214" y="250"/>
                      </a:lnTo>
                      <a:lnTo>
                        <a:pt x="203" y="166"/>
                      </a:lnTo>
                      <a:lnTo>
                        <a:pt x="188" y="82"/>
                      </a:lnTo>
                      <a:lnTo>
                        <a:pt x="168" y="0"/>
                      </a:lnTo>
                      <a:close/>
                    </a:path>
                  </a:pathLst>
                </a:custGeom>
                <a:solidFill>
                  <a:srgbClr val="0895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282">
                <a:extLst>
                  <a:ext uri="{FF2B5EF4-FFF2-40B4-BE49-F238E27FC236}">
                    <a16:creationId xmlns:a16="http://schemas.microsoft.com/office/drawing/2014/main" id="{5F0A54DB-39D1-8745-81AA-1572CF94AC59}"/>
                  </a:ext>
                </a:extLst>
              </p:cNvPr>
              <p:cNvGrpSpPr>
                <a:grpSpLocks/>
              </p:cNvGrpSpPr>
              <p:nvPr/>
            </p:nvGrpSpPr>
            <p:grpSpPr bwMode="auto">
              <a:xfrm>
                <a:off x="3137" y="4767"/>
                <a:ext cx="423" cy="223"/>
                <a:chOff x="3137" y="4767"/>
                <a:chExt cx="423" cy="223"/>
              </a:xfrm>
            </p:grpSpPr>
            <p:sp>
              <p:nvSpPr>
                <p:cNvPr id="237" name="Freeform 283">
                  <a:extLst>
                    <a:ext uri="{FF2B5EF4-FFF2-40B4-BE49-F238E27FC236}">
                      <a16:creationId xmlns:a16="http://schemas.microsoft.com/office/drawing/2014/main" id="{DA581C3D-2676-C647-BA71-200C662E51E3}"/>
                    </a:ext>
                  </a:extLst>
                </p:cNvPr>
                <p:cNvSpPr>
                  <a:spLocks/>
                </p:cNvSpPr>
                <p:nvPr/>
              </p:nvSpPr>
              <p:spPr bwMode="auto">
                <a:xfrm>
                  <a:off x="3137" y="4767"/>
                  <a:ext cx="423" cy="223"/>
                </a:xfrm>
                <a:custGeom>
                  <a:avLst/>
                  <a:gdLst>
                    <a:gd name="T0" fmla="+- 0 3560 3137"/>
                    <a:gd name="T1" fmla="*/ T0 w 423"/>
                    <a:gd name="T2" fmla="+- 0 4767 4767"/>
                    <a:gd name="T3" fmla="*/ 4767 h 223"/>
                    <a:gd name="T4" fmla="+- 0 3474 3137"/>
                    <a:gd name="T5" fmla="*/ T4 w 423"/>
                    <a:gd name="T6" fmla="+- 0 4769 4767"/>
                    <a:gd name="T7" fmla="*/ 4769 h 223"/>
                    <a:gd name="T8" fmla="+- 0 3388 3137"/>
                    <a:gd name="T9" fmla="*/ T8 w 423"/>
                    <a:gd name="T10" fmla="+- 0 4775 4767"/>
                    <a:gd name="T11" fmla="*/ 4775 h 223"/>
                    <a:gd name="T12" fmla="+- 0 3304 3137"/>
                    <a:gd name="T13" fmla="*/ T12 w 423"/>
                    <a:gd name="T14" fmla="+- 0 4786 4767"/>
                    <a:gd name="T15" fmla="*/ 4786 h 223"/>
                    <a:gd name="T16" fmla="+- 0 3220 3137"/>
                    <a:gd name="T17" fmla="*/ T16 w 423"/>
                    <a:gd name="T18" fmla="+- 0 4802 4767"/>
                    <a:gd name="T19" fmla="*/ 4802 h 223"/>
                    <a:gd name="T20" fmla="+- 0 3137 3137"/>
                    <a:gd name="T21" fmla="*/ T20 w 423"/>
                    <a:gd name="T22" fmla="+- 0 4822 4767"/>
                    <a:gd name="T23" fmla="*/ 4822 h 223"/>
                    <a:gd name="T24" fmla="+- 0 3182 3137"/>
                    <a:gd name="T25" fmla="*/ T24 w 423"/>
                    <a:gd name="T26" fmla="+- 0 4989 4767"/>
                    <a:gd name="T27" fmla="*/ 4989 h 223"/>
                    <a:gd name="T28" fmla="+- 0 3256 3137"/>
                    <a:gd name="T29" fmla="*/ T28 w 423"/>
                    <a:gd name="T30" fmla="+- 0 4972 4767"/>
                    <a:gd name="T31" fmla="*/ 4972 h 223"/>
                    <a:gd name="T32" fmla="+- 0 3330 3137"/>
                    <a:gd name="T33" fmla="*/ T32 w 423"/>
                    <a:gd name="T34" fmla="+- 0 4958 4767"/>
                    <a:gd name="T35" fmla="*/ 4958 h 223"/>
                    <a:gd name="T36" fmla="+- 0 3406 3137"/>
                    <a:gd name="T37" fmla="*/ T36 w 423"/>
                    <a:gd name="T38" fmla="+- 0 4948 4767"/>
                    <a:gd name="T39" fmla="*/ 4948 h 223"/>
                    <a:gd name="T40" fmla="+- 0 3482 3137"/>
                    <a:gd name="T41" fmla="*/ T40 w 423"/>
                    <a:gd name="T42" fmla="+- 0 4942 4767"/>
                    <a:gd name="T43" fmla="*/ 4942 h 223"/>
                    <a:gd name="T44" fmla="+- 0 3560 3137"/>
                    <a:gd name="T45" fmla="*/ T44 w 423"/>
                    <a:gd name="T46" fmla="+- 0 4940 4767"/>
                    <a:gd name="T47" fmla="*/ 4940 h 223"/>
                    <a:gd name="T48" fmla="+- 0 3560 3137"/>
                    <a:gd name="T49" fmla="*/ T48 w 423"/>
                    <a:gd name="T50" fmla="+- 0 4767 4767"/>
                    <a:gd name="T51" fmla="*/ 4767 h 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3" h="223">
                      <a:moveTo>
                        <a:pt x="423" y="0"/>
                      </a:moveTo>
                      <a:lnTo>
                        <a:pt x="337" y="2"/>
                      </a:lnTo>
                      <a:lnTo>
                        <a:pt x="251" y="8"/>
                      </a:lnTo>
                      <a:lnTo>
                        <a:pt x="167" y="19"/>
                      </a:lnTo>
                      <a:lnTo>
                        <a:pt x="83" y="35"/>
                      </a:lnTo>
                      <a:lnTo>
                        <a:pt x="0" y="55"/>
                      </a:lnTo>
                      <a:lnTo>
                        <a:pt x="45" y="222"/>
                      </a:lnTo>
                      <a:lnTo>
                        <a:pt x="119" y="205"/>
                      </a:lnTo>
                      <a:lnTo>
                        <a:pt x="193" y="191"/>
                      </a:lnTo>
                      <a:lnTo>
                        <a:pt x="269" y="181"/>
                      </a:lnTo>
                      <a:lnTo>
                        <a:pt x="345" y="175"/>
                      </a:lnTo>
                      <a:lnTo>
                        <a:pt x="423" y="173"/>
                      </a:lnTo>
                      <a:lnTo>
                        <a:pt x="42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38" name="Picture 284">
                  <a:extLst>
                    <a:ext uri="{FF2B5EF4-FFF2-40B4-BE49-F238E27FC236}">
                      <a16:creationId xmlns:a16="http://schemas.microsoft.com/office/drawing/2014/main" id="{96598A9C-8822-7641-952E-6656012A5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 y="4747"/>
                  <a:ext cx="462"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 name="Picture 285">
                  <a:extLst>
                    <a:ext uri="{FF2B5EF4-FFF2-40B4-BE49-F238E27FC236}">
                      <a16:creationId xmlns:a16="http://schemas.microsoft.com/office/drawing/2014/main" id="{E4BDA65F-E6D5-1D4B-AC94-78D1E79F1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4767"/>
                  <a:ext cx="200"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 name="Picture 286">
                  <a:extLst>
                    <a:ext uri="{FF2B5EF4-FFF2-40B4-BE49-F238E27FC236}">
                      <a16:creationId xmlns:a16="http://schemas.microsoft.com/office/drawing/2014/main" id="{0B3543AB-9869-D444-BDA8-B855DE1C6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 y="4767"/>
                  <a:ext cx="262"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 name="Group 287">
                <a:extLst>
                  <a:ext uri="{FF2B5EF4-FFF2-40B4-BE49-F238E27FC236}">
                    <a16:creationId xmlns:a16="http://schemas.microsoft.com/office/drawing/2014/main" id="{189A4E0C-6F8C-2846-B349-6D6A6EAC615E}"/>
                  </a:ext>
                </a:extLst>
              </p:cNvPr>
              <p:cNvGrpSpPr>
                <a:grpSpLocks/>
              </p:cNvGrpSpPr>
              <p:nvPr/>
            </p:nvGrpSpPr>
            <p:grpSpPr bwMode="auto">
              <a:xfrm>
                <a:off x="2744" y="4822"/>
                <a:ext cx="439" cy="314"/>
                <a:chOff x="2744" y="4822"/>
                <a:chExt cx="439" cy="314"/>
              </a:xfrm>
            </p:grpSpPr>
            <p:sp>
              <p:nvSpPr>
                <p:cNvPr id="228" name="Freeform 288">
                  <a:extLst>
                    <a:ext uri="{FF2B5EF4-FFF2-40B4-BE49-F238E27FC236}">
                      <a16:creationId xmlns:a16="http://schemas.microsoft.com/office/drawing/2014/main" id="{EC4BA453-19E8-FC47-9DC7-41745894F4F2}"/>
                    </a:ext>
                  </a:extLst>
                </p:cNvPr>
                <p:cNvSpPr>
                  <a:spLocks/>
                </p:cNvSpPr>
                <p:nvPr/>
              </p:nvSpPr>
              <p:spPr bwMode="auto">
                <a:xfrm>
                  <a:off x="2744" y="4822"/>
                  <a:ext cx="439" cy="314"/>
                </a:xfrm>
                <a:custGeom>
                  <a:avLst/>
                  <a:gdLst>
                    <a:gd name="T0" fmla="+- 0 3137 2744"/>
                    <a:gd name="T1" fmla="*/ T0 w 439"/>
                    <a:gd name="T2" fmla="+- 0 4822 4822"/>
                    <a:gd name="T3" fmla="*/ 4822 h 314"/>
                    <a:gd name="T4" fmla="+- 0 3030 2744"/>
                    <a:gd name="T5" fmla="*/ T4 w 439"/>
                    <a:gd name="T6" fmla="+- 0 4854 4822"/>
                    <a:gd name="T7" fmla="*/ 4854 h 314"/>
                    <a:gd name="T8" fmla="+- 0 2925 2744"/>
                    <a:gd name="T9" fmla="*/ T8 w 439"/>
                    <a:gd name="T10" fmla="+- 0 4895 4822"/>
                    <a:gd name="T11" fmla="*/ 4895 h 314"/>
                    <a:gd name="T12" fmla="+- 0 2833 2744"/>
                    <a:gd name="T13" fmla="*/ T12 w 439"/>
                    <a:gd name="T14" fmla="+- 0 4937 4822"/>
                    <a:gd name="T15" fmla="*/ 4937 h 314"/>
                    <a:gd name="T16" fmla="+- 0 2744 2744"/>
                    <a:gd name="T17" fmla="*/ T16 w 439"/>
                    <a:gd name="T18" fmla="+- 0 4985 4822"/>
                    <a:gd name="T19" fmla="*/ 4985 h 314"/>
                    <a:gd name="T20" fmla="+- 0 2830 2744"/>
                    <a:gd name="T21" fmla="*/ T20 w 439"/>
                    <a:gd name="T22" fmla="+- 0 5135 4822"/>
                    <a:gd name="T23" fmla="*/ 5135 h 314"/>
                    <a:gd name="T24" fmla="+- 0 2898 2744"/>
                    <a:gd name="T25" fmla="*/ T24 w 439"/>
                    <a:gd name="T26" fmla="+- 0 5098 4822"/>
                    <a:gd name="T27" fmla="*/ 5098 h 314"/>
                    <a:gd name="T28" fmla="+- 0 2966 2744"/>
                    <a:gd name="T29" fmla="*/ T28 w 439"/>
                    <a:gd name="T30" fmla="+- 0 5066 4822"/>
                    <a:gd name="T31" fmla="*/ 5066 h 314"/>
                    <a:gd name="T32" fmla="+- 0 3037 2744"/>
                    <a:gd name="T33" fmla="*/ T32 w 439"/>
                    <a:gd name="T34" fmla="+- 0 5036 4822"/>
                    <a:gd name="T35" fmla="*/ 5036 h 314"/>
                    <a:gd name="T36" fmla="+- 0 3109 2744"/>
                    <a:gd name="T37" fmla="*/ T36 w 439"/>
                    <a:gd name="T38" fmla="+- 0 5011 4822"/>
                    <a:gd name="T39" fmla="*/ 5011 h 314"/>
                    <a:gd name="T40" fmla="+- 0 3182 2744"/>
                    <a:gd name="T41" fmla="*/ T40 w 439"/>
                    <a:gd name="T42" fmla="+- 0 4989 4822"/>
                    <a:gd name="T43" fmla="*/ 4989 h 314"/>
                    <a:gd name="T44" fmla="+- 0 3137 2744"/>
                    <a:gd name="T45" fmla="*/ T44 w 439"/>
                    <a:gd name="T46" fmla="+- 0 4822 4822"/>
                    <a:gd name="T47" fmla="*/ 4822 h 3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39" h="314">
                      <a:moveTo>
                        <a:pt x="393" y="0"/>
                      </a:moveTo>
                      <a:lnTo>
                        <a:pt x="286" y="32"/>
                      </a:lnTo>
                      <a:lnTo>
                        <a:pt x="181" y="73"/>
                      </a:lnTo>
                      <a:lnTo>
                        <a:pt x="89" y="115"/>
                      </a:lnTo>
                      <a:lnTo>
                        <a:pt x="0" y="163"/>
                      </a:lnTo>
                      <a:lnTo>
                        <a:pt x="86" y="313"/>
                      </a:lnTo>
                      <a:lnTo>
                        <a:pt x="154" y="276"/>
                      </a:lnTo>
                      <a:lnTo>
                        <a:pt x="222" y="244"/>
                      </a:lnTo>
                      <a:lnTo>
                        <a:pt x="293" y="214"/>
                      </a:lnTo>
                      <a:lnTo>
                        <a:pt x="365" y="189"/>
                      </a:lnTo>
                      <a:lnTo>
                        <a:pt x="438" y="167"/>
                      </a:lnTo>
                      <a:lnTo>
                        <a:pt x="393" y="0"/>
                      </a:lnTo>
                      <a:close/>
                    </a:path>
                  </a:pathLst>
                </a:custGeom>
                <a:solidFill>
                  <a:srgbClr val="D02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9" name="Picture 289">
                  <a:extLst>
                    <a:ext uri="{FF2B5EF4-FFF2-40B4-BE49-F238E27FC236}">
                      <a16:creationId xmlns:a16="http://schemas.microsoft.com/office/drawing/2014/main" id="{D5508E17-62C2-F14A-A68A-80CE512F9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 y="5579"/>
                  <a:ext cx="1512" cy="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0" name="Picture 290">
                  <a:extLst>
                    <a:ext uri="{FF2B5EF4-FFF2-40B4-BE49-F238E27FC236}">
                      <a16:creationId xmlns:a16="http://schemas.microsoft.com/office/drawing/2014/main" id="{2C7061A4-0EF3-C941-AB13-DA0BB6A6FB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 y="7626"/>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1" name="Picture 291">
                  <a:extLst>
                    <a:ext uri="{FF2B5EF4-FFF2-40B4-BE49-F238E27FC236}">
                      <a16:creationId xmlns:a16="http://schemas.microsoft.com/office/drawing/2014/main" id="{F855C681-4D99-8D4D-B591-4919E18350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 y="8094"/>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2" name="Picture 292">
                  <a:extLst>
                    <a:ext uri="{FF2B5EF4-FFF2-40B4-BE49-F238E27FC236}">
                      <a16:creationId xmlns:a16="http://schemas.microsoft.com/office/drawing/2014/main" id="{30FED713-2D25-3244-B22E-D7EE3EFC3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 y="80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3" name="Picture 293">
                  <a:extLst>
                    <a:ext uri="{FF2B5EF4-FFF2-40B4-BE49-F238E27FC236}">
                      <a16:creationId xmlns:a16="http://schemas.microsoft.com/office/drawing/2014/main" id="{56D68F58-F6A8-974E-8CD3-EC5EEF5FC0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 y="761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4" name="Picture 294">
                  <a:extLst>
                    <a:ext uri="{FF2B5EF4-FFF2-40B4-BE49-F238E27FC236}">
                      <a16:creationId xmlns:a16="http://schemas.microsoft.com/office/drawing/2014/main" id="{2D05DF3F-D5E3-154D-9E74-1CF090111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 y="498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 name="Picture 295">
                  <a:extLst>
                    <a:ext uri="{FF2B5EF4-FFF2-40B4-BE49-F238E27FC236}">
                      <a16:creationId xmlns:a16="http://schemas.microsoft.com/office/drawing/2014/main" id="{63C76289-E111-7D4E-A9AB-12759C134F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 y="4499"/>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 name="Picture 296">
                  <a:extLst>
                    <a:ext uri="{FF2B5EF4-FFF2-40B4-BE49-F238E27FC236}">
                      <a16:creationId xmlns:a16="http://schemas.microsoft.com/office/drawing/2014/main" id="{33C79F91-A283-7543-BE59-C2BD18FDAA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9" y="4492"/>
                  <a:ext cx="20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9" name="Group 297">
                <a:extLst>
                  <a:ext uri="{FF2B5EF4-FFF2-40B4-BE49-F238E27FC236}">
                    <a16:creationId xmlns:a16="http://schemas.microsoft.com/office/drawing/2014/main" id="{ED5683B3-8393-324E-8049-B5DB14346EEF}"/>
                  </a:ext>
                </a:extLst>
              </p:cNvPr>
              <p:cNvGrpSpPr>
                <a:grpSpLocks/>
              </p:cNvGrpSpPr>
              <p:nvPr/>
            </p:nvGrpSpPr>
            <p:grpSpPr bwMode="auto">
              <a:xfrm>
                <a:off x="3530" y="4558"/>
                <a:ext cx="58" cy="59"/>
                <a:chOff x="3530" y="4558"/>
                <a:chExt cx="58" cy="59"/>
              </a:xfrm>
            </p:grpSpPr>
            <p:sp>
              <p:nvSpPr>
                <p:cNvPr id="227" name="Freeform 298">
                  <a:extLst>
                    <a:ext uri="{FF2B5EF4-FFF2-40B4-BE49-F238E27FC236}">
                      <a16:creationId xmlns:a16="http://schemas.microsoft.com/office/drawing/2014/main" id="{ADB9A08E-2612-8E43-A6A3-2825DA80C45A}"/>
                    </a:ext>
                  </a:extLst>
                </p:cNvPr>
                <p:cNvSpPr>
                  <a:spLocks/>
                </p:cNvSpPr>
                <p:nvPr/>
              </p:nvSpPr>
              <p:spPr bwMode="auto">
                <a:xfrm>
                  <a:off x="3530" y="4558"/>
                  <a:ext cx="58" cy="59"/>
                </a:xfrm>
                <a:custGeom>
                  <a:avLst/>
                  <a:gdLst>
                    <a:gd name="T0" fmla="+- 0 3567 3530"/>
                    <a:gd name="T1" fmla="*/ T0 w 58"/>
                    <a:gd name="T2" fmla="+- 0 4558 4558"/>
                    <a:gd name="T3" fmla="*/ 4558 h 59"/>
                    <a:gd name="T4" fmla="+- 0 3530 3530"/>
                    <a:gd name="T5" fmla="*/ T4 w 58"/>
                    <a:gd name="T6" fmla="+- 0 4596 4558"/>
                    <a:gd name="T7" fmla="*/ 4596 h 59"/>
                    <a:gd name="T8" fmla="+- 0 3533 3530"/>
                    <a:gd name="T9" fmla="*/ T8 w 58"/>
                    <a:gd name="T10" fmla="+- 0 4602 4558"/>
                    <a:gd name="T11" fmla="*/ 4602 h 59"/>
                    <a:gd name="T12" fmla="+- 0 3544 3530"/>
                    <a:gd name="T13" fmla="*/ T12 w 58"/>
                    <a:gd name="T14" fmla="+- 0 4614 4558"/>
                    <a:gd name="T15" fmla="*/ 4614 h 59"/>
                    <a:gd name="T16" fmla="+- 0 3551 3530"/>
                    <a:gd name="T17" fmla="*/ T16 w 58"/>
                    <a:gd name="T18" fmla="+- 0 4616 4558"/>
                    <a:gd name="T19" fmla="*/ 4616 h 59"/>
                    <a:gd name="T20" fmla="+- 0 3567 3530"/>
                    <a:gd name="T21" fmla="*/ T20 w 58"/>
                    <a:gd name="T22" fmla="+- 0 4616 4558"/>
                    <a:gd name="T23" fmla="*/ 4616 h 59"/>
                    <a:gd name="T24" fmla="+- 0 3574 3530"/>
                    <a:gd name="T25" fmla="*/ T24 w 58"/>
                    <a:gd name="T26" fmla="+- 0 4613 4558"/>
                    <a:gd name="T27" fmla="*/ 4613 h 59"/>
                    <a:gd name="T28" fmla="+- 0 3585 3530"/>
                    <a:gd name="T29" fmla="*/ T28 w 58"/>
                    <a:gd name="T30" fmla="+- 0 4602 4558"/>
                    <a:gd name="T31" fmla="*/ 4602 h 59"/>
                    <a:gd name="T32" fmla="+- 0 3588 3530"/>
                    <a:gd name="T33" fmla="*/ T32 w 58"/>
                    <a:gd name="T34" fmla="+- 0 4596 4558"/>
                    <a:gd name="T35" fmla="*/ 4596 h 59"/>
                    <a:gd name="T36" fmla="+- 0 3588 3530"/>
                    <a:gd name="T37" fmla="*/ T36 w 58"/>
                    <a:gd name="T38" fmla="+- 0 4579 4558"/>
                    <a:gd name="T39" fmla="*/ 4579 h 59"/>
                    <a:gd name="T40" fmla="+- 0 3585 3530"/>
                    <a:gd name="T41" fmla="*/ T40 w 58"/>
                    <a:gd name="T42" fmla="+- 0 4572 4558"/>
                    <a:gd name="T43" fmla="*/ 4572 h 59"/>
                    <a:gd name="T44" fmla="+- 0 3574 3530"/>
                    <a:gd name="T45" fmla="*/ T44 w 58"/>
                    <a:gd name="T46" fmla="+- 0 4561 4558"/>
                    <a:gd name="T47" fmla="*/ 4561 h 59"/>
                    <a:gd name="T48" fmla="+- 0 3567 3530"/>
                    <a:gd name="T49" fmla="*/ T48 w 58"/>
                    <a:gd name="T50" fmla="+- 0 4558 4558"/>
                    <a:gd name="T51" fmla="*/ 455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8" h="59">
                      <a:moveTo>
                        <a:pt x="37" y="0"/>
                      </a:moveTo>
                      <a:lnTo>
                        <a:pt x="0" y="38"/>
                      </a:lnTo>
                      <a:lnTo>
                        <a:pt x="3" y="44"/>
                      </a:lnTo>
                      <a:lnTo>
                        <a:pt x="14" y="56"/>
                      </a:lnTo>
                      <a:lnTo>
                        <a:pt x="21" y="58"/>
                      </a:lnTo>
                      <a:lnTo>
                        <a:pt x="37" y="58"/>
                      </a:lnTo>
                      <a:lnTo>
                        <a:pt x="44" y="55"/>
                      </a:lnTo>
                      <a:lnTo>
                        <a:pt x="55" y="44"/>
                      </a:lnTo>
                      <a:lnTo>
                        <a:pt x="58" y="38"/>
                      </a:lnTo>
                      <a:lnTo>
                        <a:pt x="58" y="21"/>
                      </a:lnTo>
                      <a:lnTo>
                        <a:pt x="55" y="14"/>
                      </a:lnTo>
                      <a:lnTo>
                        <a:pt x="44" y="3"/>
                      </a:lnTo>
                      <a:lnTo>
                        <a:pt x="37"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299">
                <a:extLst>
                  <a:ext uri="{FF2B5EF4-FFF2-40B4-BE49-F238E27FC236}">
                    <a16:creationId xmlns:a16="http://schemas.microsoft.com/office/drawing/2014/main" id="{EFD7E68A-5BBB-C342-A4C2-F71FA266E963}"/>
                  </a:ext>
                </a:extLst>
              </p:cNvPr>
              <p:cNvGrpSpPr>
                <a:grpSpLocks/>
              </p:cNvGrpSpPr>
              <p:nvPr/>
            </p:nvGrpSpPr>
            <p:grpSpPr bwMode="auto">
              <a:xfrm>
                <a:off x="3529" y="4418"/>
                <a:ext cx="58" cy="59"/>
                <a:chOff x="3529" y="4418"/>
                <a:chExt cx="58" cy="59"/>
              </a:xfrm>
            </p:grpSpPr>
            <p:sp>
              <p:nvSpPr>
                <p:cNvPr id="225" name="Freeform 300">
                  <a:extLst>
                    <a:ext uri="{FF2B5EF4-FFF2-40B4-BE49-F238E27FC236}">
                      <a16:creationId xmlns:a16="http://schemas.microsoft.com/office/drawing/2014/main" id="{C52B8A6C-13F7-4446-9F48-48F3A1C1E4F9}"/>
                    </a:ext>
                  </a:extLst>
                </p:cNvPr>
                <p:cNvSpPr>
                  <a:spLocks/>
                </p:cNvSpPr>
                <p:nvPr/>
              </p:nvSpPr>
              <p:spPr bwMode="auto">
                <a:xfrm>
                  <a:off x="3529" y="4418"/>
                  <a:ext cx="58" cy="59"/>
                </a:xfrm>
                <a:custGeom>
                  <a:avLst/>
                  <a:gdLst>
                    <a:gd name="T0" fmla="+- 0 3565 3529"/>
                    <a:gd name="T1" fmla="*/ T0 w 58"/>
                    <a:gd name="T2" fmla="+- 0 4418 4418"/>
                    <a:gd name="T3" fmla="*/ 4418 h 59"/>
                    <a:gd name="T4" fmla="+- 0 3529 3529"/>
                    <a:gd name="T5" fmla="*/ T4 w 58"/>
                    <a:gd name="T6" fmla="+- 0 4455 4418"/>
                    <a:gd name="T7" fmla="*/ 4455 h 59"/>
                    <a:gd name="T8" fmla="+- 0 3531 3529"/>
                    <a:gd name="T9" fmla="*/ T8 w 58"/>
                    <a:gd name="T10" fmla="+- 0 4462 4418"/>
                    <a:gd name="T11" fmla="*/ 4462 h 59"/>
                    <a:gd name="T12" fmla="+- 0 3543 3529"/>
                    <a:gd name="T13" fmla="*/ T12 w 58"/>
                    <a:gd name="T14" fmla="+- 0 4473 4418"/>
                    <a:gd name="T15" fmla="*/ 4473 h 59"/>
                    <a:gd name="T16" fmla="+- 0 3550 3529"/>
                    <a:gd name="T17" fmla="*/ T16 w 58"/>
                    <a:gd name="T18" fmla="+- 0 4476 4418"/>
                    <a:gd name="T19" fmla="*/ 4476 h 59"/>
                    <a:gd name="T20" fmla="+- 0 3566 3529"/>
                    <a:gd name="T21" fmla="*/ T20 w 58"/>
                    <a:gd name="T22" fmla="+- 0 4476 4418"/>
                    <a:gd name="T23" fmla="*/ 4476 h 59"/>
                    <a:gd name="T24" fmla="+- 0 3573 3529"/>
                    <a:gd name="T25" fmla="*/ T24 w 58"/>
                    <a:gd name="T26" fmla="+- 0 4473 4418"/>
                    <a:gd name="T27" fmla="*/ 4473 h 59"/>
                    <a:gd name="T28" fmla="+- 0 3584 3529"/>
                    <a:gd name="T29" fmla="*/ T28 w 58"/>
                    <a:gd name="T30" fmla="+- 0 4462 4418"/>
                    <a:gd name="T31" fmla="*/ 4462 h 59"/>
                    <a:gd name="T32" fmla="+- 0 3586 3529"/>
                    <a:gd name="T33" fmla="*/ T32 w 58"/>
                    <a:gd name="T34" fmla="+- 0 4455 4418"/>
                    <a:gd name="T35" fmla="*/ 4455 h 59"/>
                    <a:gd name="T36" fmla="+- 0 3586 3529"/>
                    <a:gd name="T37" fmla="*/ T36 w 58"/>
                    <a:gd name="T38" fmla="+- 0 4438 4418"/>
                    <a:gd name="T39" fmla="*/ 4438 h 59"/>
                    <a:gd name="T40" fmla="+- 0 3583 3529"/>
                    <a:gd name="T41" fmla="*/ T40 w 58"/>
                    <a:gd name="T42" fmla="+- 0 4432 4418"/>
                    <a:gd name="T43" fmla="*/ 4432 h 59"/>
                    <a:gd name="T44" fmla="+- 0 3578 3529"/>
                    <a:gd name="T45" fmla="*/ T44 w 58"/>
                    <a:gd name="T46" fmla="+- 0 4426 4418"/>
                    <a:gd name="T47" fmla="*/ 4426 h 59"/>
                    <a:gd name="T48" fmla="+- 0 3572 3529"/>
                    <a:gd name="T49" fmla="*/ T48 w 58"/>
                    <a:gd name="T50" fmla="+- 0 4421 4418"/>
                    <a:gd name="T51" fmla="*/ 4421 h 59"/>
                    <a:gd name="T52" fmla="+- 0 3565 3529"/>
                    <a:gd name="T53" fmla="*/ T52 w 58"/>
                    <a:gd name="T54" fmla="+- 0 4418 4418"/>
                    <a:gd name="T55" fmla="*/ 44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8" h="59">
                      <a:moveTo>
                        <a:pt x="36" y="0"/>
                      </a:moveTo>
                      <a:lnTo>
                        <a:pt x="0" y="37"/>
                      </a:lnTo>
                      <a:lnTo>
                        <a:pt x="2" y="44"/>
                      </a:lnTo>
                      <a:lnTo>
                        <a:pt x="14" y="55"/>
                      </a:lnTo>
                      <a:lnTo>
                        <a:pt x="21" y="58"/>
                      </a:lnTo>
                      <a:lnTo>
                        <a:pt x="37" y="58"/>
                      </a:lnTo>
                      <a:lnTo>
                        <a:pt x="44" y="55"/>
                      </a:lnTo>
                      <a:lnTo>
                        <a:pt x="55" y="44"/>
                      </a:lnTo>
                      <a:lnTo>
                        <a:pt x="57" y="37"/>
                      </a:lnTo>
                      <a:lnTo>
                        <a:pt x="57" y="20"/>
                      </a:lnTo>
                      <a:lnTo>
                        <a:pt x="54" y="14"/>
                      </a:lnTo>
                      <a:lnTo>
                        <a:pt x="49" y="8"/>
                      </a:lnTo>
                      <a:lnTo>
                        <a:pt x="43" y="3"/>
                      </a:lnTo>
                      <a:lnTo>
                        <a:pt x="36"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6" name="Picture 301">
                  <a:extLst>
                    <a:ext uri="{FF2B5EF4-FFF2-40B4-BE49-F238E27FC236}">
                      <a16:creationId xmlns:a16="http://schemas.microsoft.com/office/drawing/2014/main" id="{0FE3C403-5C63-334F-94E0-0CA3AE2ABA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3" y="2520"/>
                  <a:ext cx="2967" cy="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 name="Group 302">
                <a:extLst>
                  <a:ext uri="{FF2B5EF4-FFF2-40B4-BE49-F238E27FC236}">
                    <a16:creationId xmlns:a16="http://schemas.microsoft.com/office/drawing/2014/main" id="{B31D6E09-B3A8-CE4A-9816-411517A90400}"/>
                  </a:ext>
                </a:extLst>
              </p:cNvPr>
              <p:cNvGrpSpPr>
                <a:grpSpLocks/>
              </p:cNvGrpSpPr>
              <p:nvPr/>
            </p:nvGrpSpPr>
            <p:grpSpPr bwMode="auto">
              <a:xfrm>
                <a:off x="5366" y="6316"/>
                <a:ext cx="59" cy="59"/>
                <a:chOff x="5366" y="6316"/>
                <a:chExt cx="59" cy="59"/>
              </a:xfrm>
            </p:grpSpPr>
            <p:sp>
              <p:nvSpPr>
                <p:cNvPr id="224" name="Freeform 303">
                  <a:extLst>
                    <a:ext uri="{FF2B5EF4-FFF2-40B4-BE49-F238E27FC236}">
                      <a16:creationId xmlns:a16="http://schemas.microsoft.com/office/drawing/2014/main" id="{68D89782-E254-4746-BCD2-9016ED1013FB}"/>
                    </a:ext>
                  </a:extLst>
                </p:cNvPr>
                <p:cNvSpPr>
                  <a:spLocks/>
                </p:cNvSpPr>
                <p:nvPr/>
              </p:nvSpPr>
              <p:spPr bwMode="auto">
                <a:xfrm>
                  <a:off x="5366" y="6316"/>
                  <a:ext cx="59" cy="59"/>
                </a:xfrm>
                <a:custGeom>
                  <a:avLst/>
                  <a:gdLst>
                    <a:gd name="T0" fmla="+- 0 5387 5366"/>
                    <a:gd name="T1" fmla="*/ T0 w 59"/>
                    <a:gd name="T2" fmla="+- 0 6316 6316"/>
                    <a:gd name="T3" fmla="*/ 6316 h 59"/>
                    <a:gd name="T4" fmla="+- 0 5381 5366"/>
                    <a:gd name="T5" fmla="*/ T4 w 59"/>
                    <a:gd name="T6" fmla="+- 0 6319 6316"/>
                    <a:gd name="T7" fmla="*/ 6319 h 59"/>
                    <a:gd name="T8" fmla="+- 0 5369 5366"/>
                    <a:gd name="T9" fmla="*/ T8 w 59"/>
                    <a:gd name="T10" fmla="+- 0 6330 6316"/>
                    <a:gd name="T11" fmla="*/ 6330 h 59"/>
                    <a:gd name="T12" fmla="+- 0 5366 5366"/>
                    <a:gd name="T13" fmla="*/ T12 w 59"/>
                    <a:gd name="T14" fmla="+- 0 6337 6316"/>
                    <a:gd name="T15" fmla="*/ 6337 h 59"/>
                    <a:gd name="T16" fmla="+- 0 5366 5366"/>
                    <a:gd name="T17" fmla="*/ T16 w 59"/>
                    <a:gd name="T18" fmla="+- 0 6345 6316"/>
                    <a:gd name="T19" fmla="*/ 6345 h 59"/>
                    <a:gd name="T20" fmla="+- 0 5366 5366"/>
                    <a:gd name="T21" fmla="*/ T20 w 59"/>
                    <a:gd name="T22" fmla="+- 0 6353 6316"/>
                    <a:gd name="T23" fmla="*/ 6353 h 59"/>
                    <a:gd name="T24" fmla="+- 0 5368 5366"/>
                    <a:gd name="T25" fmla="*/ T24 w 59"/>
                    <a:gd name="T26" fmla="+- 0 6360 6316"/>
                    <a:gd name="T27" fmla="*/ 6360 h 59"/>
                    <a:gd name="T28" fmla="+- 0 5379 5366"/>
                    <a:gd name="T29" fmla="*/ T28 w 59"/>
                    <a:gd name="T30" fmla="+- 0 6371 6316"/>
                    <a:gd name="T31" fmla="*/ 6371 h 59"/>
                    <a:gd name="T32" fmla="+- 0 5386 5366"/>
                    <a:gd name="T33" fmla="*/ T32 w 59"/>
                    <a:gd name="T34" fmla="+- 0 6374 6316"/>
                    <a:gd name="T35" fmla="*/ 6374 h 59"/>
                    <a:gd name="T36" fmla="+- 0 5403 5366"/>
                    <a:gd name="T37" fmla="*/ T36 w 59"/>
                    <a:gd name="T38" fmla="+- 0 6374 6316"/>
                    <a:gd name="T39" fmla="*/ 6374 h 59"/>
                    <a:gd name="T40" fmla="+- 0 5409 5366"/>
                    <a:gd name="T41" fmla="*/ T40 w 59"/>
                    <a:gd name="T42" fmla="+- 0 6372 6316"/>
                    <a:gd name="T43" fmla="*/ 6372 h 59"/>
                    <a:gd name="T44" fmla="+- 0 5421 5366"/>
                    <a:gd name="T45" fmla="*/ T44 w 59"/>
                    <a:gd name="T46" fmla="+- 0 6361 6316"/>
                    <a:gd name="T47" fmla="*/ 6361 h 59"/>
                    <a:gd name="T48" fmla="+- 0 5424 5366"/>
                    <a:gd name="T49" fmla="*/ T48 w 59"/>
                    <a:gd name="T50" fmla="+- 0 6354 6316"/>
                    <a:gd name="T51" fmla="*/ 6354 h 59"/>
                    <a:gd name="T52" fmla="+- 0 5424 5366"/>
                    <a:gd name="T53" fmla="*/ T52 w 59"/>
                    <a:gd name="T54" fmla="+- 0 6338 6316"/>
                    <a:gd name="T55" fmla="*/ 6338 h 59"/>
                    <a:gd name="T56" fmla="+- 0 5421 5366"/>
                    <a:gd name="T57" fmla="*/ T56 w 59"/>
                    <a:gd name="T58" fmla="+- 0 6331 6316"/>
                    <a:gd name="T59" fmla="*/ 6331 h 59"/>
                    <a:gd name="T60" fmla="+- 0 5410 5366"/>
                    <a:gd name="T61" fmla="*/ T60 w 59"/>
                    <a:gd name="T62" fmla="+- 0 6319 6316"/>
                    <a:gd name="T63" fmla="*/ 6319 h 59"/>
                    <a:gd name="T64" fmla="+- 0 5403 5366"/>
                    <a:gd name="T65" fmla="*/ T64 w 59"/>
                    <a:gd name="T66" fmla="+- 0 6316 6316"/>
                    <a:gd name="T67" fmla="*/ 6316 h 59"/>
                    <a:gd name="T68" fmla="+- 0 5387 5366"/>
                    <a:gd name="T69" fmla="*/ T68 w 59"/>
                    <a:gd name="T70" fmla="+- 0 6316 6316"/>
                    <a:gd name="T71" fmla="*/ 631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1" y="0"/>
                      </a:moveTo>
                      <a:lnTo>
                        <a:pt x="15" y="3"/>
                      </a:lnTo>
                      <a:lnTo>
                        <a:pt x="3" y="14"/>
                      </a:lnTo>
                      <a:lnTo>
                        <a:pt x="0" y="21"/>
                      </a:lnTo>
                      <a:lnTo>
                        <a:pt x="0" y="29"/>
                      </a:lnTo>
                      <a:lnTo>
                        <a:pt x="0" y="37"/>
                      </a:lnTo>
                      <a:lnTo>
                        <a:pt x="2" y="44"/>
                      </a:lnTo>
                      <a:lnTo>
                        <a:pt x="13" y="55"/>
                      </a:lnTo>
                      <a:lnTo>
                        <a:pt x="20" y="58"/>
                      </a:lnTo>
                      <a:lnTo>
                        <a:pt x="37" y="58"/>
                      </a:lnTo>
                      <a:lnTo>
                        <a:pt x="43" y="56"/>
                      </a:lnTo>
                      <a:lnTo>
                        <a:pt x="55" y="45"/>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304">
                <a:extLst>
                  <a:ext uri="{FF2B5EF4-FFF2-40B4-BE49-F238E27FC236}">
                    <a16:creationId xmlns:a16="http://schemas.microsoft.com/office/drawing/2014/main" id="{2A1DDA98-4721-3D4D-933B-8D1E07AB007B}"/>
                  </a:ext>
                </a:extLst>
              </p:cNvPr>
              <p:cNvGrpSpPr>
                <a:grpSpLocks/>
              </p:cNvGrpSpPr>
              <p:nvPr/>
            </p:nvGrpSpPr>
            <p:grpSpPr bwMode="auto">
              <a:xfrm>
                <a:off x="5506" y="6318"/>
                <a:ext cx="59" cy="59"/>
                <a:chOff x="5506" y="6318"/>
                <a:chExt cx="59" cy="59"/>
              </a:xfrm>
            </p:grpSpPr>
            <p:sp>
              <p:nvSpPr>
                <p:cNvPr id="223" name="Freeform 305">
                  <a:extLst>
                    <a:ext uri="{FF2B5EF4-FFF2-40B4-BE49-F238E27FC236}">
                      <a16:creationId xmlns:a16="http://schemas.microsoft.com/office/drawing/2014/main" id="{6FA447B7-C052-4F4C-B8A1-9E3BC8857F31}"/>
                    </a:ext>
                  </a:extLst>
                </p:cNvPr>
                <p:cNvSpPr>
                  <a:spLocks/>
                </p:cNvSpPr>
                <p:nvPr/>
              </p:nvSpPr>
              <p:spPr bwMode="auto">
                <a:xfrm>
                  <a:off x="5506" y="6318"/>
                  <a:ext cx="59" cy="59"/>
                </a:xfrm>
                <a:custGeom>
                  <a:avLst/>
                  <a:gdLst>
                    <a:gd name="T0" fmla="+- 0 5528 5506"/>
                    <a:gd name="T1" fmla="*/ T0 w 59"/>
                    <a:gd name="T2" fmla="+- 0 6318 6318"/>
                    <a:gd name="T3" fmla="*/ 6318 h 59"/>
                    <a:gd name="T4" fmla="+- 0 5521 5506"/>
                    <a:gd name="T5" fmla="*/ T4 w 59"/>
                    <a:gd name="T6" fmla="+- 0 6321 6318"/>
                    <a:gd name="T7" fmla="*/ 6321 h 59"/>
                    <a:gd name="T8" fmla="+- 0 5515 5506"/>
                    <a:gd name="T9" fmla="*/ T8 w 59"/>
                    <a:gd name="T10" fmla="+- 0 6327 6318"/>
                    <a:gd name="T11" fmla="*/ 6327 h 59"/>
                    <a:gd name="T12" fmla="+- 0 5510 5506"/>
                    <a:gd name="T13" fmla="*/ T12 w 59"/>
                    <a:gd name="T14" fmla="+- 0 6332 6318"/>
                    <a:gd name="T15" fmla="*/ 6332 h 59"/>
                    <a:gd name="T16" fmla="+- 0 5507 5506"/>
                    <a:gd name="T17" fmla="*/ T16 w 59"/>
                    <a:gd name="T18" fmla="+- 0 6339 6318"/>
                    <a:gd name="T19" fmla="*/ 6339 h 59"/>
                    <a:gd name="T20" fmla="+- 0 5506 5506"/>
                    <a:gd name="T21" fmla="*/ T20 w 59"/>
                    <a:gd name="T22" fmla="+- 0 6347 6318"/>
                    <a:gd name="T23" fmla="*/ 6347 h 59"/>
                    <a:gd name="T24" fmla="+- 0 5506 5506"/>
                    <a:gd name="T25" fmla="*/ T24 w 59"/>
                    <a:gd name="T26" fmla="+- 0 6355 6318"/>
                    <a:gd name="T27" fmla="*/ 6355 h 59"/>
                    <a:gd name="T28" fmla="+- 0 5509 5506"/>
                    <a:gd name="T29" fmla="*/ T28 w 59"/>
                    <a:gd name="T30" fmla="+- 0 6362 6318"/>
                    <a:gd name="T31" fmla="*/ 6362 h 59"/>
                    <a:gd name="T32" fmla="+- 0 5520 5506"/>
                    <a:gd name="T33" fmla="*/ T32 w 59"/>
                    <a:gd name="T34" fmla="+- 0 6374 6318"/>
                    <a:gd name="T35" fmla="*/ 6374 h 59"/>
                    <a:gd name="T36" fmla="+- 0 5527 5506"/>
                    <a:gd name="T37" fmla="*/ T36 w 59"/>
                    <a:gd name="T38" fmla="+- 0 6376 6318"/>
                    <a:gd name="T39" fmla="*/ 6376 h 59"/>
                    <a:gd name="T40" fmla="+- 0 5543 5506"/>
                    <a:gd name="T41" fmla="*/ T40 w 59"/>
                    <a:gd name="T42" fmla="+- 0 6377 6318"/>
                    <a:gd name="T43" fmla="*/ 6377 h 59"/>
                    <a:gd name="T44" fmla="+- 0 5550 5506"/>
                    <a:gd name="T45" fmla="*/ T44 w 59"/>
                    <a:gd name="T46" fmla="+- 0 6374 6318"/>
                    <a:gd name="T47" fmla="*/ 6374 h 59"/>
                    <a:gd name="T48" fmla="+- 0 5561 5506"/>
                    <a:gd name="T49" fmla="*/ T48 w 59"/>
                    <a:gd name="T50" fmla="+- 0 6363 6318"/>
                    <a:gd name="T51" fmla="*/ 6363 h 59"/>
                    <a:gd name="T52" fmla="+- 0 5564 5506"/>
                    <a:gd name="T53" fmla="*/ T52 w 59"/>
                    <a:gd name="T54" fmla="+- 0 6356 6318"/>
                    <a:gd name="T55" fmla="*/ 6356 h 59"/>
                    <a:gd name="T56" fmla="+- 0 5565 5506"/>
                    <a:gd name="T57" fmla="*/ T56 w 59"/>
                    <a:gd name="T58" fmla="+- 0 6340 6318"/>
                    <a:gd name="T59" fmla="*/ 6340 h 59"/>
                    <a:gd name="T60" fmla="+- 0 5562 5506"/>
                    <a:gd name="T61" fmla="*/ T60 w 59"/>
                    <a:gd name="T62" fmla="+- 0 6333 6318"/>
                    <a:gd name="T63" fmla="*/ 6333 h 59"/>
                    <a:gd name="T64" fmla="+- 0 5551 5506"/>
                    <a:gd name="T65" fmla="*/ T64 w 59"/>
                    <a:gd name="T66" fmla="+- 0 6322 6318"/>
                    <a:gd name="T67" fmla="*/ 6322 h 59"/>
                    <a:gd name="T68" fmla="+- 0 5544 5506"/>
                    <a:gd name="T69" fmla="*/ T68 w 59"/>
                    <a:gd name="T70" fmla="+- 0 6319 6318"/>
                    <a:gd name="T71" fmla="*/ 6319 h 59"/>
                    <a:gd name="T72" fmla="+- 0 5528 5506"/>
                    <a:gd name="T73" fmla="*/ T72 w 59"/>
                    <a:gd name="T74" fmla="+- 0 6318 6318"/>
                    <a:gd name="T75" fmla="*/ 631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306">
                <a:extLst>
                  <a:ext uri="{FF2B5EF4-FFF2-40B4-BE49-F238E27FC236}">
                    <a16:creationId xmlns:a16="http://schemas.microsoft.com/office/drawing/2014/main" id="{E4A3C5C3-BC8F-5648-9658-A630E45FEEB5}"/>
                  </a:ext>
                </a:extLst>
              </p:cNvPr>
              <p:cNvGrpSpPr>
                <a:grpSpLocks/>
              </p:cNvGrpSpPr>
              <p:nvPr/>
            </p:nvGrpSpPr>
            <p:grpSpPr bwMode="auto">
              <a:xfrm>
                <a:off x="5647" y="6321"/>
                <a:ext cx="59" cy="59"/>
                <a:chOff x="5647" y="6321"/>
                <a:chExt cx="59" cy="59"/>
              </a:xfrm>
            </p:grpSpPr>
            <p:sp>
              <p:nvSpPr>
                <p:cNvPr id="222" name="Freeform 307">
                  <a:extLst>
                    <a:ext uri="{FF2B5EF4-FFF2-40B4-BE49-F238E27FC236}">
                      <a16:creationId xmlns:a16="http://schemas.microsoft.com/office/drawing/2014/main" id="{98F25A04-6FAF-B949-9C56-40ADB872F2C5}"/>
                    </a:ext>
                  </a:extLst>
                </p:cNvPr>
                <p:cNvSpPr>
                  <a:spLocks/>
                </p:cNvSpPr>
                <p:nvPr/>
              </p:nvSpPr>
              <p:spPr bwMode="auto">
                <a:xfrm>
                  <a:off x="5647" y="6321"/>
                  <a:ext cx="59" cy="59"/>
                </a:xfrm>
                <a:custGeom>
                  <a:avLst/>
                  <a:gdLst>
                    <a:gd name="T0" fmla="+- 0 5668 5647"/>
                    <a:gd name="T1" fmla="*/ T0 w 59"/>
                    <a:gd name="T2" fmla="+- 0 6321 6321"/>
                    <a:gd name="T3" fmla="*/ 6321 h 59"/>
                    <a:gd name="T4" fmla="+- 0 5662 5647"/>
                    <a:gd name="T5" fmla="*/ T4 w 59"/>
                    <a:gd name="T6" fmla="+- 0 6324 6321"/>
                    <a:gd name="T7" fmla="*/ 6324 h 59"/>
                    <a:gd name="T8" fmla="+- 0 5656 5647"/>
                    <a:gd name="T9" fmla="*/ T8 w 59"/>
                    <a:gd name="T10" fmla="+- 0 6329 6321"/>
                    <a:gd name="T11" fmla="*/ 6329 h 59"/>
                    <a:gd name="T12" fmla="+- 0 5650 5647"/>
                    <a:gd name="T13" fmla="*/ T12 w 59"/>
                    <a:gd name="T14" fmla="+- 0 6335 6321"/>
                    <a:gd name="T15" fmla="*/ 6335 h 59"/>
                    <a:gd name="T16" fmla="+- 0 5647 5647"/>
                    <a:gd name="T17" fmla="*/ T16 w 59"/>
                    <a:gd name="T18" fmla="+- 0 6342 6321"/>
                    <a:gd name="T19" fmla="*/ 6342 h 59"/>
                    <a:gd name="T20" fmla="+- 0 5647 5647"/>
                    <a:gd name="T21" fmla="*/ T20 w 59"/>
                    <a:gd name="T22" fmla="+- 0 6349 6321"/>
                    <a:gd name="T23" fmla="*/ 6349 h 59"/>
                    <a:gd name="T24" fmla="+- 0 5647 5647"/>
                    <a:gd name="T25" fmla="*/ T24 w 59"/>
                    <a:gd name="T26" fmla="+- 0 6358 6321"/>
                    <a:gd name="T27" fmla="*/ 6358 h 59"/>
                    <a:gd name="T28" fmla="+- 0 5649 5647"/>
                    <a:gd name="T29" fmla="*/ T28 w 59"/>
                    <a:gd name="T30" fmla="+- 0 6365 6321"/>
                    <a:gd name="T31" fmla="*/ 6365 h 59"/>
                    <a:gd name="T32" fmla="+- 0 5660 5647"/>
                    <a:gd name="T33" fmla="*/ T32 w 59"/>
                    <a:gd name="T34" fmla="+- 0 6376 6321"/>
                    <a:gd name="T35" fmla="*/ 6376 h 59"/>
                    <a:gd name="T36" fmla="+- 0 5667 5647"/>
                    <a:gd name="T37" fmla="*/ T36 w 59"/>
                    <a:gd name="T38" fmla="+- 0 6379 6321"/>
                    <a:gd name="T39" fmla="*/ 6379 h 59"/>
                    <a:gd name="T40" fmla="+- 0 5683 5647"/>
                    <a:gd name="T41" fmla="*/ T40 w 59"/>
                    <a:gd name="T42" fmla="+- 0 6379 6321"/>
                    <a:gd name="T43" fmla="*/ 6379 h 59"/>
                    <a:gd name="T44" fmla="+- 0 5690 5647"/>
                    <a:gd name="T45" fmla="*/ T44 w 59"/>
                    <a:gd name="T46" fmla="+- 0 6377 6321"/>
                    <a:gd name="T47" fmla="*/ 6377 h 59"/>
                    <a:gd name="T48" fmla="+- 0 5696 5647"/>
                    <a:gd name="T49" fmla="*/ T48 w 59"/>
                    <a:gd name="T50" fmla="+- 0 6371 6321"/>
                    <a:gd name="T51" fmla="*/ 6371 h 59"/>
                    <a:gd name="T52" fmla="+- 0 5702 5647"/>
                    <a:gd name="T53" fmla="*/ T52 w 59"/>
                    <a:gd name="T54" fmla="+- 0 6365 6321"/>
                    <a:gd name="T55" fmla="*/ 6365 h 59"/>
                    <a:gd name="T56" fmla="+- 0 5705 5647"/>
                    <a:gd name="T57" fmla="*/ T56 w 59"/>
                    <a:gd name="T58" fmla="+- 0 6359 6321"/>
                    <a:gd name="T59" fmla="*/ 6359 h 59"/>
                    <a:gd name="T60" fmla="+- 0 5705 5647"/>
                    <a:gd name="T61" fmla="*/ T60 w 59"/>
                    <a:gd name="T62" fmla="+- 0 6343 6321"/>
                    <a:gd name="T63" fmla="*/ 6343 h 59"/>
                    <a:gd name="T64" fmla="+- 0 5702 5647"/>
                    <a:gd name="T65" fmla="*/ T64 w 59"/>
                    <a:gd name="T66" fmla="+- 0 6336 6321"/>
                    <a:gd name="T67" fmla="*/ 6336 h 59"/>
                    <a:gd name="T68" fmla="+- 0 5691 5647"/>
                    <a:gd name="T69" fmla="*/ T68 w 59"/>
                    <a:gd name="T70" fmla="+- 0 6324 6321"/>
                    <a:gd name="T71" fmla="*/ 6324 h 59"/>
                    <a:gd name="T72" fmla="+- 0 5684 5647"/>
                    <a:gd name="T73" fmla="*/ T72 w 59"/>
                    <a:gd name="T74" fmla="+- 0 6321 6321"/>
                    <a:gd name="T75" fmla="*/ 6321 h 59"/>
                    <a:gd name="T76" fmla="+- 0 5668 5647"/>
                    <a:gd name="T77" fmla="*/ T76 w 59"/>
                    <a:gd name="T78" fmla="+- 0 6321 6321"/>
                    <a:gd name="T79" fmla="*/ 632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1" y="0"/>
                      </a:moveTo>
                      <a:lnTo>
                        <a:pt x="15" y="3"/>
                      </a:lnTo>
                      <a:lnTo>
                        <a:pt x="9" y="8"/>
                      </a:lnTo>
                      <a:lnTo>
                        <a:pt x="3" y="14"/>
                      </a:lnTo>
                      <a:lnTo>
                        <a:pt x="0" y="21"/>
                      </a:lnTo>
                      <a:lnTo>
                        <a:pt x="0" y="28"/>
                      </a:lnTo>
                      <a:lnTo>
                        <a:pt x="0" y="37"/>
                      </a:lnTo>
                      <a:lnTo>
                        <a:pt x="2" y="44"/>
                      </a:lnTo>
                      <a:lnTo>
                        <a:pt x="13" y="55"/>
                      </a:lnTo>
                      <a:lnTo>
                        <a:pt x="20" y="58"/>
                      </a:lnTo>
                      <a:lnTo>
                        <a:pt x="36" y="58"/>
                      </a:lnTo>
                      <a:lnTo>
                        <a:pt x="43" y="56"/>
                      </a:lnTo>
                      <a:lnTo>
                        <a:pt x="49" y="50"/>
                      </a:lnTo>
                      <a:lnTo>
                        <a:pt x="55" y="44"/>
                      </a:lnTo>
                      <a:lnTo>
                        <a:pt x="58" y="38"/>
                      </a:lnTo>
                      <a:lnTo>
                        <a:pt x="58" y="22"/>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308">
                <a:extLst>
                  <a:ext uri="{FF2B5EF4-FFF2-40B4-BE49-F238E27FC236}">
                    <a16:creationId xmlns:a16="http://schemas.microsoft.com/office/drawing/2014/main" id="{C60D9001-56C9-5B40-B6D0-D00C06307AB1}"/>
                  </a:ext>
                </a:extLst>
              </p:cNvPr>
              <p:cNvGrpSpPr>
                <a:grpSpLocks/>
              </p:cNvGrpSpPr>
              <p:nvPr/>
            </p:nvGrpSpPr>
            <p:grpSpPr bwMode="auto">
              <a:xfrm>
                <a:off x="5787" y="6323"/>
                <a:ext cx="59" cy="59"/>
                <a:chOff x="5787" y="6323"/>
                <a:chExt cx="59" cy="59"/>
              </a:xfrm>
            </p:grpSpPr>
            <p:sp>
              <p:nvSpPr>
                <p:cNvPr id="221" name="Freeform 309">
                  <a:extLst>
                    <a:ext uri="{FF2B5EF4-FFF2-40B4-BE49-F238E27FC236}">
                      <a16:creationId xmlns:a16="http://schemas.microsoft.com/office/drawing/2014/main" id="{D1264AEA-04CD-5248-BDA0-FBD202C625CD}"/>
                    </a:ext>
                  </a:extLst>
                </p:cNvPr>
                <p:cNvSpPr>
                  <a:spLocks/>
                </p:cNvSpPr>
                <p:nvPr/>
              </p:nvSpPr>
              <p:spPr bwMode="auto">
                <a:xfrm>
                  <a:off x="5787" y="6323"/>
                  <a:ext cx="59" cy="59"/>
                </a:xfrm>
                <a:custGeom>
                  <a:avLst/>
                  <a:gdLst>
                    <a:gd name="T0" fmla="+- 0 5809 5787"/>
                    <a:gd name="T1" fmla="*/ T0 w 59"/>
                    <a:gd name="T2" fmla="+- 0 6323 6323"/>
                    <a:gd name="T3" fmla="*/ 6323 h 59"/>
                    <a:gd name="T4" fmla="+- 0 5802 5787"/>
                    <a:gd name="T5" fmla="*/ T4 w 59"/>
                    <a:gd name="T6" fmla="+- 0 6326 6323"/>
                    <a:gd name="T7" fmla="*/ 6326 h 59"/>
                    <a:gd name="T8" fmla="+- 0 5796 5787"/>
                    <a:gd name="T9" fmla="*/ T8 w 59"/>
                    <a:gd name="T10" fmla="+- 0 6332 6323"/>
                    <a:gd name="T11" fmla="*/ 6332 h 59"/>
                    <a:gd name="T12" fmla="+- 0 5790 5787"/>
                    <a:gd name="T13" fmla="*/ T12 w 59"/>
                    <a:gd name="T14" fmla="+- 0 6337 6323"/>
                    <a:gd name="T15" fmla="*/ 6337 h 59"/>
                    <a:gd name="T16" fmla="+- 0 5787 5787"/>
                    <a:gd name="T17" fmla="*/ T16 w 59"/>
                    <a:gd name="T18" fmla="+- 0 6344 6323"/>
                    <a:gd name="T19" fmla="*/ 6344 h 59"/>
                    <a:gd name="T20" fmla="+- 0 5787 5787"/>
                    <a:gd name="T21" fmla="*/ T20 w 59"/>
                    <a:gd name="T22" fmla="+- 0 6352 6323"/>
                    <a:gd name="T23" fmla="*/ 6352 h 59"/>
                    <a:gd name="T24" fmla="+- 0 5787 5787"/>
                    <a:gd name="T25" fmla="*/ T24 w 59"/>
                    <a:gd name="T26" fmla="+- 0 6360 6323"/>
                    <a:gd name="T27" fmla="*/ 6360 h 59"/>
                    <a:gd name="T28" fmla="+- 0 5790 5787"/>
                    <a:gd name="T29" fmla="*/ T28 w 59"/>
                    <a:gd name="T30" fmla="+- 0 6367 6323"/>
                    <a:gd name="T31" fmla="*/ 6367 h 59"/>
                    <a:gd name="T32" fmla="+- 0 5801 5787"/>
                    <a:gd name="T33" fmla="*/ T32 w 59"/>
                    <a:gd name="T34" fmla="+- 0 6378 6323"/>
                    <a:gd name="T35" fmla="*/ 6378 h 59"/>
                    <a:gd name="T36" fmla="+- 0 5808 5787"/>
                    <a:gd name="T37" fmla="*/ T36 w 59"/>
                    <a:gd name="T38" fmla="+- 0 6381 6323"/>
                    <a:gd name="T39" fmla="*/ 6381 h 59"/>
                    <a:gd name="T40" fmla="+- 0 5824 5787"/>
                    <a:gd name="T41" fmla="*/ T40 w 59"/>
                    <a:gd name="T42" fmla="+- 0 6382 6323"/>
                    <a:gd name="T43" fmla="*/ 6382 h 59"/>
                    <a:gd name="T44" fmla="+- 0 5831 5787"/>
                    <a:gd name="T45" fmla="*/ T44 w 59"/>
                    <a:gd name="T46" fmla="+- 0 6379 6323"/>
                    <a:gd name="T47" fmla="*/ 6379 h 59"/>
                    <a:gd name="T48" fmla="+- 0 5836 5787"/>
                    <a:gd name="T49" fmla="*/ T48 w 59"/>
                    <a:gd name="T50" fmla="+- 0 6373 6323"/>
                    <a:gd name="T51" fmla="*/ 6373 h 59"/>
                    <a:gd name="T52" fmla="+- 0 5842 5787"/>
                    <a:gd name="T53" fmla="*/ T52 w 59"/>
                    <a:gd name="T54" fmla="+- 0 6368 6323"/>
                    <a:gd name="T55" fmla="*/ 6368 h 59"/>
                    <a:gd name="T56" fmla="+- 0 5845 5787"/>
                    <a:gd name="T57" fmla="*/ T56 w 59"/>
                    <a:gd name="T58" fmla="+- 0 6361 6323"/>
                    <a:gd name="T59" fmla="*/ 6361 h 59"/>
                    <a:gd name="T60" fmla="+- 0 5845 5787"/>
                    <a:gd name="T61" fmla="*/ T60 w 59"/>
                    <a:gd name="T62" fmla="+- 0 6345 6323"/>
                    <a:gd name="T63" fmla="*/ 6345 h 59"/>
                    <a:gd name="T64" fmla="+- 0 5843 5787"/>
                    <a:gd name="T65" fmla="*/ T64 w 59"/>
                    <a:gd name="T66" fmla="+- 0 6338 6323"/>
                    <a:gd name="T67" fmla="*/ 6338 h 59"/>
                    <a:gd name="T68" fmla="+- 0 5837 5787"/>
                    <a:gd name="T69" fmla="*/ T68 w 59"/>
                    <a:gd name="T70" fmla="+- 0 6332 6323"/>
                    <a:gd name="T71" fmla="*/ 6332 h 59"/>
                    <a:gd name="T72" fmla="+- 0 5831 5787"/>
                    <a:gd name="T73" fmla="*/ T72 w 59"/>
                    <a:gd name="T74" fmla="+- 0 6327 6323"/>
                    <a:gd name="T75" fmla="*/ 6327 h 59"/>
                    <a:gd name="T76" fmla="+- 0 5825 5787"/>
                    <a:gd name="T77" fmla="*/ T76 w 59"/>
                    <a:gd name="T78" fmla="+- 0 6324 6323"/>
                    <a:gd name="T79" fmla="*/ 6324 h 59"/>
                    <a:gd name="T80" fmla="+- 0 5809 5787"/>
                    <a:gd name="T81" fmla="*/ T80 w 59"/>
                    <a:gd name="T82" fmla="+- 0 6323 6323"/>
                    <a:gd name="T83" fmla="*/ 6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9"/>
                      </a:lnTo>
                      <a:lnTo>
                        <a:pt x="44" y="56"/>
                      </a:lnTo>
                      <a:lnTo>
                        <a:pt x="49" y="50"/>
                      </a:lnTo>
                      <a:lnTo>
                        <a:pt x="55" y="45"/>
                      </a:lnTo>
                      <a:lnTo>
                        <a:pt x="58" y="38"/>
                      </a:lnTo>
                      <a:lnTo>
                        <a:pt x="58" y="22"/>
                      </a:lnTo>
                      <a:lnTo>
                        <a:pt x="56" y="15"/>
                      </a:lnTo>
                      <a:lnTo>
                        <a:pt x="50" y="9"/>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310">
                <a:extLst>
                  <a:ext uri="{FF2B5EF4-FFF2-40B4-BE49-F238E27FC236}">
                    <a16:creationId xmlns:a16="http://schemas.microsoft.com/office/drawing/2014/main" id="{004CB6B5-6023-2241-95DE-4E0E91F15301}"/>
                  </a:ext>
                </a:extLst>
              </p:cNvPr>
              <p:cNvGrpSpPr>
                <a:grpSpLocks/>
              </p:cNvGrpSpPr>
              <p:nvPr/>
            </p:nvGrpSpPr>
            <p:grpSpPr bwMode="auto">
              <a:xfrm>
                <a:off x="5928" y="6326"/>
                <a:ext cx="59" cy="59"/>
                <a:chOff x="5928" y="6326"/>
                <a:chExt cx="59" cy="59"/>
              </a:xfrm>
            </p:grpSpPr>
            <p:sp>
              <p:nvSpPr>
                <p:cNvPr id="220" name="Freeform 311">
                  <a:extLst>
                    <a:ext uri="{FF2B5EF4-FFF2-40B4-BE49-F238E27FC236}">
                      <a16:creationId xmlns:a16="http://schemas.microsoft.com/office/drawing/2014/main" id="{66AA10F9-02F7-C841-9928-C4C76E78401E}"/>
                    </a:ext>
                  </a:extLst>
                </p:cNvPr>
                <p:cNvSpPr>
                  <a:spLocks/>
                </p:cNvSpPr>
                <p:nvPr/>
              </p:nvSpPr>
              <p:spPr bwMode="auto">
                <a:xfrm>
                  <a:off x="5928" y="6326"/>
                  <a:ext cx="59" cy="59"/>
                </a:xfrm>
                <a:custGeom>
                  <a:avLst/>
                  <a:gdLst>
                    <a:gd name="T0" fmla="+- 0 5949 5928"/>
                    <a:gd name="T1" fmla="*/ T0 w 59"/>
                    <a:gd name="T2" fmla="+- 0 6326 6326"/>
                    <a:gd name="T3" fmla="*/ 6326 h 59"/>
                    <a:gd name="T4" fmla="+- 0 5942 5928"/>
                    <a:gd name="T5" fmla="*/ T4 w 59"/>
                    <a:gd name="T6" fmla="+- 0 6328 6326"/>
                    <a:gd name="T7" fmla="*/ 6328 h 59"/>
                    <a:gd name="T8" fmla="+- 0 5937 5928"/>
                    <a:gd name="T9" fmla="*/ T8 w 59"/>
                    <a:gd name="T10" fmla="+- 0 6334 6326"/>
                    <a:gd name="T11" fmla="*/ 6334 h 59"/>
                    <a:gd name="T12" fmla="+- 0 5931 5928"/>
                    <a:gd name="T13" fmla="*/ T12 w 59"/>
                    <a:gd name="T14" fmla="+- 0 6340 6326"/>
                    <a:gd name="T15" fmla="*/ 6340 h 59"/>
                    <a:gd name="T16" fmla="+- 0 5928 5928"/>
                    <a:gd name="T17" fmla="*/ T16 w 59"/>
                    <a:gd name="T18" fmla="+- 0 6346 6326"/>
                    <a:gd name="T19" fmla="*/ 6346 h 59"/>
                    <a:gd name="T20" fmla="+- 0 5928 5928"/>
                    <a:gd name="T21" fmla="*/ T20 w 59"/>
                    <a:gd name="T22" fmla="+- 0 6354 6326"/>
                    <a:gd name="T23" fmla="*/ 6354 h 59"/>
                    <a:gd name="T24" fmla="+- 0 5928 5928"/>
                    <a:gd name="T25" fmla="*/ T24 w 59"/>
                    <a:gd name="T26" fmla="+- 0 6362 6326"/>
                    <a:gd name="T27" fmla="*/ 6362 h 59"/>
                    <a:gd name="T28" fmla="+- 0 5930 5928"/>
                    <a:gd name="T29" fmla="*/ T28 w 59"/>
                    <a:gd name="T30" fmla="+- 0 6369 6326"/>
                    <a:gd name="T31" fmla="*/ 6369 h 59"/>
                    <a:gd name="T32" fmla="+- 0 5941 5928"/>
                    <a:gd name="T33" fmla="*/ T32 w 59"/>
                    <a:gd name="T34" fmla="+- 0 6381 6326"/>
                    <a:gd name="T35" fmla="*/ 6381 h 59"/>
                    <a:gd name="T36" fmla="+- 0 5948 5928"/>
                    <a:gd name="T37" fmla="*/ T36 w 59"/>
                    <a:gd name="T38" fmla="+- 0 6384 6326"/>
                    <a:gd name="T39" fmla="*/ 6384 h 59"/>
                    <a:gd name="T40" fmla="+- 0 5964 5928"/>
                    <a:gd name="T41" fmla="*/ T40 w 59"/>
                    <a:gd name="T42" fmla="+- 0 6384 6326"/>
                    <a:gd name="T43" fmla="*/ 6384 h 59"/>
                    <a:gd name="T44" fmla="+- 0 5971 5928"/>
                    <a:gd name="T45" fmla="*/ T44 w 59"/>
                    <a:gd name="T46" fmla="+- 0 6381 6326"/>
                    <a:gd name="T47" fmla="*/ 6381 h 59"/>
                    <a:gd name="T48" fmla="+- 0 5983 5928"/>
                    <a:gd name="T49" fmla="*/ T48 w 59"/>
                    <a:gd name="T50" fmla="+- 0 6370 6326"/>
                    <a:gd name="T51" fmla="*/ 6370 h 59"/>
                    <a:gd name="T52" fmla="+- 0 5986 5928"/>
                    <a:gd name="T53" fmla="*/ T52 w 59"/>
                    <a:gd name="T54" fmla="+- 0 6363 6326"/>
                    <a:gd name="T55" fmla="*/ 6363 h 59"/>
                    <a:gd name="T56" fmla="+- 0 5986 5928"/>
                    <a:gd name="T57" fmla="*/ T56 w 59"/>
                    <a:gd name="T58" fmla="+- 0 6347 6326"/>
                    <a:gd name="T59" fmla="*/ 6347 h 59"/>
                    <a:gd name="T60" fmla="+- 0 5983 5928"/>
                    <a:gd name="T61" fmla="*/ T60 w 59"/>
                    <a:gd name="T62" fmla="+- 0 6341 6326"/>
                    <a:gd name="T63" fmla="*/ 6341 h 59"/>
                    <a:gd name="T64" fmla="+- 0 5972 5928"/>
                    <a:gd name="T65" fmla="*/ T64 w 59"/>
                    <a:gd name="T66" fmla="+- 0 6329 6326"/>
                    <a:gd name="T67" fmla="*/ 6329 h 59"/>
                    <a:gd name="T68" fmla="+- 0 5965 5928"/>
                    <a:gd name="T69" fmla="*/ T68 w 59"/>
                    <a:gd name="T70" fmla="+- 0 6326 6326"/>
                    <a:gd name="T71" fmla="*/ 6326 h 59"/>
                    <a:gd name="T72" fmla="+- 0 5949 5928"/>
                    <a:gd name="T73" fmla="*/ T72 w 59"/>
                    <a:gd name="T74" fmla="+- 0 6326 6326"/>
                    <a:gd name="T75" fmla="*/ 63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312">
                <a:extLst>
                  <a:ext uri="{FF2B5EF4-FFF2-40B4-BE49-F238E27FC236}">
                    <a16:creationId xmlns:a16="http://schemas.microsoft.com/office/drawing/2014/main" id="{4EAD0C15-B778-2044-924E-AAF49EFF9332}"/>
                  </a:ext>
                </a:extLst>
              </p:cNvPr>
              <p:cNvGrpSpPr>
                <a:grpSpLocks/>
              </p:cNvGrpSpPr>
              <p:nvPr/>
            </p:nvGrpSpPr>
            <p:grpSpPr bwMode="auto">
              <a:xfrm>
                <a:off x="6068" y="6328"/>
                <a:ext cx="59" cy="59"/>
                <a:chOff x="6068" y="6328"/>
                <a:chExt cx="59" cy="59"/>
              </a:xfrm>
            </p:grpSpPr>
            <p:sp>
              <p:nvSpPr>
                <p:cNvPr id="219" name="Freeform 313">
                  <a:extLst>
                    <a:ext uri="{FF2B5EF4-FFF2-40B4-BE49-F238E27FC236}">
                      <a16:creationId xmlns:a16="http://schemas.microsoft.com/office/drawing/2014/main" id="{99060B88-397F-D146-A6F0-6CB09CB440A9}"/>
                    </a:ext>
                  </a:extLst>
                </p:cNvPr>
                <p:cNvSpPr>
                  <a:spLocks/>
                </p:cNvSpPr>
                <p:nvPr/>
              </p:nvSpPr>
              <p:spPr bwMode="auto">
                <a:xfrm>
                  <a:off x="6068" y="6328"/>
                  <a:ext cx="59" cy="59"/>
                </a:xfrm>
                <a:custGeom>
                  <a:avLst/>
                  <a:gdLst>
                    <a:gd name="T0" fmla="+- 0 6090 6068"/>
                    <a:gd name="T1" fmla="*/ T0 w 59"/>
                    <a:gd name="T2" fmla="+- 0 6328 6328"/>
                    <a:gd name="T3" fmla="*/ 6328 h 59"/>
                    <a:gd name="T4" fmla="+- 0 6083 6068"/>
                    <a:gd name="T5" fmla="*/ T4 w 59"/>
                    <a:gd name="T6" fmla="+- 0 6331 6328"/>
                    <a:gd name="T7" fmla="*/ 6331 h 59"/>
                    <a:gd name="T8" fmla="+- 0 6071 6068"/>
                    <a:gd name="T9" fmla="*/ T8 w 59"/>
                    <a:gd name="T10" fmla="+- 0 6342 6328"/>
                    <a:gd name="T11" fmla="*/ 6342 h 59"/>
                    <a:gd name="T12" fmla="+- 0 6068 6068"/>
                    <a:gd name="T13" fmla="*/ T12 w 59"/>
                    <a:gd name="T14" fmla="+- 0 6349 6328"/>
                    <a:gd name="T15" fmla="*/ 6349 h 59"/>
                    <a:gd name="T16" fmla="+- 0 6068 6068"/>
                    <a:gd name="T17" fmla="*/ T16 w 59"/>
                    <a:gd name="T18" fmla="+- 0 6357 6328"/>
                    <a:gd name="T19" fmla="*/ 6357 h 59"/>
                    <a:gd name="T20" fmla="+- 0 6068 6068"/>
                    <a:gd name="T21" fmla="*/ T20 w 59"/>
                    <a:gd name="T22" fmla="+- 0 6365 6328"/>
                    <a:gd name="T23" fmla="*/ 6365 h 59"/>
                    <a:gd name="T24" fmla="+- 0 6071 6068"/>
                    <a:gd name="T25" fmla="*/ T24 w 59"/>
                    <a:gd name="T26" fmla="+- 0 6372 6328"/>
                    <a:gd name="T27" fmla="*/ 6372 h 59"/>
                    <a:gd name="T28" fmla="+- 0 6082 6068"/>
                    <a:gd name="T29" fmla="*/ T28 w 59"/>
                    <a:gd name="T30" fmla="+- 0 6383 6328"/>
                    <a:gd name="T31" fmla="*/ 6383 h 59"/>
                    <a:gd name="T32" fmla="+- 0 6088 6068"/>
                    <a:gd name="T33" fmla="*/ T32 w 59"/>
                    <a:gd name="T34" fmla="+- 0 6386 6328"/>
                    <a:gd name="T35" fmla="*/ 6386 h 59"/>
                    <a:gd name="T36" fmla="+- 0 6105 6068"/>
                    <a:gd name="T37" fmla="*/ T36 w 59"/>
                    <a:gd name="T38" fmla="+- 0 6386 6328"/>
                    <a:gd name="T39" fmla="*/ 6386 h 59"/>
                    <a:gd name="T40" fmla="+- 0 6112 6068"/>
                    <a:gd name="T41" fmla="*/ T40 w 59"/>
                    <a:gd name="T42" fmla="+- 0 6384 6328"/>
                    <a:gd name="T43" fmla="*/ 6384 h 59"/>
                    <a:gd name="T44" fmla="+- 0 6123 6068"/>
                    <a:gd name="T45" fmla="*/ T44 w 59"/>
                    <a:gd name="T46" fmla="+- 0 6373 6328"/>
                    <a:gd name="T47" fmla="*/ 6373 h 59"/>
                    <a:gd name="T48" fmla="+- 0 6126 6068"/>
                    <a:gd name="T49" fmla="*/ T48 w 59"/>
                    <a:gd name="T50" fmla="+- 0 6366 6328"/>
                    <a:gd name="T51" fmla="*/ 6366 h 59"/>
                    <a:gd name="T52" fmla="+- 0 6126 6068"/>
                    <a:gd name="T53" fmla="*/ T52 w 59"/>
                    <a:gd name="T54" fmla="+- 0 6350 6328"/>
                    <a:gd name="T55" fmla="*/ 6350 h 59"/>
                    <a:gd name="T56" fmla="+- 0 6124 6068"/>
                    <a:gd name="T57" fmla="*/ T56 w 59"/>
                    <a:gd name="T58" fmla="+- 0 6343 6328"/>
                    <a:gd name="T59" fmla="*/ 6343 h 59"/>
                    <a:gd name="T60" fmla="+- 0 6112 6068"/>
                    <a:gd name="T61" fmla="*/ T60 w 59"/>
                    <a:gd name="T62" fmla="+- 0 6331 6328"/>
                    <a:gd name="T63" fmla="*/ 6331 h 59"/>
                    <a:gd name="T64" fmla="+- 0 6106 6068"/>
                    <a:gd name="T65" fmla="*/ T64 w 59"/>
                    <a:gd name="T66" fmla="+- 0 6328 6328"/>
                    <a:gd name="T67" fmla="*/ 6328 h 59"/>
                    <a:gd name="T68" fmla="+- 0 6090 6068"/>
                    <a:gd name="T69" fmla="*/ T68 w 59"/>
                    <a:gd name="T70" fmla="+- 0 6328 6328"/>
                    <a:gd name="T71" fmla="*/ 632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1"/>
                      </a:lnTo>
                      <a:lnTo>
                        <a:pt x="0" y="29"/>
                      </a:lnTo>
                      <a:lnTo>
                        <a:pt x="0" y="37"/>
                      </a:lnTo>
                      <a:lnTo>
                        <a:pt x="3" y="44"/>
                      </a:lnTo>
                      <a:lnTo>
                        <a:pt x="14" y="55"/>
                      </a:lnTo>
                      <a:lnTo>
                        <a:pt x="20"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314">
                <a:extLst>
                  <a:ext uri="{FF2B5EF4-FFF2-40B4-BE49-F238E27FC236}">
                    <a16:creationId xmlns:a16="http://schemas.microsoft.com/office/drawing/2014/main" id="{FC9B25AE-864B-FA41-B577-C65BF08CD383}"/>
                  </a:ext>
                </a:extLst>
              </p:cNvPr>
              <p:cNvGrpSpPr>
                <a:grpSpLocks/>
              </p:cNvGrpSpPr>
              <p:nvPr/>
            </p:nvGrpSpPr>
            <p:grpSpPr bwMode="auto">
              <a:xfrm>
                <a:off x="6208" y="6331"/>
                <a:ext cx="59" cy="59"/>
                <a:chOff x="6208" y="6331"/>
                <a:chExt cx="59" cy="59"/>
              </a:xfrm>
            </p:grpSpPr>
            <p:sp>
              <p:nvSpPr>
                <p:cNvPr id="218" name="Freeform 315">
                  <a:extLst>
                    <a:ext uri="{FF2B5EF4-FFF2-40B4-BE49-F238E27FC236}">
                      <a16:creationId xmlns:a16="http://schemas.microsoft.com/office/drawing/2014/main" id="{E88302D9-017B-964A-A0A4-AF4178934BC6}"/>
                    </a:ext>
                  </a:extLst>
                </p:cNvPr>
                <p:cNvSpPr>
                  <a:spLocks/>
                </p:cNvSpPr>
                <p:nvPr/>
              </p:nvSpPr>
              <p:spPr bwMode="auto">
                <a:xfrm>
                  <a:off x="6208" y="6331"/>
                  <a:ext cx="59" cy="59"/>
                </a:xfrm>
                <a:custGeom>
                  <a:avLst/>
                  <a:gdLst>
                    <a:gd name="T0" fmla="+- 0 6230 6208"/>
                    <a:gd name="T1" fmla="*/ T0 w 59"/>
                    <a:gd name="T2" fmla="+- 0 6331 6331"/>
                    <a:gd name="T3" fmla="*/ 6331 h 59"/>
                    <a:gd name="T4" fmla="+- 0 6223 6208"/>
                    <a:gd name="T5" fmla="*/ T4 w 59"/>
                    <a:gd name="T6" fmla="+- 0 6333 6331"/>
                    <a:gd name="T7" fmla="*/ 6333 h 59"/>
                    <a:gd name="T8" fmla="+- 0 6217 6208"/>
                    <a:gd name="T9" fmla="*/ T8 w 59"/>
                    <a:gd name="T10" fmla="+- 0 6339 6331"/>
                    <a:gd name="T11" fmla="*/ 6339 h 59"/>
                    <a:gd name="T12" fmla="+- 0 6212 6208"/>
                    <a:gd name="T13" fmla="*/ T12 w 59"/>
                    <a:gd name="T14" fmla="+- 0 6344 6331"/>
                    <a:gd name="T15" fmla="*/ 6344 h 59"/>
                    <a:gd name="T16" fmla="+- 0 6209 6208"/>
                    <a:gd name="T17" fmla="*/ T16 w 59"/>
                    <a:gd name="T18" fmla="+- 0 6351 6331"/>
                    <a:gd name="T19" fmla="*/ 6351 h 59"/>
                    <a:gd name="T20" fmla="+- 0 6209 6208"/>
                    <a:gd name="T21" fmla="*/ T20 w 59"/>
                    <a:gd name="T22" fmla="+- 0 6359 6331"/>
                    <a:gd name="T23" fmla="*/ 6359 h 59"/>
                    <a:gd name="T24" fmla="+- 0 6208 6208"/>
                    <a:gd name="T25" fmla="*/ T24 w 59"/>
                    <a:gd name="T26" fmla="+- 0 6367 6331"/>
                    <a:gd name="T27" fmla="*/ 6367 h 59"/>
                    <a:gd name="T28" fmla="+- 0 6211 6208"/>
                    <a:gd name="T29" fmla="*/ T28 w 59"/>
                    <a:gd name="T30" fmla="+- 0 6374 6331"/>
                    <a:gd name="T31" fmla="*/ 6374 h 59"/>
                    <a:gd name="T32" fmla="+- 0 6222 6208"/>
                    <a:gd name="T33" fmla="*/ T32 w 59"/>
                    <a:gd name="T34" fmla="+- 0 6386 6331"/>
                    <a:gd name="T35" fmla="*/ 6386 h 59"/>
                    <a:gd name="T36" fmla="+- 0 6229 6208"/>
                    <a:gd name="T37" fmla="*/ T36 w 59"/>
                    <a:gd name="T38" fmla="+- 0 6389 6331"/>
                    <a:gd name="T39" fmla="*/ 6389 h 59"/>
                    <a:gd name="T40" fmla="+- 0 6245 6208"/>
                    <a:gd name="T41" fmla="*/ T40 w 59"/>
                    <a:gd name="T42" fmla="+- 0 6389 6331"/>
                    <a:gd name="T43" fmla="*/ 6389 h 59"/>
                    <a:gd name="T44" fmla="+- 0 6252 6208"/>
                    <a:gd name="T45" fmla="*/ T44 w 59"/>
                    <a:gd name="T46" fmla="+- 0 6386 6331"/>
                    <a:gd name="T47" fmla="*/ 6386 h 59"/>
                    <a:gd name="T48" fmla="+- 0 6263 6208"/>
                    <a:gd name="T49" fmla="*/ T48 w 59"/>
                    <a:gd name="T50" fmla="+- 0 6375 6331"/>
                    <a:gd name="T51" fmla="*/ 6375 h 59"/>
                    <a:gd name="T52" fmla="+- 0 6266 6208"/>
                    <a:gd name="T53" fmla="*/ T52 w 59"/>
                    <a:gd name="T54" fmla="+- 0 6368 6331"/>
                    <a:gd name="T55" fmla="*/ 6368 h 59"/>
                    <a:gd name="T56" fmla="+- 0 6267 6208"/>
                    <a:gd name="T57" fmla="*/ T56 w 59"/>
                    <a:gd name="T58" fmla="+- 0 6352 6331"/>
                    <a:gd name="T59" fmla="*/ 6352 h 59"/>
                    <a:gd name="T60" fmla="+- 0 6264 6208"/>
                    <a:gd name="T61" fmla="*/ T60 w 59"/>
                    <a:gd name="T62" fmla="+- 0 6345 6331"/>
                    <a:gd name="T63" fmla="*/ 6345 h 59"/>
                    <a:gd name="T64" fmla="+- 0 6253 6208"/>
                    <a:gd name="T65" fmla="*/ T64 w 59"/>
                    <a:gd name="T66" fmla="+- 0 6334 6331"/>
                    <a:gd name="T67" fmla="*/ 6334 h 59"/>
                    <a:gd name="T68" fmla="+- 0 6246 6208"/>
                    <a:gd name="T69" fmla="*/ T68 w 59"/>
                    <a:gd name="T70" fmla="+- 0 6331 6331"/>
                    <a:gd name="T71" fmla="*/ 6331 h 59"/>
                    <a:gd name="T72" fmla="+- 0 6230 6208"/>
                    <a:gd name="T73" fmla="*/ T72 w 59"/>
                    <a:gd name="T74" fmla="+- 0 6331 6331"/>
                    <a:gd name="T75" fmla="*/ 633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2"/>
                      </a:lnTo>
                      <a:lnTo>
                        <a:pt x="9" y="8"/>
                      </a:lnTo>
                      <a:lnTo>
                        <a:pt x="4" y="13"/>
                      </a:lnTo>
                      <a:lnTo>
                        <a:pt x="1" y="20"/>
                      </a:lnTo>
                      <a:lnTo>
                        <a:pt x="1" y="28"/>
                      </a:lnTo>
                      <a:lnTo>
                        <a:pt x="0" y="36"/>
                      </a:lnTo>
                      <a:lnTo>
                        <a:pt x="3" y="43"/>
                      </a:lnTo>
                      <a:lnTo>
                        <a:pt x="14" y="55"/>
                      </a:lnTo>
                      <a:lnTo>
                        <a:pt x="21" y="58"/>
                      </a:lnTo>
                      <a:lnTo>
                        <a:pt x="37" y="58"/>
                      </a:lnTo>
                      <a:lnTo>
                        <a:pt x="44" y="55"/>
                      </a:lnTo>
                      <a:lnTo>
                        <a:pt x="55" y="44"/>
                      </a:lnTo>
                      <a:lnTo>
                        <a:pt x="58" y="37"/>
                      </a:lnTo>
                      <a:lnTo>
                        <a:pt x="59" y="21"/>
                      </a:lnTo>
                      <a:lnTo>
                        <a:pt x="56" y="14"/>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316">
                <a:extLst>
                  <a:ext uri="{FF2B5EF4-FFF2-40B4-BE49-F238E27FC236}">
                    <a16:creationId xmlns:a16="http://schemas.microsoft.com/office/drawing/2014/main" id="{EB372215-74CD-CE42-ADAC-54B7C1E68FE3}"/>
                  </a:ext>
                </a:extLst>
              </p:cNvPr>
              <p:cNvGrpSpPr>
                <a:grpSpLocks/>
              </p:cNvGrpSpPr>
              <p:nvPr/>
            </p:nvGrpSpPr>
            <p:grpSpPr bwMode="auto">
              <a:xfrm>
                <a:off x="6349" y="6333"/>
                <a:ext cx="59" cy="59"/>
                <a:chOff x="6349" y="6333"/>
                <a:chExt cx="59" cy="59"/>
              </a:xfrm>
            </p:grpSpPr>
            <p:sp>
              <p:nvSpPr>
                <p:cNvPr id="217" name="Freeform 317">
                  <a:extLst>
                    <a:ext uri="{FF2B5EF4-FFF2-40B4-BE49-F238E27FC236}">
                      <a16:creationId xmlns:a16="http://schemas.microsoft.com/office/drawing/2014/main" id="{4513C8BB-4C07-8B48-8163-FEB2B4BFD65E}"/>
                    </a:ext>
                  </a:extLst>
                </p:cNvPr>
                <p:cNvSpPr>
                  <a:spLocks/>
                </p:cNvSpPr>
                <p:nvPr/>
              </p:nvSpPr>
              <p:spPr bwMode="auto">
                <a:xfrm>
                  <a:off x="6349" y="6333"/>
                  <a:ext cx="59" cy="59"/>
                </a:xfrm>
                <a:custGeom>
                  <a:avLst/>
                  <a:gdLst>
                    <a:gd name="T0" fmla="+- 0 6371 6349"/>
                    <a:gd name="T1" fmla="*/ T0 w 59"/>
                    <a:gd name="T2" fmla="+- 0 6333 6333"/>
                    <a:gd name="T3" fmla="*/ 6333 h 59"/>
                    <a:gd name="T4" fmla="+- 0 6364 6349"/>
                    <a:gd name="T5" fmla="*/ T4 w 59"/>
                    <a:gd name="T6" fmla="+- 0 6336 6333"/>
                    <a:gd name="T7" fmla="*/ 6336 h 59"/>
                    <a:gd name="T8" fmla="+- 0 6358 6349"/>
                    <a:gd name="T9" fmla="*/ T8 w 59"/>
                    <a:gd name="T10" fmla="+- 0 6341 6333"/>
                    <a:gd name="T11" fmla="*/ 6341 h 59"/>
                    <a:gd name="T12" fmla="+- 0 6352 6349"/>
                    <a:gd name="T13" fmla="*/ T12 w 59"/>
                    <a:gd name="T14" fmla="+- 0 6347 6333"/>
                    <a:gd name="T15" fmla="*/ 6347 h 59"/>
                    <a:gd name="T16" fmla="+- 0 6349 6349"/>
                    <a:gd name="T17" fmla="*/ T16 w 59"/>
                    <a:gd name="T18" fmla="+- 0 6354 6333"/>
                    <a:gd name="T19" fmla="*/ 6354 h 59"/>
                    <a:gd name="T20" fmla="+- 0 6349 6349"/>
                    <a:gd name="T21" fmla="*/ T20 w 59"/>
                    <a:gd name="T22" fmla="+- 0 6361 6333"/>
                    <a:gd name="T23" fmla="*/ 6361 h 59"/>
                    <a:gd name="T24" fmla="+- 0 6349 6349"/>
                    <a:gd name="T25" fmla="*/ T24 w 59"/>
                    <a:gd name="T26" fmla="+- 0 6370 6333"/>
                    <a:gd name="T27" fmla="*/ 6370 h 59"/>
                    <a:gd name="T28" fmla="+- 0 6352 6349"/>
                    <a:gd name="T29" fmla="*/ T28 w 59"/>
                    <a:gd name="T30" fmla="+- 0 6377 6333"/>
                    <a:gd name="T31" fmla="*/ 6377 h 59"/>
                    <a:gd name="T32" fmla="+- 0 6362 6349"/>
                    <a:gd name="T33" fmla="*/ T32 w 59"/>
                    <a:gd name="T34" fmla="+- 0 6388 6333"/>
                    <a:gd name="T35" fmla="*/ 6388 h 59"/>
                    <a:gd name="T36" fmla="+- 0 6369 6349"/>
                    <a:gd name="T37" fmla="*/ T36 w 59"/>
                    <a:gd name="T38" fmla="+- 0 6391 6333"/>
                    <a:gd name="T39" fmla="*/ 6391 h 59"/>
                    <a:gd name="T40" fmla="+- 0 6386 6349"/>
                    <a:gd name="T41" fmla="*/ T40 w 59"/>
                    <a:gd name="T42" fmla="+- 0 6391 6333"/>
                    <a:gd name="T43" fmla="*/ 6391 h 59"/>
                    <a:gd name="T44" fmla="+- 0 6392 6349"/>
                    <a:gd name="T45" fmla="*/ T44 w 59"/>
                    <a:gd name="T46" fmla="+- 0 6389 6333"/>
                    <a:gd name="T47" fmla="*/ 6389 h 59"/>
                    <a:gd name="T48" fmla="+- 0 6404 6349"/>
                    <a:gd name="T49" fmla="*/ T48 w 59"/>
                    <a:gd name="T50" fmla="+- 0 6377 6333"/>
                    <a:gd name="T51" fmla="*/ 6377 h 59"/>
                    <a:gd name="T52" fmla="+- 0 6407 6349"/>
                    <a:gd name="T53" fmla="*/ T52 w 59"/>
                    <a:gd name="T54" fmla="+- 0 6371 6333"/>
                    <a:gd name="T55" fmla="*/ 6371 h 59"/>
                    <a:gd name="T56" fmla="+- 0 6407 6349"/>
                    <a:gd name="T57" fmla="*/ T56 w 59"/>
                    <a:gd name="T58" fmla="+- 0 6355 6333"/>
                    <a:gd name="T59" fmla="*/ 6355 h 59"/>
                    <a:gd name="T60" fmla="+- 0 6404 6349"/>
                    <a:gd name="T61" fmla="*/ T60 w 59"/>
                    <a:gd name="T62" fmla="+- 0 6348 6333"/>
                    <a:gd name="T63" fmla="*/ 6348 h 59"/>
                    <a:gd name="T64" fmla="+- 0 6399 6349"/>
                    <a:gd name="T65" fmla="*/ T64 w 59"/>
                    <a:gd name="T66" fmla="+- 0 6342 6333"/>
                    <a:gd name="T67" fmla="*/ 6342 h 59"/>
                    <a:gd name="T68" fmla="+- 0 6393 6349"/>
                    <a:gd name="T69" fmla="*/ T68 w 59"/>
                    <a:gd name="T70" fmla="+- 0 6336 6333"/>
                    <a:gd name="T71" fmla="*/ 6336 h 59"/>
                    <a:gd name="T72" fmla="+- 0 6386 6349"/>
                    <a:gd name="T73" fmla="*/ T72 w 59"/>
                    <a:gd name="T74" fmla="+- 0 6333 6333"/>
                    <a:gd name="T75" fmla="*/ 6333 h 59"/>
                    <a:gd name="T76" fmla="+- 0 6371 6349"/>
                    <a:gd name="T77" fmla="*/ T76 w 59"/>
                    <a:gd name="T78" fmla="+- 0 6333 6333"/>
                    <a:gd name="T79" fmla="*/ 633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3" y="55"/>
                      </a:lnTo>
                      <a:lnTo>
                        <a:pt x="20" y="58"/>
                      </a:lnTo>
                      <a:lnTo>
                        <a:pt x="37" y="58"/>
                      </a:lnTo>
                      <a:lnTo>
                        <a:pt x="43" y="56"/>
                      </a:lnTo>
                      <a:lnTo>
                        <a:pt x="55" y="44"/>
                      </a:lnTo>
                      <a:lnTo>
                        <a:pt x="58" y="38"/>
                      </a:lnTo>
                      <a:lnTo>
                        <a:pt x="58" y="22"/>
                      </a:lnTo>
                      <a:lnTo>
                        <a:pt x="55" y="15"/>
                      </a:lnTo>
                      <a:lnTo>
                        <a:pt x="50" y="9"/>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18">
                <a:extLst>
                  <a:ext uri="{FF2B5EF4-FFF2-40B4-BE49-F238E27FC236}">
                    <a16:creationId xmlns:a16="http://schemas.microsoft.com/office/drawing/2014/main" id="{D73E9FE3-2F7A-414E-BA02-864CD171FFF0}"/>
                  </a:ext>
                </a:extLst>
              </p:cNvPr>
              <p:cNvGrpSpPr>
                <a:grpSpLocks/>
              </p:cNvGrpSpPr>
              <p:nvPr/>
            </p:nvGrpSpPr>
            <p:grpSpPr bwMode="auto">
              <a:xfrm>
                <a:off x="6489" y="6335"/>
                <a:ext cx="59" cy="59"/>
                <a:chOff x="6489" y="6335"/>
                <a:chExt cx="59" cy="59"/>
              </a:xfrm>
            </p:grpSpPr>
            <p:sp>
              <p:nvSpPr>
                <p:cNvPr id="216" name="Freeform 319">
                  <a:extLst>
                    <a:ext uri="{FF2B5EF4-FFF2-40B4-BE49-F238E27FC236}">
                      <a16:creationId xmlns:a16="http://schemas.microsoft.com/office/drawing/2014/main" id="{F1855ADF-AA70-8A45-8560-FB51C8D29FE1}"/>
                    </a:ext>
                  </a:extLst>
                </p:cNvPr>
                <p:cNvSpPr>
                  <a:spLocks/>
                </p:cNvSpPr>
                <p:nvPr/>
              </p:nvSpPr>
              <p:spPr bwMode="auto">
                <a:xfrm>
                  <a:off x="6489" y="6335"/>
                  <a:ext cx="59" cy="59"/>
                </a:xfrm>
                <a:custGeom>
                  <a:avLst/>
                  <a:gdLst>
                    <a:gd name="T0" fmla="+- 0 6511 6489"/>
                    <a:gd name="T1" fmla="*/ T0 w 59"/>
                    <a:gd name="T2" fmla="+- 0 6335 6335"/>
                    <a:gd name="T3" fmla="*/ 6335 h 59"/>
                    <a:gd name="T4" fmla="+- 0 6504 6489"/>
                    <a:gd name="T5" fmla="*/ T4 w 59"/>
                    <a:gd name="T6" fmla="+- 0 6338 6335"/>
                    <a:gd name="T7" fmla="*/ 6338 h 59"/>
                    <a:gd name="T8" fmla="+- 0 6498 6489"/>
                    <a:gd name="T9" fmla="*/ T8 w 59"/>
                    <a:gd name="T10" fmla="+- 0 6344 6335"/>
                    <a:gd name="T11" fmla="*/ 6344 h 59"/>
                    <a:gd name="T12" fmla="+- 0 6493 6489"/>
                    <a:gd name="T13" fmla="*/ T12 w 59"/>
                    <a:gd name="T14" fmla="+- 0 6349 6335"/>
                    <a:gd name="T15" fmla="*/ 6349 h 59"/>
                    <a:gd name="T16" fmla="+- 0 6490 6489"/>
                    <a:gd name="T17" fmla="*/ T16 w 59"/>
                    <a:gd name="T18" fmla="+- 0 6356 6335"/>
                    <a:gd name="T19" fmla="*/ 6356 h 59"/>
                    <a:gd name="T20" fmla="+- 0 6489 6489"/>
                    <a:gd name="T21" fmla="*/ T20 w 59"/>
                    <a:gd name="T22" fmla="+- 0 6364 6335"/>
                    <a:gd name="T23" fmla="*/ 6364 h 59"/>
                    <a:gd name="T24" fmla="+- 0 6489 6489"/>
                    <a:gd name="T25" fmla="*/ T24 w 59"/>
                    <a:gd name="T26" fmla="+- 0 6372 6335"/>
                    <a:gd name="T27" fmla="*/ 6372 h 59"/>
                    <a:gd name="T28" fmla="+- 0 6492 6489"/>
                    <a:gd name="T29" fmla="*/ T28 w 59"/>
                    <a:gd name="T30" fmla="+- 0 6379 6335"/>
                    <a:gd name="T31" fmla="*/ 6379 h 59"/>
                    <a:gd name="T32" fmla="+- 0 6503 6489"/>
                    <a:gd name="T33" fmla="*/ T32 w 59"/>
                    <a:gd name="T34" fmla="+- 0 6390 6335"/>
                    <a:gd name="T35" fmla="*/ 6390 h 59"/>
                    <a:gd name="T36" fmla="+- 0 6510 6489"/>
                    <a:gd name="T37" fmla="*/ T36 w 59"/>
                    <a:gd name="T38" fmla="+- 0 6393 6335"/>
                    <a:gd name="T39" fmla="*/ 6393 h 59"/>
                    <a:gd name="T40" fmla="+- 0 6526 6489"/>
                    <a:gd name="T41" fmla="*/ T40 w 59"/>
                    <a:gd name="T42" fmla="+- 0 6394 6335"/>
                    <a:gd name="T43" fmla="*/ 6394 h 59"/>
                    <a:gd name="T44" fmla="+- 0 6533 6489"/>
                    <a:gd name="T45" fmla="*/ T44 w 59"/>
                    <a:gd name="T46" fmla="+- 0 6391 6335"/>
                    <a:gd name="T47" fmla="*/ 6391 h 59"/>
                    <a:gd name="T48" fmla="+- 0 6539 6489"/>
                    <a:gd name="T49" fmla="*/ T48 w 59"/>
                    <a:gd name="T50" fmla="+- 0 6386 6335"/>
                    <a:gd name="T51" fmla="*/ 6386 h 59"/>
                    <a:gd name="T52" fmla="+- 0 6544 6489"/>
                    <a:gd name="T53" fmla="*/ T52 w 59"/>
                    <a:gd name="T54" fmla="+- 0 6380 6335"/>
                    <a:gd name="T55" fmla="*/ 6380 h 59"/>
                    <a:gd name="T56" fmla="+- 0 6547 6489"/>
                    <a:gd name="T57" fmla="*/ T56 w 59"/>
                    <a:gd name="T58" fmla="+- 0 6373 6335"/>
                    <a:gd name="T59" fmla="*/ 6373 h 59"/>
                    <a:gd name="T60" fmla="+- 0 6548 6489"/>
                    <a:gd name="T61" fmla="*/ T60 w 59"/>
                    <a:gd name="T62" fmla="+- 0 6357 6335"/>
                    <a:gd name="T63" fmla="*/ 6357 h 59"/>
                    <a:gd name="T64" fmla="+- 0 6545 6489"/>
                    <a:gd name="T65" fmla="*/ T64 w 59"/>
                    <a:gd name="T66" fmla="+- 0 6350 6335"/>
                    <a:gd name="T67" fmla="*/ 6350 h 59"/>
                    <a:gd name="T68" fmla="+- 0 6534 6489"/>
                    <a:gd name="T69" fmla="*/ T68 w 59"/>
                    <a:gd name="T70" fmla="+- 0 6339 6335"/>
                    <a:gd name="T71" fmla="*/ 6339 h 59"/>
                    <a:gd name="T72" fmla="+- 0 6527 6489"/>
                    <a:gd name="T73" fmla="*/ T72 w 59"/>
                    <a:gd name="T74" fmla="+- 0 6336 6335"/>
                    <a:gd name="T75" fmla="*/ 6336 h 59"/>
                    <a:gd name="T76" fmla="+- 0 6511 6489"/>
                    <a:gd name="T77" fmla="*/ T76 w 59"/>
                    <a:gd name="T78" fmla="+- 0 6335 6335"/>
                    <a:gd name="T79" fmla="*/ 633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0" y="51"/>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320">
                <a:extLst>
                  <a:ext uri="{FF2B5EF4-FFF2-40B4-BE49-F238E27FC236}">
                    <a16:creationId xmlns:a16="http://schemas.microsoft.com/office/drawing/2014/main" id="{E15BCAC0-22E5-F14A-ACE8-650C2ECEF1A1}"/>
                  </a:ext>
                </a:extLst>
              </p:cNvPr>
              <p:cNvGrpSpPr>
                <a:grpSpLocks/>
              </p:cNvGrpSpPr>
              <p:nvPr/>
            </p:nvGrpSpPr>
            <p:grpSpPr bwMode="auto">
              <a:xfrm>
                <a:off x="6630" y="6338"/>
                <a:ext cx="59" cy="59"/>
                <a:chOff x="6630" y="6338"/>
                <a:chExt cx="59" cy="59"/>
              </a:xfrm>
            </p:grpSpPr>
            <p:sp>
              <p:nvSpPr>
                <p:cNvPr id="215" name="Freeform 321">
                  <a:extLst>
                    <a:ext uri="{FF2B5EF4-FFF2-40B4-BE49-F238E27FC236}">
                      <a16:creationId xmlns:a16="http://schemas.microsoft.com/office/drawing/2014/main" id="{FC0C9977-38CE-314C-81D4-FAC8CF7F909A}"/>
                    </a:ext>
                  </a:extLst>
                </p:cNvPr>
                <p:cNvSpPr>
                  <a:spLocks/>
                </p:cNvSpPr>
                <p:nvPr/>
              </p:nvSpPr>
              <p:spPr bwMode="auto">
                <a:xfrm>
                  <a:off x="6630" y="6338"/>
                  <a:ext cx="59" cy="59"/>
                </a:xfrm>
                <a:custGeom>
                  <a:avLst/>
                  <a:gdLst>
                    <a:gd name="T0" fmla="+- 0 6651 6630"/>
                    <a:gd name="T1" fmla="*/ T0 w 59"/>
                    <a:gd name="T2" fmla="+- 0 6338 6338"/>
                    <a:gd name="T3" fmla="*/ 6338 h 59"/>
                    <a:gd name="T4" fmla="+- 0 6645 6630"/>
                    <a:gd name="T5" fmla="*/ T4 w 59"/>
                    <a:gd name="T6" fmla="+- 0 6341 6338"/>
                    <a:gd name="T7" fmla="*/ 6341 h 59"/>
                    <a:gd name="T8" fmla="+- 0 6639 6630"/>
                    <a:gd name="T9" fmla="*/ T8 w 59"/>
                    <a:gd name="T10" fmla="+- 0 6346 6338"/>
                    <a:gd name="T11" fmla="*/ 6346 h 59"/>
                    <a:gd name="T12" fmla="+- 0 6633 6630"/>
                    <a:gd name="T13" fmla="*/ T12 w 59"/>
                    <a:gd name="T14" fmla="+- 0 6352 6338"/>
                    <a:gd name="T15" fmla="*/ 6352 h 59"/>
                    <a:gd name="T16" fmla="+- 0 6630 6630"/>
                    <a:gd name="T17" fmla="*/ T16 w 59"/>
                    <a:gd name="T18" fmla="+- 0 6358 6338"/>
                    <a:gd name="T19" fmla="*/ 6358 h 59"/>
                    <a:gd name="T20" fmla="+- 0 6630 6630"/>
                    <a:gd name="T21" fmla="*/ T20 w 59"/>
                    <a:gd name="T22" fmla="+- 0 6366 6338"/>
                    <a:gd name="T23" fmla="*/ 6366 h 59"/>
                    <a:gd name="T24" fmla="+- 0 6630 6630"/>
                    <a:gd name="T25" fmla="*/ T24 w 59"/>
                    <a:gd name="T26" fmla="+- 0 6375 6338"/>
                    <a:gd name="T27" fmla="*/ 6375 h 59"/>
                    <a:gd name="T28" fmla="+- 0 6632 6630"/>
                    <a:gd name="T29" fmla="*/ T28 w 59"/>
                    <a:gd name="T30" fmla="+- 0 6382 6338"/>
                    <a:gd name="T31" fmla="*/ 6382 h 59"/>
                    <a:gd name="T32" fmla="+- 0 6643 6630"/>
                    <a:gd name="T33" fmla="*/ T32 w 59"/>
                    <a:gd name="T34" fmla="+- 0 6393 6338"/>
                    <a:gd name="T35" fmla="*/ 6393 h 59"/>
                    <a:gd name="T36" fmla="+- 0 6650 6630"/>
                    <a:gd name="T37" fmla="*/ T36 w 59"/>
                    <a:gd name="T38" fmla="+- 0 6396 6338"/>
                    <a:gd name="T39" fmla="*/ 6396 h 59"/>
                    <a:gd name="T40" fmla="+- 0 6666 6630"/>
                    <a:gd name="T41" fmla="*/ T40 w 59"/>
                    <a:gd name="T42" fmla="+- 0 6396 6338"/>
                    <a:gd name="T43" fmla="*/ 6396 h 59"/>
                    <a:gd name="T44" fmla="+- 0 6673 6630"/>
                    <a:gd name="T45" fmla="*/ T44 w 59"/>
                    <a:gd name="T46" fmla="+- 0 6393 6338"/>
                    <a:gd name="T47" fmla="*/ 6393 h 59"/>
                    <a:gd name="T48" fmla="+- 0 6685 6630"/>
                    <a:gd name="T49" fmla="*/ T48 w 59"/>
                    <a:gd name="T50" fmla="+- 0 6382 6338"/>
                    <a:gd name="T51" fmla="*/ 6382 h 59"/>
                    <a:gd name="T52" fmla="+- 0 6688 6630"/>
                    <a:gd name="T53" fmla="*/ T52 w 59"/>
                    <a:gd name="T54" fmla="+- 0 6376 6338"/>
                    <a:gd name="T55" fmla="*/ 6376 h 59"/>
                    <a:gd name="T56" fmla="+- 0 6688 6630"/>
                    <a:gd name="T57" fmla="*/ T56 w 59"/>
                    <a:gd name="T58" fmla="+- 0 6359 6338"/>
                    <a:gd name="T59" fmla="*/ 6359 h 59"/>
                    <a:gd name="T60" fmla="+- 0 6685 6630"/>
                    <a:gd name="T61" fmla="*/ T60 w 59"/>
                    <a:gd name="T62" fmla="+- 0 6353 6338"/>
                    <a:gd name="T63" fmla="*/ 6353 h 59"/>
                    <a:gd name="T64" fmla="+- 0 6674 6630"/>
                    <a:gd name="T65" fmla="*/ T64 w 59"/>
                    <a:gd name="T66" fmla="+- 0 6341 6338"/>
                    <a:gd name="T67" fmla="*/ 6341 h 59"/>
                    <a:gd name="T68" fmla="+- 0 6667 6630"/>
                    <a:gd name="T69" fmla="*/ T68 w 59"/>
                    <a:gd name="T70" fmla="+- 0 6338 6338"/>
                    <a:gd name="T71" fmla="*/ 6338 h 59"/>
                    <a:gd name="T72" fmla="+- 0 6651 6630"/>
                    <a:gd name="T73" fmla="*/ T72 w 59"/>
                    <a:gd name="T74" fmla="+- 0 6338 6338"/>
                    <a:gd name="T75" fmla="*/ 633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5" y="3"/>
                      </a:lnTo>
                      <a:lnTo>
                        <a:pt x="9" y="8"/>
                      </a:lnTo>
                      <a:lnTo>
                        <a:pt x="3" y="14"/>
                      </a:lnTo>
                      <a:lnTo>
                        <a:pt x="0" y="20"/>
                      </a:lnTo>
                      <a:lnTo>
                        <a:pt x="0" y="28"/>
                      </a:lnTo>
                      <a:lnTo>
                        <a:pt x="0" y="37"/>
                      </a:lnTo>
                      <a:lnTo>
                        <a:pt x="2" y="44"/>
                      </a:lnTo>
                      <a:lnTo>
                        <a:pt x="13" y="55"/>
                      </a:lnTo>
                      <a:lnTo>
                        <a:pt x="20" y="58"/>
                      </a:lnTo>
                      <a:lnTo>
                        <a:pt x="36" y="58"/>
                      </a:lnTo>
                      <a:lnTo>
                        <a:pt x="43" y="55"/>
                      </a:lnTo>
                      <a:lnTo>
                        <a:pt x="55" y="44"/>
                      </a:lnTo>
                      <a:lnTo>
                        <a:pt x="58" y="38"/>
                      </a:lnTo>
                      <a:lnTo>
                        <a:pt x="58" y="21"/>
                      </a:lnTo>
                      <a:lnTo>
                        <a:pt x="55" y="15"/>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322">
                <a:extLst>
                  <a:ext uri="{FF2B5EF4-FFF2-40B4-BE49-F238E27FC236}">
                    <a16:creationId xmlns:a16="http://schemas.microsoft.com/office/drawing/2014/main" id="{28DFFA40-99B0-6041-A140-C169A7248DDF}"/>
                  </a:ext>
                </a:extLst>
              </p:cNvPr>
              <p:cNvGrpSpPr>
                <a:grpSpLocks/>
              </p:cNvGrpSpPr>
              <p:nvPr/>
            </p:nvGrpSpPr>
            <p:grpSpPr bwMode="auto">
              <a:xfrm>
                <a:off x="6770" y="6340"/>
                <a:ext cx="59" cy="59"/>
                <a:chOff x="6770" y="6340"/>
                <a:chExt cx="59" cy="59"/>
              </a:xfrm>
            </p:grpSpPr>
            <p:sp>
              <p:nvSpPr>
                <p:cNvPr id="214" name="Freeform 323">
                  <a:extLst>
                    <a:ext uri="{FF2B5EF4-FFF2-40B4-BE49-F238E27FC236}">
                      <a16:creationId xmlns:a16="http://schemas.microsoft.com/office/drawing/2014/main" id="{AC27C031-D16A-3742-A18E-0CFC88939AAA}"/>
                    </a:ext>
                  </a:extLst>
                </p:cNvPr>
                <p:cNvSpPr>
                  <a:spLocks/>
                </p:cNvSpPr>
                <p:nvPr/>
              </p:nvSpPr>
              <p:spPr bwMode="auto">
                <a:xfrm>
                  <a:off x="6770" y="6340"/>
                  <a:ext cx="59" cy="59"/>
                </a:xfrm>
                <a:custGeom>
                  <a:avLst/>
                  <a:gdLst>
                    <a:gd name="T0" fmla="+- 0 6792 6770"/>
                    <a:gd name="T1" fmla="*/ T0 w 59"/>
                    <a:gd name="T2" fmla="+- 0 6340 6340"/>
                    <a:gd name="T3" fmla="*/ 6340 h 59"/>
                    <a:gd name="T4" fmla="+- 0 6785 6770"/>
                    <a:gd name="T5" fmla="*/ T4 w 59"/>
                    <a:gd name="T6" fmla="+- 0 6343 6340"/>
                    <a:gd name="T7" fmla="*/ 6343 h 59"/>
                    <a:gd name="T8" fmla="+- 0 6779 6770"/>
                    <a:gd name="T9" fmla="*/ T8 w 59"/>
                    <a:gd name="T10" fmla="+- 0 6349 6340"/>
                    <a:gd name="T11" fmla="*/ 6349 h 59"/>
                    <a:gd name="T12" fmla="+- 0 6773 6770"/>
                    <a:gd name="T13" fmla="*/ T12 w 59"/>
                    <a:gd name="T14" fmla="+- 0 6354 6340"/>
                    <a:gd name="T15" fmla="*/ 6354 h 59"/>
                    <a:gd name="T16" fmla="+- 0 6770 6770"/>
                    <a:gd name="T17" fmla="*/ T16 w 59"/>
                    <a:gd name="T18" fmla="+- 0 6361 6340"/>
                    <a:gd name="T19" fmla="*/ 6361 h 59"/>
                    <a:gd name="T20" fmla="+- 0 6770 6770"/>
                    <a:gd name="T21" fmla="*/ T20 w 59"/>
                    <a:gd name="T22" fmla="+- 0 6369 6340"/>
                    <a:gd name="T23" fmla="*/ 6369 h 59"/>
                    <a:gd name="T24" fmla="+- 0 6770 6770"/>
                    <a:gd name="T25" fmla="*/ T24 w 59"/>
                    <a:gd name="T26" fmla="+- 0 6377 6340"/>
                    <a:gd name="T27" fmla="*/ 6377 h 59"/>
                    <a:gd name="T28" fmla="+- 0 6773 6770"/>
                    <a:gd name="T29" fmla="*/ T28 w 59"/>
                    <a:gd name="T30" fmla="+- 0 6384 6340"/>
                    <a:gd name="T31" fmla="*/ 6384 h 59"/>
                    <a:gd name="T32" fmla="+- 0 6784 6770"/>
                    <a:gd name="T33" fmla="*/ T32 w 59"/>
                    <a:gd name="T34" fmla="+- 0 6395 6340"/>
                    <a:gd name="T35" fmla="*/ 6395 h 59"/>
                    <a:gd name="T36" fmla="+- 0 6791 6770"/>
                    <a:gd name="T37" fmla="*/ T36 w 59"/>
                    <a:gd name="T38" fmla="+- 0 6398 6340"/>
                    <a:gd name="T39" fmla="*/ 6398 h 59"/>
                    <a:gd name="T40" fmla="+- 0 6807 6770"/>
                    <a:gd name="T41" fmla="*/ T40 w 59"/>
                    <a:gd name="T42" fmla="+- 0 6398 6340"/>
                    <a:gd name="T43" fmla="*/ 6398 h 59"/>
                    <a:gd name="T44" fmla="+- 0 6814 6770"/>
                    <a:gd name="T45" fmla="*/ T44 w 59"/>
                    <a:gd name="T46" fmla="+- 0 6396 6340"/>
                    <a:gd name="T47" fmla="*/ 6396 h 59"/>
                    <a:gd name="T48" fmla="+- 0 6825 6770"/>
                    <a:gd name="T49" fmla="*/ T48 w 59"/>
                    <a:gd name="T50" fmla="+- 0 6385 6340"/>
                    <a:gd name="T51" fmla="*/ 6385 h 59"/>
                    <a:gd name="T52" fmla="+- 0 6828 6770"/>
                    <a:gd name="T53" fmla="*/ T52 w 59"/>
                    <a:gd name="T54" fmla="+- 0 6378 6340"/>
                    <a:gd name="T55" fmla="*/ 6378 h 59"/>
                    <a:gd name="T56" fmla="+- 0 6828 6770"/>
                    <a:gd name="T57" fmla="*/ T56 w 59"/>
                    <a:gd name="T58" fmla="+- 0 6362 6340"/>
                    <a:gd name="T59" fmla="*/ 6362 h 59"/>
                    <a:gd name="T60" fmla="+- 0 6826 6770"/>
                    <a:gd name="T61" fmla="*/ T60 w 59"/>
                    <a:gd name="T62" fmla="+- 0 6355 6340"/>
                    <a:gd name="T63" fmla="*/ 6355 h 59"/>
                    <a:gd name="T64" fmla="+- 0 6814 6770"/>
                    <a:gd name="T65" fmla="*/ T64 w 59"/>
                    <a:gd name="T66" fmla="+- 0 6343 6340"/>
                    <a:gd name="T67" fmla="*/ 6343 h 59"/>
                    <a:gd name="T68" fmla="+- 0 6808 6770"/>
                    <a:gd name="T69" fmla="*/ T68 w 59"/>
                    <a:gd name="T70" fmla="+- 0 6340 6340"/>
                    <a:gd name="T71" fmla="*/ 6340 h 59"/>
                    <a:gd name="T72" fmla="+- 0 6792 6770"/>
                    <a:gd name="T73" fmla="*/ T72 w 59"/>
                    <a:gd name="T74" fmla="+- 0 6340 6340"/>
                    <a:gd name="T75" fmla="*/ 634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3" y="14"/>
                      </a:lnTo>
                      <a:lnTo>
                        <a:pt x="0" y="21"/>
                      </a:lnTo>
                      <a:lnTo>
                        <a:pt x="0" y="29"/>
                      </a:lnTo>
                      <a:lnTo>
                        <a:pt x="0" y="37"/>
                      </a:lnTo>
                      <a:lnTo>
                        <a:pt x="3" y="44"/>
                      </a:lnTo>
                      <a:lnTo>
                        <a:pt x="14" y="55"/>
                      </a:lnTo>
                      <a:lnTo>
                        <a:pt x="21" y="58"/>
                      </a:lnTo>
                      <a:lnTo>
                        <a:pt x="37" y="58"/>
                      </a:lnTo>
                      <a:lnTo>
                        <a:pt x="44" y="56"/>
                      </a:lnTo>
                      <a:lnTo>
                        <a:pt x="55" y="45"/>
                      </a:lnTo>
                      <a:lnTo>
                        <a:pt x="58" y="38"/>
                      </a:lnTo>
                      <a:lnTo>
                        <a:pt x="58" y="22"/>
                      </a:lnTo>
                      <a:lnTo>
                        <a:pt x="56"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324">
                <a:extLst>
                  <a:ext uri="{FF2B5EF4-FFF2-40B4-BE49-F238E27FC236}">
                    <a16:creationId xmlns:a16="http://schemas.microsoft.com/office/drawing/2014/main" id="{E2A677D4-129C-DF49-B4B5-6B44040E08DE}"/>
                  </a:ext>
                </a:extLst>
              </p:cNvPr>
              <p:cNvGrpSpPr>
                <a:grpSpLocks/>
              </p:cNvGrpSpPr>
              <p:nvPr/>
            </p:nvGrpSpPr>
            <p:grpSpPr bwMode="auto">
              <a:xfrm>
                <a:off x="6911" y="6343"/>
                <a:ext cx="59" cy="59"/>
                <a:chOff x="6911" y="6343"/>
                <a:chExt cx="59" cy="59"/>
              </a:xfrm>
            </p:grpSpPr>
            <p:sp>
              <p:nvSpPr>
                <p:cNvPr id="213" name="Freeform 325">
                  <a:extLst>
                    <a:ext uri="{FF2B5EF4-FFF2-40B4-BE49-F238E27FC236}">
                      <a16:creationId xmlns:a16="http://schemas.microsoft.com/office/drawing/2014/main" id="{DCD235F6-EBFC-B345-8C5A-98C27FA7267D}"/>
                    </a:ext>
                  </a:extLst>
                </p:cNvPr>
                <p:cNvSpPr>
                  <a:spLocks/>
                </p:cNvSpPr>
                <p:nvPr/>
              </p:nvSpPr>
              <p:spPr bwMode="auto">
                <a:xfrm>
                  <a:off x="6911" y="6343"/>
                  <a:ext cx="59" cy="59"/>
                </a:xfrm>
                <a:custGeom>
                  <a:avLst/>
                  <a:gdLst>
                    <a:gd name="T0" fmla="+- 0 6932 6911"/>
                    <a:gd name="T1" fmla="*/ T0 w 59"/>
                    <a:gd name="T2" fmla="+- 0 6343 6343"/>
                    <a:gd name="T3" fmla="*/ 6343 h 59"/>
                    <a:gd name="T4" fmla="+- 0 6925 6911"/>
                    <a:gd name="T5" fmla="*/ T4 w 59"/>
                    <a:gd name="T6" fmla="+- 0 6345 6343"/>
                    <a:gd name="T7" fmla="*/ 6345 h 59"/>
                    <a:gd name="T8" fmla="+- 0 6920 6911"/>
                    <a:gd name="T9" fmla="*/ T8 w 59"/>
                    <a:gd name="T10" fmla="+- 0 6351 6343"/>
                    <a:gd name="T11" fmla="*/ 6351 h 59"/>
                    <a:gd name="T12" fmla="+- 0 6914 6911"/>
                    <a:gd name="T13" fmla="*/ T12 w 59"/>
                    <a:gd name="T14" fmla="+- 0 6357 6343"/>
                    <a:gd name="T15" fmla="*/ 6357 h 59"/>
                    <a:gd name="T16" fmla="+- 0 6911 6911"/>
                    <a:gd name="T17" fmla="*/ T16 w 59"/>
                    <a:gd name="T18" fmla="+- 0 6363 6343"/>
                    <a:gd name="T19" fmla="*/ 6363 h 59"/>
                    <a:gd name="T20" fmla="+- 0 6911 6911"/>
                    <a:gd name="T21" fmla="*/ T20 w 59"/>
                    <a:gd name="T22" fmla="+- 0 6371 6343"/>
                    <a:gd name="T23" fmla="*/ 6371 h 59"/>
                    <a:gd name="T24" fmla="+- 0 6911 6911"/>
                    <a:gd name="T25" fmla="*/ T24 w 59"/>
                    <a:gd name="T26" fmla="+- 0 6379 6343"/>
                    <a:gd name="T27" fmla="*/ 6379 h 59"/>
                    <a:gd name="T28" fmla="+- 0 6913 6911"/>
                    <a:gd name="T29" fmla="*/ T28 w 59"/>
                    <a:gd name="T30" fmla="+- 0 6386 6343"/>
                    <a:gd name="T31" fmla="*/ 6386 h 59"/>
                    <a:gd name="T32" fmla="+- 0 6924 6911"/>
                    <a:gd name="T33" fmla="*/ T32 w 59"/>
                    <a:gd name="T34" fmla="+- 0 6398 6343"/>
                    <a:gd name="T35" fmla="*/ 6398 h 59"/>
                    <a:gd name="T36" fmla="+- 0 6931 6911"/>
                    <a:gd name="T37" fmla="*/ T36 w 59"/>
                    <a:gd name="T38" fmla="+- 0 6401 6343"/>
                    <a:gd name="T39" fmla="*/ 6401 h 59"/>
                    <a:gd name="T40" fmla="+- 0 6947 6911"/>
                    <a:gd name="T41" fmla="*/ T40 w 59"/>
                    <a:gd name="T42" fmla="+- 0 6401 6343"/>
                    <a:gd name="T43" fmla="*/ 6401 h 59"/>
                    <a:gd name="T44" fmla="+- 0 6954 6911"/>
                    <a:gd name="T45" fmla="*/ T44 w 59"/>
                    <a:gd name="T46" fmla="+- 0 6398 6343"/>
                    <a:gd name="T47" fmla="*/ 6398 h 59"/>
                    <a:gd name="T48" fmla="+- 0 6966 6911"/>
                    <a:gd name="T49" fmla="*/ T48 w 59"/>
                    <a:gd name="T50" fmla="+- 0 6387 6343"/>
                    <a:gd name="T51" fmla="*/ 6387 h 59"/>
                    <a:gd name="T52" fmla="+- 0 6969 6911"/>
                    <a:gd name="T53" fmla="*/ T52 w 59"/>
                    <a:gd name="T54" fmla="+- 0 6380 6343"/>
                    <a:gd name="T55" fmla="*/ 6380 h 59"/>
                    <a:gd name="T56" fmla="+- 0 6969 6911"/>
                    <a:gd name="T57" fmla="*/ T56 w 59"/>
                    <a:gd name="T58" fmla="+- 0 6364 6343"/>
                    <a:gd name="T59" fmla="*/ 6364 h 59"/>
                    <a:gd name="T60" fmla="+- 0 6966 6911"/>
                    <a:gd name="T61" fmla="*/ T60 w 59"/>
                    <a:gd name="T62" fmla="+- 0 6357 6343"/>
                    <a:gd name="T63" fmla="*/ 6357 h 59"/>
                    <a:gd name="T64" fmla="+- 0 6955 6911"/>
                    <a:gd name="T65" fmla="*/ T64 w 59"/>
                    <a:gd name="T66" fmla="+- 0 6346 6343"/>
                    <a:gd name="T67" fmla="*/ 6346 h 59"/>
                    <a:gd name="T68" fmla="+- 0 6948 6911"/>
                    <a:gd name="T69" fmla="*/ T68 w 59"/>
                    <a:gd name="T70" fmla="+- 0 6343 6343"/>
                    <a:gd name="T71" fmla="*/ 6343 h 59"/>
                    <a:gd name="T72" fmla="+- 0 6932 6911"/>
                    <a:gd name="T73" fmla="*/ T72 w 59"/>
                    <a:gd name="T74" fmla="+- 0 6343 6343"/>
                    <a:gd name="T75" fmla="*/ 634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1" y="0"/>
                      </a:moveTo>
                      <a:lnTo>
                        <a:pt x="14" y="2"/>
                      </a:lnTo>
                      <a:lnTo>
                        <a:pt x="9" y="8"/>
                      </a:lnTo>
                      <a:lnTo>
                        <a:pt x="3" y="14"/>
                      </a:lnTo>
                      <a:lnTo>
                        <a:pt x="0" y="20"/>
                      </a:lnTo>
                      <a:lnTo>
                        <a:pt x="0" y="28"/>
                      </a:lnTo>
                      <a:lnTo>
                        <a:pt x="0" y="36"/>
                      </a:lnTo>
                      <a:lnTo>
                        <a:pt x="2" y="43"/>
                      </a:lnTo>
                      <a:lnTo>
                        <a:pt x="13" y="55"/>
                      </a:lnTo>
                      <a:lnTo>
                        <a:pt x="20" y="58"/>
                      </a:lnTo>
                      <a:lnTo>
                        <a:pt x="36" y="58"/>
                      </a:lnTo>
                      <a:lnTo>
                        <a:pt x="43" y="55"/>
                      </a:lnTo>
                      <a:lnTo>
                        <a:pt x="55" y="44"/>
                      </a:lnTo>
                      <a:lnTo>
                        <a:pt x="58" y="37"/>
                      </a:lnTo>
                      <a:lnTo>
                        <a:pt x="58" y="21"/>
                      </a:lnTo>
                      <a:lnTo>
                        <a:pt x="55" y="14"/>
                      </a:lnTo>
                      <a:lnTo>
                        <a:pt x="44" y="3"/>
                      </a:lnTo>
                      <a:lnTo>
                        <a:pt x="37" y="0"/>
                      </a:lnTo>
                      <a:lnTo>
                        <a:pt x="2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326">
                <a:extLst>
                  <a:ext uri="{FF2B5EF4-FFF2-40B4-BE49-F238E27FC236}">
                    <a16:creationId xmlns:a16="http://schemas.microsoft.com/office/drawing/2014/main" id="{79496D15-F0E4-A744-A735-987E855BB1AE}"/>
                  </a:ext>
                </a:extLst>
              </p:cNvPr>
              <p:cNvGrpSpPr>
                <a:grpSpLocks/>
              </p:cNvGrpSpPr>
              <p:nvPr/>
            </p:nvGrpSpPr>
            <p:grpSpPr bwMode="auto">
              <a:xfrm>
                <a:off x="7051" y="6345"/>
                <a:ext cx="59" cy="59"/>
                <a:chOff x="7051" y="6345"/>
                <a:chExt cx="59" cy="59"/>
              </a:xfrm>
            </p:grpSpPr>
            <p:sp>
              <p:nvSpPr>
                <p:cNvPr id="212" name="Freeform 327">
                  <a:extLst>
                    <a:ext uri="{FF2B5EF4-FFF2-40B4-BE49-F238E27FC236}">
                      <a16:creationId xmlns:a16="http://schemas.microsoft.com/office/drawing/2014/main" id="{75569E96-9A51-A247-913D-65D9A65E0C79}"/>
                    </a:ext>
                  </a:extLst>
                </p:cNvPr>
                <p:cNvSpPr>
                  <a:spLocks/>
                </p:cNvSpPr>
                <p:nvPr/>
              </p:nvSpPr>
              <p:spPr bwMode="auto">
                <a:xfrm>
                  <a:off x="7051" y="6345"/>
                  <a:ext cx="59" cy="59"/>
                </a:xfrm>
                <a:custGeom>
                  <a:avLst/>
                  <a:gdLst>
                    <a:gd name="T0" fmla="+- 0 7073 7051"/>
                    <a:gd name="T1" fmla="*/ T0 w 59"/>
                    <a:gd name="T2" fmla="+- 0 6345 6345"/>
                    <a:gd name="T3" fmla="*/ 6345 h 59"/>
                    <a:gd name="T4" fmla="+- 0 7066 7051"/>
                    <a:gd name="T5" fmla="*/ T4 w 59"/>
                    <a:gd name="T6" fmla="+- 0 6348 6345"/>
                    <a:gd name="T7" fmla="*/ 6348 h 59"/>
                    <a:gd name="T8" fmla="+- 0 7060 7051"/>
                    <a:gd name="T9" fmla="*/ T8 w 59"/>
                    <a:gd name="T10" fmla="+- 0 6353 6345"/>
                    <a:gd name="T11" fmla="*/ 6353 h 59"/>
                    <a:gd name="T12" fmla="+- 0 7054 7051"/>
                    <a:gd name="T13" fmla="*/ T12 w 59"/>
                    <a:gd name="T14" fmla="+- 0 6359 6345"/>
                    <a:gd name="T15" fmla="*/ 6359 h 59"/>
                    <a:gd name="T16" fmla="+- 0 7051 7051"/>
                    <a:gd name="T17" fmla="*/ T16 w 59"/>
                    <a:gd name="T18" fmla="+- 0 6366 6345"/>
                    <a:gd name="T19" fmla="*/ 6366 h 59"/>
                    <a:gd name="T20" fmla="+- 0 7051 7051"/>
                    <a:gd name="T21" fmla="*/ T20 w 59"/>
                    <a:gd name="T22" fmla="+- 0 6373 6345"/>
                    <a:gd name="T23" fmla="*/ 6373 h 59"/>
                    <a:gd name="T24" fmla="+- 0 7051 7051"/>
                    <a:gd name="T25" fmla="*/ T24 w 59"/>
                    <a:gd name="T26" fmla="+- 0 6382 6345"/>
                    <a:gd name="T27" fmla="*/ 6382 h 59"/>
                    <a:gd name="T28" fmla="+- 0 7054 7051"/>
                    <a:gd name="T29" fmla="*/ T28 w 59"/>
                    <a:gd name="T30" fmla="+- 0 6389 6345"/>
                    <a:gd name="T31" fmla="*/ 6389 h 59"/>
                    <a:gd name="T32" fmla="+- 0 7065 7051"/>
                    <a:gd name="T33" fmla="*/ T32 w 59"/>
                    <a:gd name="T34" fmla="+- 0 6400 6345"/>
                    <a:gd name="T35" fmla="*/ 6400 h 59"/>
                    <a:gd name="T36" fmla="+- 0 7071 7051"/>
                    <a:gd name="T37" fmla="*/ T36 w 59"/>
                    <a:gd name="T38" fmla="+- 0 6403 6345"/>
                    <a:gd name="T39" fmla="*/ 6403 h 59"/>
                    <a:gd name="T40" fmla="+- 0 7088 7051"/>
                    <a:gd name="T41" fmla="*/ T40 w 59"/>
                    <a:gd name="T42" fmla="+- 0 6403 6345"/>
                    <a:gd name="T43" fmla="*/ 6403 h 59"/>
                    <a:gd name="T44" fmla="+- 0 7095 7051"/>
                    <a:gd name="T45" fmla="*/ T44 w 59"/>
                    <a:gd name="T46" fmla="+- 0 6401 6345"/>
                    <a:gd name="T47" fmla="*/ 6401 h 59"/>
                    <a:gd name="T48" fmla="+- 0 7106 7051"/>
                    <a:gd name="T49" fmla="*/ T48 w 59"/>
                    <a:gd name="T50" fmla="+- 0 6390 6345"/>
                    <a:gd name="T51" fmla="*/ 6390 h 59"/>
                    <a:gd name="T52" fmla="+- 0 7109 7051"/>
                    <a:gd name="T53" fmla="*/ T52 w 59"/>
                    <a:gd name="T54" fmla="+- 0 6383 6345"/>
                    <a:gd name="T55" fmla="*/ 6383 h 59"/>
                    <a:gd name="T56" fmla="+- 0 7109 7051"/>
                    <a:gd name="T57" fmla="*/ T56 w 59"/>
                    <a:gd name="T58" fmla="+- 0 6367 6345"/>
                    <a:gd name="T59" fmla="*/ 6367 h 59"/>
                    <a:gd name="T60" fmla="+- 0 7107 7051"/>
                    <a:gd name="T61" fmla="*/ T60 w 59"/>
                    <a:gd name="T62" fmla="+- 0 6360 6345"/>
                    <a:gd name="T63" fmla="*/ 6360 h 59"/>
                    <a:gd name="T64" fmla="+- 0 7101 7051"/>
                    <a:gd name="T65" fmla="*/ T64 w 59"/>
                    <a:gd name="T66" fmla="+- 0 6354 6345"/>
                    <a:gd name="T67" fmla="*/ 6354 h 59"/>
                    <a:gd name="T68" fmla="+- 0 7095 7051"/>
                    <a:gd name="T69" fmla="*/ T68 w 59"/>
                    <a:gd name="T70" fmla="+- 0 6348 6345"/>
                    <a:gd name="T71" fmla="*/ 6348 h 59"/>
                    <a:gd name="T72" fmla="+- 0 7089 7051"/>
                    <a:gd name="T73" fmla="*/ T72 w 59"/>
                    <a:gd name="T74" fmla="+- 0 6345 6345"/>
                    <a:gd name="T75" fmla="*/ 6345 h 59"/>
                    <a:gd name="T76" fmla="+- 0 7073 7051"/>
                    <a:gd name="T77" fmla="*/ T76 w 59"/>
                    <a:gd name="T78" fmla="+- 0 6345 6345"/>
                    <a:gd name="T79" fmla="*/ 634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9" h="59">
                      <a:moveTo>
                        <a:pt x="22" y="0"/>
                      </a:moveTo>
                      <a:lnTo>
                        <a:pt x="15" y="3"/>
                      </a:lnTo>
                      <a:lnTo>
                        <a:pt x="9" y="8"/>
                      </a:lnTo>
                      <a:lnTo>
                        <a:pt x="3" y="14"/>
                      </a:lnTo>
                      <a:lnTo>
                        <a:pt x="0" y="21"/>
                      </a:lnTo>
                      <a:lnTo>
                        <a:pt x="0" y="28"/>
                      </a:lnTo>
                      <a:lnTo>
                        <a:pt x="0" y="37"/>
                      </a:lnTo>
                      <a:lnTo>
                        <a:pt x="3" y="44"/>
                      </a:lnTo>
                      <a:lnTo>
                        <a:pt x="14" y="55"/>
                      </a:lnTo>
                      <a:lnTo>
                        <a:pt x="20" y="58"/>
                      </a:lnTo>
                      <a:lnTo>
                        <a:pt x="37" y="58"/>
                      </a:lnTo>
                      <a:lnTo>
                        <a:pt x="44" y="56"/>
                      </a:lnTo>
                      <a:lnTo>
                        <a:pt x="55" y="45"/>
                      </a:lnTo>
                      <a:lnTo>
                        <a:pt x="58" y="38"/>
                      </a:lnTo>
                      <a:lnTo>
                        <a:pt x="58" y="22"/>
                      </a:lnTo>
                      <a:lnTo>
                        <a:pt x="56" y="15"/>
                      </a:lnTo>
                      <a:lnTo>
                        <a:pt x="50" y="9"/>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328">
                <a:extLst>
                  <a:ext uri="{FF2B5EF4-FFF2-40B4-BE49-F238E27FC236}">
                    <a16:creationId xmlns:a16="http://schemas.microsoft.com/office/drawing/2014/main" id="{4FB01C49-A2FF-9A41-AB22-DD56F687AB1E}"/>
                  </a:ext>
                </a:extLst>
              </p:cNvPr>
              <p:cNvGrpSpPr>
                <a:grpSpLocks/>
              </p:cNvGrpSpPr>
              <p:nvPr/>
            </p:nvGrpSpPr>
            <p:grpSpPr bwMode="auto">
              <a:xfrm>
                <a:off x="7191" y="6347"/>
                <a:ext cx="59" cy="59"/>
                <a:chOff x="7191" y="6347"/>
                <a:chExt cx="59" cy="59"/>
              </a:xfrm>
            </p:grpSpPr>
            <p:sp>
              <p:nvSpPr>
                <p:cNvPr id="211" name="Freeform 329">
                  <a:extLst>
                    <a:ext uri="{FF2B5EF4-FFF2-40B4-BE49-F238E27FC236}">
                      <a16:creationId xmlns:a16="http://schemas.microsoft.com/office/drawing/2014/main" id="{C59D1E08-B69A-BF46-AB1E-06DABAF62C67}"/>
                    </a:ext>
                  </a:extLst>
                </p:cNvPr>
                <p:cNvSpPr>
                  <a:spLocks/>
                </p:cNvSpPr>
                <p:nvPr/>
              </p:nvSpPr>
              <p:spPr bwMode="auto">
                <a:xfrm>
                  <a:off x="7191" y="6347"/>
                  <a:ext cx="59" cy="59"/>
                </a:xfrm>
                <a:custGeom>
                  <a:avLst/>
                  <a:gdLst>
                    <a:gd name="T0" fmla="+- 0 7213 7191"/>
                    <a:gd name="T1" fmla="*/ T0 w 59"/>
                    <a:gd name="T2" fmla="+- 0 6347 6347"/>
                    <a:gd name="T3" fmla="*/ 6347 h 59"/>
                    <a:gd name="T4" fmla="+- 0 7206 7191"/>
                    <a:gd name="T5" fmla="*/ T4 w 59"/>
                    <a:gd name="T6" fmla="+- 0 6350 6347"/>
                    <a:gd name="T7" fmla="*/ 6350 h 59"/>
                    <a:gd name="T8" fmla="+- 0 7195 7191"/>
                    <a:gd name="T9" fmla="*/ T8 w 59"/>
                    <a:gd name="T10" fmla="+- 0 6361 6347"/>
                    <a:gd name="T11" fmla="*/ 6361 h 59"/>
                    <a:gd name="T12" fmla="+- 0 7192 7191"/>
                    <a:gd name="T13" fmla="*/ T12 w 59"/>
                    <a:gd name="T14" fmla="+- 0 6368 6347"/>
                    <a:gd name="T15" fmla="*/ 6368 h 59"/>
                    <a:gd name="T16" fmla="+- 0 7192 7191"/>
                    <a:gd name="T17" fmla="*/ T16 w 59"/>
                    <a:gd name="T18" fmla="+- 0 6376 6347"/>
                    <a:gd name="T19" fmla="*/ 6376 h 59"/>
                    <a:gd name="T20" fmla="+- 0 7191 7191"/>
                    <a:gd name="T21" fmla="*/ T20 w 59"/>
                    <a:gd name="T22" fmla="+- 0 6384 6347"/>
                    <a:gd name="T23" fmla="*/ 6384 h 59"/>
                    <a:gd name="T24" fmla="+- 0 7194 7191"/>
                    <a:gd name="T25" fmla="*/ T24 w 59"/>
                    <a:gd name="T26" fmla="+- 0 6391 6347"/>
                    <a:gd name="T27" fmla="*/ 6391 h 59"/>
                    <a:gd name="T28" fmla="+- 0 7205 7191"/>
                    <a:gd name="T29" fmla="*/ T28 w 59"/>
                    <a:gd name="T30" fmla="+- 0 6403 6347"/>
                    <a:gd name="T31" fmla="*/ 6403 h 59"/>
                    <a:gd name="T32" fmla="+- 0 7212 7191"/>
                    <a:gd name="T33" fmla="*/ T32 w 59"/>
                    <a:gd name="T34" fmla="+- 0 6405 6347"/>
                    <a:gd name="T35" fmla="*/ 6405 h 59"/>
                    <a:gd name="T36" fmla="+- 0 7228 7191"/>
                    <a:gd name="T37" fmla="*/ T36 w 59"/>
                    <a:gd name="T38" fmla="+- 0 6406 6347"/>
                    <a:gd name="T39" fmla="*/ 6406 h 59"/>
                    <a:gd name="T40" fmla="+- 0 7235 7191"/>
                    <a:gd name="T41" fmla="*/ T40 w 59"/>
                    <a:gd name="T42" fmla="+- 0 6403 6347"/>
                    <a:gd name="T43" fmla="*/ 6403 h 59"/>
                    <a:gd name="T44" fmla="+- 0 7246 7191"/>
                    <a:gd name="T45" fmla="*/ T44 w 59"/>
                    <a:gd name="T46" fmla="+- 0 6392 6347"/>
                    <a:gd name="T47" fmla="*/ 6392 h 59"/>
                    <a:gd name="T48" fmla="+- 0 7249 7191"/>
                    <a:gd name="T49" fmla="*/ T48 w 59"/>
                    <a:gd name="T50" fmla="+- 0 6385 6347"/>
                    <a:gd name="T51" fmla="*/ 6385 h 59"/>
                    <a:gd name="T52" fmla="+- 0 7250 7191"/>
                    <a:gd name="T53" fmla="*/ T52 w 59"/>
                    <a:gd name="T54" fmla="+- 0 6369 6347"/>
                    <a:gd name="T55" fmla="*/ 6369 h 59"/>
                    <a:gd name="T56" fmla="+- 0 7247 7191"/>
                    <a:gd name="T57" fmla="*/ T56 w 59"/>
                    <a:gd name="T58" fmla="+- 0 6362 6347"/>
                    <a:gd name="T59" fmla="*/ 6362 h 59"/>
                    <a:gd name="T60" fmla="+- 0 7236 7191"/>
                    <a:gd name="T61" fmla="*/ T60 w 59"/>
                    <a:gd name="T62" fmla="+- 0 6351 6347"/>
                    <a:gd name="T63" fmla="*/ 6351 h 59"/>
                    <a:gd name="T64" fmla="+- 0 7229 7191"/>
                    <a:gd name="T65" fmla="*/ T64 w 59"/>
                    <a:gd name="T66" fmla="+- 0 6348 6347"/>
                    <a:gd name="T67" fmla="*/ 6348 h 59"/>
                    <a:gd name="T68" fmla="+- 0 7213 7191"/>
                    <a:gd name="T69" fmla="*/ T68 w 59"/>
                    <a:gd name="T70" fmla="+- 0 6347 6347"/>
                    <a:gd name="T71" fmla="*/ 63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4" y="14"/>
                      </a:lnTo>
                      <a:lnTo>
                        <a:pt x="1" y="21"/>
                      </a:lnTo>
                      <a:lnTo>
                        <a:pt x="1" y="29"/>
                      </a:lnTo>
                      <a:lnTo>
                        <a:pt x="0" y="37"/>
                      </a:lnTo>
                      <a:lnTo>
                        <a:pt x="3" y="44"/>
                      </a:lnTo>
                      <a:lnTo>
                        <a:pt x="14" y="56"/>
                      </a:lnTo>
                      <a:lnTo>
                        <a:pt x="21" y="58"/>
                      </a:lnTo>
                      <a:lnTo>
                        <a:pt x="37" y="59"/>
                      </a:lnTo>
                      <a:lnTo>
                        <a:pt x="44" y="56"/>
                      </a:lnTo>
                      <a:lnTo>
                        <a:pt x="55" y="45"/>
                      </a:lnTo>
                      <a:lnTo>
                        <a:pt x="58" y="38"/>
                      </a:lnTo>
                      <a:lnTo>
                        <a:pt x="59"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330">
                <a:extLst>
                  <a:ext uri="{FF2B5EF4-FFF2-40B4-BE49-F238E27FC236}">
                    <a16:creationId xmlns:a16="http://schemas.microsoft.com/office/drawing/2014/main" id="{2EF9A09F-92D7-B243-8595-120086545DCA}"/>
                  </a:ext>
                </a:extLst>
              </p:cNvPr>
              <p:cNvGrpSpPr>
                <a:grpSpLocks/>
              </p:cNvGrpSpPr>
              <p:nvPr/>
            </p:nvGrpSpPr>
            <p:grpSpPr bwMode="auto">
              <a:xfrm>
                <a:off x="7332" y="6350"/>
                <a:ext cx="59" cy="59"/>
                <a:chOff x="7332" y="6350"/>
                <a:chExt cx="59" cy="59"/>
              </a:xfrm>
            </p:grpSpPr>
            <p:sp>
              <p:nvSpPr>
                <p:cNvPr id="210" name="Freeform 331">
                  <a:extLst>
                    <a:ext uri="{FF2B5EF4-FFF2-40B4-BE49-F238E27FC236}">
                      <a16:creationId xmlns:a16="http://schemas.microsoft.com/office/drawing/2014/main" id="{1505F045-DD7B-1044-9FC9-0DCD35631021}"/>
                    </a:ext>
                  </a:extLst>
                </p:cNvPr>
                <p:cNvSpPr>
                  <a:spLocks/>
                </p:cNvSpPr>
                <p:nvPr/>
              </p:nvSpPr>
              <p:spPr bwMode="auto">
                <a:xfrm>
                  <a:off x="7332" y="6350"/>
                  <a:ext cx="59" cy="59"/>
                </a:xfrm>
                <a:custGeom>
                  <a:avLst/>
                  <a:gdLst>
                    <a:gd name="T0" fmla="+- 0 7354 7332"/>
                    <a:gd name="T1" fmla="*/ T0 w 59"/>
                    <a:gd name="T2" fmla="+- 0 6350 6350"/>
                    <a:gd name="T3" fmla="*/ 6350 h 59"/>
                    <a:gd name="T4" fmla="+- 0 7347 7332"/>
                    <a:gd name="T5" fmla="*/ T4 w 59"/>
                    <a:gd name="T6" fmla="+- 0 6353 6350"/>
                    <a:gd name="T7" fmla="*/ 6353 h 59"/>
                    <a:gd name="T8" fmla="+- 0 7335 7332"/>
                    <a:gd name="T9" fmla="*/ T8 w 59"/>
                    <a:gd name="T10" fmla="+- 0 6364 6350"/>
                    <a:gd name="T11" fmla="*/ 6364 h 59"/>
                    <a:gd name="T12" fmla="+- 0 7332 7332"/>
                    <a:gd name="T13" fmla="*/ T12 w 59"/>
                    <a:gd name="T14" fmla="+- 0 6370 6350"/>
                    <a:gd name="T15" fmla="*/ 6370 h 59"/>
                    <a:gd name="T16" fmla="+- 0 7332 7332"/>
                    <a:gd name="T17" fmla="*/ T16 w 59"/>
                    <a:gd name="T18" fmla="+- 0 6378 6350"/>
                    <a:gd name="T19" fmla="*/ 6378 h 59"/>
                    <a:gd name="T20" fmla="+- 0 7332 7332"/>
                    <a:gd name="T21" fmla="*/ T20 w 59"/>
                    <a:gd name="T22" fmla="+- 0 6387 6350"/>
                    <a:gd name="T23" fmla="*/ 6387 h 59"/>
                    <a:gd name="T24" fmla="+- 0 7335 7332"/>
                    <a:gd name="T25" fmla="*/ T24 w 59"/>
                    <a:gd name="T26" fmla="+- 0 6394 6350"/>
                    <a:gd name="T27" fmla="*/ 6394 h 59"/>
                    <a:gd name="T28" fmla="+- 0 7345 7332"/>
                    <a:gd name="T29" fmla="*/ T28 w 59"/>
                    <a:gd name="T30" fmla="+- 0 6405 6350"/>
                    <a:gd name="T31" fmla="*/ 6405 h 59"/>
                    <a:gd name="T32" fmla="+- 0 7352 7332"/>
                    <a:gd name="T33" fmla="*/ T32 w 59"/>
                    <a:gd name="T34" fmla="+- 0 6408 6350"/>
                    <a:gd name="T35" fmla="*/ 6408 h 59"/>
                    <a:gd name="T36" fmla="+- 0 7369 7332"/>
                    <a:gd name="T37" fmla="*/ T36 w 59"/>
                    <a:gd name="T38" fmla="+- 0 6408 6350"/>
                    <a:gd name="T39" fmla="*/ 6408 h 59"/>
                    <a:gd name="T40" fmla="+- 0 7375 7332"/>
                    <a:gd name="T41" fmla="*/ T40 w 59"/>
                    <a:gd name="T42" fmla="+- 0 6405 6350"/>
                    <a:gd name="T43" fmla="*/ 6405 h 59"/>
                    <a:gd name="T44" fmla="+- 0 7387 7332"/>
                    <a:gd name="T45" fmla="*/ T44 w 59"/>
                    <a:gd name="T46" fmla="+- 0 6394 6350"/>
                    <a:gd name="T47" fmla="*/ 6394 h 59"/>
                    <a:gd name="T48" fmla="+- 0 7390 7332"/>
                    <a:gd name="T49" fmla="*/ T48 w 59"/>
                    <a:gd name="T50" fmla="+- 0 6388 6350"/>
                    <a:gd name="T51" fmla="*/ 6388 h 59"/>
                    <a:gd name="T52" fmla="+- 0 7390 7332"/>
                    <a:gd name="T53" fmla="*/ T52 w 59"/>
                    <a:gd name="T54" fmla="+- 0 6372 6350"/>
                    <a:gd name="T55" fmla="*/ 6372 h 59"/>
                    <a:gd name="T56" fmla="+- 0 7387 7332"/>
                    <a:gd name="T57" fmla="*/ T56 w 59"/>
                    <a:gd name="T58" fmla="+- 0 6365 6350"/>
                    <a:gd name="T59" fmla="*/ 6365 h 59"/>
                    <a:gd name="T60" fmla="+- 0 7376 7332"/>
                    <a:gd name="T61" fmla="*/ T60 w 59"/>
                    <a:gd name="T62" fmla="+- 0 6353 6350"/>
                    <a:gd name="T63" fmla="*/ 6353 h 59"/>
                    <a:gd name="T64" fmla="+- 0 7369 7332"/>
                    <a:gd name="T65" fmla="*/ T64 w 59"/>
                    <a:gd name="T66" fmla="+- 0 6350 6350"/>
                    <a:gd name="T67" fmla="*/ 6350 h 59"/>
                    <a:gd name="T68" fmla="+- 0 7354 7332"/>
                    <a:gd name="T69" fmla="*/ T68 w 59"/>
                    <a:gd name="T70" fmla="+- 0 6350 6350"/>
                    <a:gd name="T71" fmla="*/ 6350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28"/>
                      </a:lnTo>
                      <a:lnTo>
                        <a:pt x="0" y="37"/>
                      </a:lnTo>
                      <a:lnTo>
                        <a:pt x="3" y="44"/>
                      </a:lnTo>
                      <a:lnTo>
                        <a:pt x="13" y="55"/>
                      </a:lnTo>
                      <a:lnTo>
                        <a:pt x="20" y="58"/>
                      </a:lnTo>
                      <a:lnTo>
                        <a:pt x="37" y="58"/>
                      </a:lnTo>
                      <a:lnTo>
                        <a:pt x="43" y="55"/>
                      </a:lnTo>
                      <a:lnTo>
                        <a:pt x="55" y="44"/>
                      </a:lnTo>
                      <a:lnTo>
                        <a:pt x="58" y="38"/>
                      </a:lnTo>
                      <a:lnTo>
                        <a:pt x="58" y="22"/>
                      </a:lnTo>
                      <a:lnTo>
                        <a:pt x="55" y="15"/>
                      </a:lnTo>
                      <a:lnTo>
                        <a:pt x="44" y="3"/>
                      </a:lnTo>
                      <a:lnTo>
                        <a:pt x="37"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332">
                <a:extLst>
                  <a:ext uri="{FF2B5EF4-FFF2-40B4-BE49-F238E27FC236}">
                    <a16:creationId xmlns:a16="http://schemas.microsoft.com/office/drawing/2014/main" id="{439658A8-D9BD-B14F-B759-967B47132CB0}"/>
                  </a:ext>
                </a:extLst>
              </p:cNvPr>
              <p:cNvGrpSpPr>
                <a:grpSpLocks/>
              </p:cNvGrpSpPr>
              <p:nvPr/>
            </p:nvGrpSpPr>
            <p:grpSpPr bwMode="auto">
              <a:xfrm>
                <a:off x="7472" y="6352"/>
                <a:ext cx="59" cy="59"/>
                <a:chOff x="7472" y="6352"/>
                <a:chExt cx="59" cy="59"/>
              </a:xfrm>
            </p:grpSpPr>
            <p:sp>
              <p:nvSpPr>
                <p:cNvPr id="209" name="Freeform 333">
                  <a:extLst>
                    <a:ext uri="{FF2B5EF4-FFF2-40B4-BE49-F238E27FC236}">
                      <a16:creationId xmlns:a16="http://schemas.microsoft.com/office/drawing/2014/main" id="{D50C2790-8EBE-D948-8360-5436D5302C4C}"/>
                    </a:ext>
                  </a:extLst>
                </p:cNvPr>
                <p:cNvSpPr>
                  <a:spLocks/>
                </p:cNvSpPr>
                <p:nvPr/>
              </p:nvSpPr>
              <p:spPr bwMode="auto">
                <a:xfrm>
                  <a:off x="7472" y="6352"/>
                  <a:ext cx="59" cy="59"/>
                </a:xfrm>
                <a:custGeom>
                  <a:avLst/>
                  <a:gdLst>
                    <a:gd name="T0" fmla="+- 0 7494 7472"/>
                    <a:gd name="T1" fmla="*/ T0 w 59"/>
                    <a:gd name="T2" fmla="+- 0 6352 6352"/>
                    <a:gd name="T3" fmla="*/ 6352 h 59"/>
                    <a:gd name="T4" fmla="+- 0 7487 7472"/>
                    <a:gd name="T5" fmla="*/ T4 w 59"/>
                    <a:gd name="T6" fmla="+- 0 6355 6352"/>
                    <a:gd name="T7" fmla="*/ 6355 h 59"/>
                    <a:gd name="T8" fmla="+- 0 7481 7472"/>
                    <a:gd name="T9" fmla="*/ T8 w 59"/>
                    <a:gd name="T10" fmla="+- 0 6361 6352"/>
                    <a:gd name="T11" fmla="*/ 6361 h 59"/>
                    <a:gd name="T12" fmla="+- 0 7476 7472"/>
                    <a:gd name="T13" fmla="*/ T12 w 59"/>
                    <a:gd name="T14" fmla="+- 0 6366 6352"/>
                    <a:gd name="T15" fmla="*/ 6366 h 59"/>
                    <a:gd name="T16" fmla="+- 0 7473 7472"/>
                    <a:gd name="T17" fmla="*/ T16 w 59"/>
                    <a:gd name="T18" fmla="+- 0 6373 6352"/>
                    <a:gd name="T19" fmla="*/ 6373 h 59"/>
                    <a:gd name="T20" fmla="+- 0 7472 7472"/>
                    <a:gd name="T21" fmla="*/ T20 w 59"/>
                    <a:gd name="T22" fmla="+- 0 6381 6352"/>
                    <a:gd name="T23" fmla="*/ 6381 h 59"/>
                    <a:gd name="T24" fmla="+- 0 7472 7472"/>
                    <a:gd name="T25" fmla="*/ T24 w 59"/>
                    <a:gd name="T26" fmla="+- 0 6389 6352"/>
                    <a:gd name="T27" fmla="*/ 6389 h 59"/>
                    <a:gd name="T28" fmla="+- 0 7475 7472"/>
                    <a:gd name="T29" fmla="*/ T28 w 59"/>
                    <a:gd name="T30" fmla="+- 0 6396 6352"/>
                    <a:gd name="T31" fmla="*/ 6396 h 59"/>
                    <a:gd name="T32" fmla="+- 0 7486 7472"/>
                    <a:gd name="T33" fmla="*/ T32 w 59"/>
                    <a:gd name="T34" fmla="+- 0 6407 6352"/>
                    <a:gd name="T35" fmla="*/ 6407 h 59"/>
                    <a:gd name="T36" fmla="+- 0 7493 7472"/>
                    <a:gd name="T37" fmla="*/ T36 w 59"/>
                    <a:gd name="T38" fmla="+- 0 6410 6352"/>
                    <a:gd name="T39" fmla="*/ 6410 h 59"/>
                    <a:gd name="T40" fmla="+- 0 7509 7472"/>
                    <a:gd name="T41" fmla="*/ T40 w 59"/>
                    <a:gd name="T42" fmla="+- 0 6411 6352"/>
                    <a:gd name="T43" fmla="*/ 6411 h 59"/>
                    <a:gd name="T44" fmla="+- 0 7516 7472"/>
                    <a:gd name="T45" fmla="*/ T44 w 59"/>
                    <a:gd name="T46" fmla="+- 0 6408 6352"/>
                    <a:gd name="T47" fmla="*/ 6408 h 59"/>
                    <a:gd name="T48" fmla="+- 0 7527 7472"/>
                    <a:gd name="T49" fmla="*/ T48 w 59"/>
                    <a:gd name="T50" fmla="+- 0 6397 6352"/>
                    <a:gd name="T51" fmla="*/ 6397 h 59"/>
                    <a:gd name="T52" fmla="+- 0 7530 7472"/>
                    <a:gd name="T53" fmla="*/ T52 w 59"/>
                    <a:gd name="T54" fmla="+- 0 6390 6352"/>
                    <a:gd name="T55" fmla="*/ 6390 h 59"/>
                    <a:gd name="T56" fmla="+- 0 7531 7472"/>
                    <a:gd name="T57" fmla="*/ T56 w 59"/>
                    <a:gd name="T58" fmla="+- 0 6374 6352"/>
                    <a:gd name="T59" fmla="*/ 6374 h 59"/>
                    <a:gd name="T60" fmla="+- 0 7528 7472"/>
                    <a:gd name="T61" fmla="*/ T60 w 59"/>
                    <a:gd name="T62" fmla="+- 0 6367 6352"/>
                    <a:gd name="T63" fmla="*/ 6367 h 59"/>
                    <a:gd name="T64" fmla="+- 0 7517 7472"/>
                    <a:gd name="T65" fmla="*/ T64 w 59"/>
                    <a:gd name="T66" fmla="+- 0 6355 6352"/>
                    <a:gd name="T67" fmla="*/ 6355 h 59"/>
                    <a:gd name="T68" fmla="+- 0 7510 7472"/>
                    <a:gd name="T69" fmla="*/ T68 w 59"/>
                    <a:gd name="T70" fmla="+- 0 6352 6352"/>
                    <a:gd name="T71" fmla="*/ 6352 h 59"/>
                    <a:gd name="T72" fmla="+- 0 7494 7472"/>
                    <a:gd name="T73" fmla="*/ T72 w 59"/>
                    <a:gd name="T74" fmla="+- 0 6352 6352"/>
                    <a:gd name="T75" fmla="*/ 635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9" y="9"/>
                      </a:lnTo>
                      <a:lnTo>
                        <a:pt x="4" y="14"/>
                      </a:lnTo>
                      <a:lnTo>
                        <a:pt x="1" y="21"/>
                      </a:lnTo>
                      <a:lnTo>
                        <a:pt x="0" y="29"/>
                      </a:lnTo>
                      <a:lnTo>
                        <a:pt x="0" y="37"/>
                      </a:lnTo>
                      <a:lnTo>
                        <a:pt x="3" y="44"/>
                      </a:lnTo>
                      <a:lnTo>
                        <a:pt x="14" y="55"/>
                      </a:lnTo>
                      <a:lnTo>
                        <a:pt x="21" y="58"/>
                      </a:lnTo>
                      <a:lnTo>
                        <a:pt x="37" y="59"/>
                      </a:lnTo>
                      <a:lnTo>
                        <a:pt x="44"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334">
                <a:extLst>
                  <a:ext uri="{FF2B5EF4-FFF2-40B4-BE49-F238E27FC236}">
                    <a16:creationId xmlns:a16="http://schemas.microsoft.com/office/drawing/2014/main" id="{9D086101-AA35-2B4C-B0AF-140084FFE246}"/>
                  </a:ext>
                </a:extLst>
              </p:cNvPr>
              <p:cNvGrpSpPr>
                <a:grpSpLocks/>
              </p:cNvGrpSpPr>
              <p:nvPr/>
            </p:nvGrpSpPr>
            <p:grpSpPr bwMode="auto">
              <a:xfrm>
                <a:off x="5080" y="7254"/>
                <a:ext cx="61" cy="61"/>
                <a:chOff x="5080" y="7254"/>
                <a:chExt cx="61" cy="61"/>
              </a:xfrm>
            </p:grpSpPr>
            <p:sp>
              <p:nvSpPr>
                <p:cNvPr id="208" name="Freeform 335">
                  <a:extLst>
                    <a:ext uri="{FF2B5EF4-FFF2-40B4-BE49-F238E27FC236}">
                      <a16:creationId xmlns:a16="http://schemas.microsoft.com/office/drawing/2014/main" id="{09776D24-4B8F-F54A-9863-DA87B65A38BC}"/>
                    </a:ext>
                  </a:extLst>
                </p:cNvPr>
                <p:cNvSpPr>
                  <a:spLocks/>
                </p:cNvSpPr>
                <p:nvPr/>
              </p:nvSpPr>
              <p:spPr bwMode="auto">
                <a:xfrm>
                  <a:off x="5080" y="7254"/>
                  <a:ext cx="61" cy="61"/>
                </a:xfrm>
                <a:custGeom>
                  <a:avLst/>
                  <a:gdLst>
                    <a:gd name="T0" fmla="+- 0 5109 5080"/>
                    <a:gd name="T1" fmla="*/ T0 w 61"/>
                    <a:gd name="T2" fmla="+- 0 7254 7254"/>
                    <a:gd name="T3" fmla="*/ 7254 h 61"/>
                    <a:gd name="T4" fmla="+- 0 5094 5080"/>
                    <a:gd name="T5" fmla="*/ T4 w 61"/>
                    <a:gd name="T6" fmla="+- 0 7258 7254"/>
                    <a:gd name="T7" fmla="*/ 7258 h 61"/>
                    <a:gd name="T8" fmla="+- 0 5088 5080"/>
                    <a:gd name="T9" fmla="*/ T8 w 61"/>
                    <a:gd name="T10" fmla="+- 0 7263 7254"/>
                    <a:gd name="T11" fmla="*/ 7263 h 61"/>
                    <a:gd name="T12" fmla="+- 0 5081 5080"/>
                    <a:gd name="T13" fmla="*/ T12 w 61"/>
                    <a:gd name="T14" fmla="+- 0 7277 7254"/>
                    <a:gd name="T15" fmla="*/ 7277 h 61"/>
                    <a:gd name="T16" fmla="+- 0 5080 5080"/>
                    <a:gd name="T17" fmla="*/ T16 w 61"/>
                    <a:gd name="T18" fmla="+- 0 7285 7254"/>
                    <a:gd name="T19" fmla="*/ 7285 h 61"/>
                    <a:gd name="T20" fmla="+- 0 5084 5080"/>
                    <a:gd name="T21" fmla="*/ T20 w 61"/>
                    <a:gd name="T22" fmla="+- 0 7300 7254"/>
                    <a:gd name="T23" fmla="*/ 7300 h 61"/>
                    <a:gd name="T24" fmla="+- 0 5089 5080"/>
                    <a:gd name="T25" fmla="*/ T24 w 61"/>
                    <a:gd name="T26" fmla="+- 0 7305 7254"/>
                    <a:gd name="T27" fmla="*/ 7305 h 61"/>
                    <a:gd name="T28" fmla="+- 0 5103 5080"/>
                    <a:gd name="T29" fmla="*/ T28 w 61"/>
                    <a:gd name="T30" fmla="+- 0 7313 7254"/>
                    <a:gd name="T31" fmla="*/ 7313 h 61"/>
                    <a:gd name="T32" fmla="+- 0 5111 5080"/>
                    <a:gd name="T33" fmla="*/ T32 w 61"/>
                    <a:gd name="T34" fmla="+- 0 7314 7254"/>
                    <a:gd name="T35" fmla="*/ 7314 h 61"/>
                    <a:gd name="T36" fmla="+- 0 5126 5080"/>
                    <a:gd name="T37" fmla="*/ T36 w 61"/>
                    <a:gd name="T38" fmla="+- 0 7309 7254"/>
                    <a:gd name="T39" fmla="*/ 7309 h 61"/>
                    <a:gd name="T40" fmla="+- 0 5132 5080"/>
                    <a:gd name="T41" fmla="*/ T40 w 61"/>
                    <a:gd name="T42" fmla="+- 0 7305 7254"/>
                    <a:gd name="T43" fmla="*/ 7305 h 61"/>
                    <a:gd name="T44" fmla="+- 0 5135 5080"/>
                    <a:gd name="T45" fmla="*/ T44 w 61"/>
                    <a:gd name="T46" fmla="+- 0 7298 7254"/>
                    <a:gd name="T47" fmla="*/ 7298 h 61"/>
                    <a:gd name="T48" fmla="+- 0 5139 5080"/>
                    <a:gd name="T49" fmla="*/ T48 w 61"/>
                    <a:gd name="T50" fmla="+- 0 7291 7254"/>
                    <a:gd name="T51" fmla="*/ 7291 h 61"/>
                    <a:gd name="T52" fmla="+- 0 5140 5080"/>
                    <a:gd name="T53" fmla="*/ T52 w 61"/>
                    <a:gd name="T54" fmla="+- 0 7283 7254"/>
                    <a:gd name="T55" fmla="*/ 7283 h 61"/>
                    <a:gd name="T56" fmla="+- 0 5135 5080"/>
                    <a:gd name="T57" fmla="*/ T56 w 61"/>
                    <a:gd name="T58" fmla="+- 0 7268 7254"/>
                    <a:gd name="T59" fmla="*/ 7268 h 61"/>
                    <a:gd name="T60" fmla="+- 0 5131 5080"/>
                    <a:gd name="T61" fmla="*/ T60 w 61"/>
                    <a:gd name="T62" fmla="+- 0 7262 7254"/>
                    <a:gd name="T63" fmla="*/ 7262 h 61"/>
                    <a:gd name="T64" fmla="+- 0 5117 5080"/>
                    <a:gd name="T65" fmla="*/ T64 w 61"/>
                    <a:gd name="T66" fmla="+- 0 7255 7254"/>
                    <a:gd name="T67" fmla="*/ 7255 h 61"/>
                    <a:gd name="T68" fmla="+- 0 5109 5080"/>
                    <a:gd name="T69" fmla="*/ T68 w 61"/>
                    <a:gd name="T70" fmla="+- 0 7254 7254"/>
                    <a:gd name="T71" fmla="*/ 72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5" y="44"/>
                      </a:lnTo>
                      <a:lnTo>
                        <a:pt x="59" y="37"/>
                      </a:lnTo>
                      <a:lnTo>
                        <a:pt x="60" y="29"/>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336">
                <a:extLst>
                  <a:ext uri="{FF2B5EF4-FFF2-40B4-BE49-F238E27FC236}">
                    <a16:creationId xmlns:a16="http://schemas.microsoft.com/office/drawing/2014/main" id="{1A11BAAD-4270-D648-90FE-1A5ECB2E61A3}"/>
                  </a:ext>
                </a:extLst>
              </p:cNvPr>
              <p:cNvGrpSpPr>
                <a:grpSpLocks/>
              </p:cNvGrpSpPr>
              <p:nvPr/>
            </p:nvGrpSpPr>
            <p:grpSpPr bwMode="auto">
              <a:xfrm>
                <a:off x="5203" y="7321"/>
                <a:ext cx="61" cy="61"/>
                <a:chOff x="5203" y="7321"/>
                <a:chExt cx="61" cy="61"/>
              </a:xfrm>
            </p:grpSpPr>
            <p:sp>
              <p:nvSpPr>
                <p:cNvPr id="207" name="Freeform 337">
                  <a:extLst>
                    <a:ext uri="{FF2B5EF4-FFF2-40B4-BE49-F238E27FC236}">
                      <a16:creationId xmlns:a16="http://schemas.microsoft.com/office/drawing/2014/main" id="{550BFB87-9865-244D-A903-42E66838DD61}"/>
                    </a:ext>
                  </a:extLst>
                </p:cNvPr>
                <p:cNvSpPr>
                  <a:spLocks/>
                </p:cNvSpPr>
                <p:nvPr/>
              </p:nvSpPr>
              <p:spPr bwMode="auto">
                <a:xfrm>
                  <a:off x="5203" y="7321"/>
                  <a:ext cx="61" cy="61"/>
                </a:xfrm>
                <a:custGeom>
                  <a:avLst/>
                  <a:gdLst>
                    <a:gd name="T0" fmla="+- 0 5233 5203"/>
                    <a:gd name="T1" fmla="*/ T0 w 61"/>
                    <a:gd name="T2" fmla="+- 0 7321 7321"/>
                    <a:gd name="T3" fmla="*/ 7321 h 61"/>
                    <a:gd name="T4" fmla="+- 0 5218 5203"/>
                    <a:gd name="T5" fmla="*/ T4 w 61"/>
                    <a:gd name="T6" fmla="+- 0 7325 7321"/>
                    <a:gd name="T7" fmla="*/ 7325 h 61"/>
                    <a:gd name="T8" fmla="+- 0 5212 5203"/>
                    <a:gd name="T9" fmla="*/ T8 w 61"/>
                    <a:gd name="T10" fmla="+- 0 7330 7321"/>
                    <a:gd name="T11" fmla="*/ 7330 h 61"/>
                    <a:gd name="T12" fmla="+- 0 5204 5203"/>
                    <a:gd name="T13" fmla="*/ T12 w 61"/>
                    <a:gd name="T14" fmla="+- 0 7344 7321"/>
                    <a:gd name="T15" fmla="*/ 7344 h 61"/>
                    <a:gd name="T16" fmla="+- 0 5203 5203"/>
                    <a:gd name="T17" fmla="*/ T16 w 61"/>
                    <a:gd name="T18" fmla="+- 0 7352 7321"/>
                    <a:gd name="T19" fmla="*/ 7352 h 61"/>
                    <a:gd name="T20" fmla="+- 0 5208 5203"/>
                    <a:gd name="T21" fmla="*/ T20 w 61"/>
                    <a:gd name="T22" fmla="+- 0 7367 7321"/>
                    <a:gd name="T23" fmla="*/ 7367 h 61"/>
                    <a:gd name="T24" fmla="+- 0 5212 5203"/>
                    <a:gd name="T25" fmla="*/ T24 w 61"/>
                    <a:gd name="T26" fmla="+- 0 7372 7321"/>
                    <a:gd name="T27" fmla="*/ 7372 h 61"/>
                    <a:gd name="T28" fmla="+- 0 5227 5203"/>
                    <a:gd name="T29" fmla="*/ T28 w 61"/>
                    <a:gd name="T30" fmla="+- 0 7380 7321"/>
                    <a:gd name="T31" fmla="*/ 7380 h 61"/>
                    <a:gd name="T32" fmla="+- 0 5234 5203"/>
                    <a:gd name="T33" fmla="*/ T32 w 61"/>
                    <a:gd name="T34" fmla="+- 0 7381 7321"/>
                    <a:gd name="T35" fmla="*/ 7381 h 61"/>
                    <a:gd name="T36" fmla="+- 0 5249 5203"/>
                    <a:gd name="T37" fmla="*/ T36 w 61"/>
                    <a:gd name="T38" fmla="+- 0 7376 7321"/>
                    <a:gd name="T39" fmla="*/ 7376 h 61"/>
                    <a:gd name="T40" fmla="+- 0 5255 5203"/>
                    <a:gd name="T41" fmla="*/ T40 w 61"/>
                    <a:gd name="T42" fmla="+- 0 7372 7321"/>
                    <a:gd name="T43" fmla="*/ 7372 h 61"/>
                    <a:gd name="T44" fmla="+- 0 5263 5203"/>
                    <a:gd name="T45" fmla="*/ T44 w 61"/>
                    <a:gd name="T46" fmla="+- 0 7358 7321"/>
                    <a:gd name="T47" fmla="*/ 7358 h 61"/>
                    <a:gd name="T48" fmla="+- 0 5263 5203"/>
                    <a:gd name="T49" fmla="*/ T48 w 61"/>
                    <a:gd name="T50" fmla="+- 0 7350 7321"/>
                    <a:gd name="T51" fmla="*/ 7350 h 61"/>
                    <a:gd name="T52" fmla="+- 0 5259 5203"/>
                    <a:gd name="T53" fmla="*/ T52 w 61"/>
                    <a:gd name="T54" fmla="+- 0 7335 7321"/>
                    <a:gd name="T55" fmla="*/ 7335 h 61"/>
                    <a:gd name="T56" fmla="+- 0 5254 5203"/>
                    <a:gd name="T57" fmla="*/ T56 w 61"/>
                    <a:gd name="T58" fmla="+- 0 7329 7321"/>
                    <a:gd name="T59" fmla="*/ 7329 h 61"/>
                    <a:gd name="T60" fmla="+- 0 5240 5203"/>
                    <a:gd name="T61" fmla="*/ T60 w 61"/>
                    <a:gd name="T62" fmla="+- 0 7321 7321"/>
                    <a:gd name="T63" fmla="*/ 7321 h 61"/>
                    <a:gd name="T64" fmla="+- 0 5233 5203"/>
                    <a:gd name="T65" fmla="*/ T64 w 61"/>
                    <a:gd name="T66" fmla="+- 0 7321 7321"/>
                    <a:gd name="T67" fmla="*/ 73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4"/>
                      </a:lnTo>
                      <a:lnTo>
                        <a:pt x="9" y="9"/>
                      </a:lnTo>
                      <a:lnTo>
                        <a:pt x="1" y="23"/>
                      </a:lnTo>
                      <a:lnTo>
                        <a:pt x="0" y="31"/>
                      </a:lnTo>
                      <a:lnTo>
                        <a:pt x="5" y="46"/>
                      </a:lnTo>
                      <a:lnTo>
                        <a:pt x="9" y="51"/>
                      </a:lnTo>
                      <a:lnTo>
                        <a:pt x="24" y="59"/>
                      </a:lnTo>
                      <a:lnTo>
                        <a:pt x="31" y="60"/>
                      </a:lnTo>
                      <a:lnTo>
                        <a:pt x="46" y="55"/>
                      </a:lnTo>
                      <a:lnTo>
                        <a:pt x="52" y="51"/>
                      </a:lnTo>
                      <a:lnTo>
                        <a:pt x="60" y="37"/>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338">
                <a:extLst>
                  <a:ext uri="{FF2B5EF4-FFF2-40B4-BE49-F238E27FC236}">
                    <a16:creationId xmlns:a16="http://schemas.microsoft.com/office/drawing/2014/main" id="{AEC60C14-C582-CB47-B470-2862E1745E6E}"/>
                  </a:ext>
                </a:extLst>
              </p:cNvPr>
              <p:cNvGrpSpPr>
                <a:grpSpLocks/>
              </p:cNvGrpSpPr>
              <p:nvPr/>
            </p:nvGrpSpPr>
            <p:grpSpPr bwMode="auto">
              <a:xfrm>
                <a:off x="5327" y="7388"/>
                <a:ext cx="61" cy="61"/>
                <a:chOff x="5327" y="7388"/>
                <a:chExt cx="61" cy="61"/>
              </a:xfrm>
            </p:grpSpPr>
            <p:sp>
              <p:nvSpPr>
                <p:cNvPr id="206" name="Freeform 339">
                  <a:extLst>
                    <a:ext uri="{FF2B5EF4-FFF2-40B4-BE49-F238E27FC236}">
                      <a16:creationId xmlns:a16="http://schemas.microsoft.com/office/drawing/2014/main" id="{9A8A013D-48AC-A142-8C25-6A0F16645449}"/>
                    </a:ext>
                  </a:extLst>
                </p:cNvPr>
                <p:cNvSpPr>
                  <a:spLocks/>
                </p:cNvSpPr>
                <p:nvPr/>
              </p:nvSpPr>
              <p:spPr bwMode="auto">
                <a:xfrm>
                  <a:off x="5327" y="7388"/>
                  <a:ext cx="61" cy="61"/>
                </a:xfrm>
                <a:custGeom>
                  <a:avLst/>
                  <a:gdLst>
                    <a:gd name="T0" fmla="+- 0 5356 5327"/>
                    <a:gd name="T1" fmla="*/ T0 w 61"/>
                    <a:gd name="T2" fmla="+- 0 7388 7388"/>
                    <a:gd name="T3" fmla="*/ 7388 h 61"/>
                    <a:gd name="T4" fmla="+- 0 5341 5327"/>
                    <a:gd name="T5" fmla="*/ T4 w 61"/>
                    <a:gd name="T6" fmla="+- 0 7392 7388"/>
                    <a:gd name="T7" fmla="*/ 7392 h 61"/>
                    <a:gd name="T8" fmla="+- 0 5335 5327"/>
                    <a:gd name="T9" fmla="*/ T8 w 61"/>
                    <a:gd name="T10" fmla="+- 0 7397 7388"/>
                    <a:gd name="T11" fmla="*/ 7397 h 61"/>
                    <a:gd name="T12" fmla="+- 0 5328 5327"/>
                    <a:gd name="T13" fmla="*/ T12 w 61"/>
                    <a:gd name="T14" fmla="+- 0 7411 7388"/>
                    <a:gd name="T15" fmla="*/ 7411 h 61"/>
                    <a:gd name="T16" fmla="+- 0 5327 5327"/>
                    <a:gd name="T17" fmla="*/ T16 w 61"/>
                    <a:gd name="T18" fmla="+- 0 7418 7388"/>
                    <a:gd name="T19" fmla="*/ 7418 h 61"/>
                    <a:gd name="T20" fmla="+- 0 5329 5327"/>
                    <a:gd name="T21" fmla="*/ T20 w 61"/>
                    <a:gd name="T22" fmla="+- 0 7426 7388"/>
                    <a:gd name="T23" fmla="*/ 7426 h 61"/>
                    <a:gd name="T24" fmla="+- 0 5358 5327"/>
                    <a:gd name="T25" fmla="*/ T24 w 61"/>
                    <a:gd name="T26" fmla="+- 0 7448 7388"/>
                    <a:gd name="T27" fmla="*/ 7448 h 61"/>
                    <a:gd name="T28" fmla="+- 0 5373 5327"/>
                    <a:gd name="T29" fmla="*/ T28 w 61"/>
                    <a:gd name="T30" fmla="+- 0 7443 7388"/>
                    <a:gd name="T31" fmla="*/ 7443 h 61"/>
                    <a:gd name="T32" fmla="+- 0 5379 5327"/>
                    <a:gd name="T33" fmla="*/ T32 w 61"/>
                    <a:gd name="T34" fmla="+- 0 7438 7388"/>
                    <a:gd name="T35" fmla="*/ 7438 h 61"/>
                    <a:gd name="T36" fmla="+- 0 5383 5327"/>
                    <a:gd name="T37" fmla="*/ T36 w 61"/>
                    <a:gd name="T38" fmla="+- 0 7431 7388"/>
                    <a:gd name="T39" fmla="*/ 7431 h 61"/>
                    <a:gd name="T40" fmla="+- 0 5386 5327"/>
                    <a:gd name="T41" fmla="*/ T40 w 61"/>
                    <a:gd name="T42" fmla="+- 0 7424 7388"/>
                    <a:gd name="T43" fmla="*/ 7424 h 61"/>
                    <a:gd name="T44" fmla="+- 0 5387 5327"/>
                    <a:gd name="T45" fmla="*/ T44 w 61"/>
                    <a:gd name="T46" fmla="+- 0 7417 7388"/>
                    <a:gd name="T47" fmla="*/ 7417 h 61"/>
                    <a:gd name="T48" fmla="+- 0 5385 5327"/>
                    <a:gd name="T49" fmla="*/ T48 w 61"/>
                    <a:gd name="T50" fmla="+- 0 7409 7388"/>
                    <a:gd name="T51" fmla="*/ 7409 h 61"/>
                    <a:gd name="T52" fmla="+- 0 5382 5327"/>
                    <a:gd name="T53" fmla="*/ T52 w 61"/>
                    <a:gd name="T54" fmla="+- 0 7402 7388"/>
                    <a:gd name="T55" fmla="*/ 7402 h 61"/>
                    <a:gd name="T56" fmla="+- 0 5378 5327"/>
                    <a:gd name="T57" fmla="*/ T56 w 61"/>
                    <a:gd name="T58" fmla="+- 0 7396 7388"/>
                    <a:gd name="T59" fmla="*/ 7396 h 61"/>
                    <a:gd name="T60" fmla="+- 0 5364 5327"/>
                    <a:gd name="T61" fmla="*/ T60 w 61"/>
                    <a:gd name="T62" fmla="+- 0 7388 7388"/>
                    <a:gd name="T63" fmla="*/ 7388 h 61"/>
                    <a:gd name="T64" fmla="+- 0 5356 5327"/>
                    <a:gd name="T65" fmla="*/ T64 w 61"/>
                    <a:gd name="T66" fmla="+- 0 7388 7388"/>
                    <a:gd name="T67" fmla="*/ 73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29" y="0"/>
                      </a:moveTo>
                      <a:lnTo>
                        <a:pt x="14" y="4"/>
                      </a:lnTo>
                      <a:lnTo>
                        <a:pt x="8" y="9"/>
                      </a:lnTo>
                      <a:lnTo>
                        <a:pt x="1" y="23"/>
                      </a:lnTo>
                      <a:lnTo>
                        <a:pt x="0" y="30"/>
                      </a:lnTo>
                      <a:lnTo>
                        <a:pt x="2" y="38"/>
                      </a:lnTo>
                      <a:lnTo>
                        <a:pt x="31" y="60"/>
                      </a:lnTo>
                      <a:lnTo>
                        <a:pt x="46" y="55"/>
                      </a:lnTo>
                      <a:lnTo>
                        <a:pt x="52" y="50"/>
                      </a:lnTo>
                      <a:lnTo>
                        <a:pt x="56" y="43"/>
                      </a:lnTo>
                      <a:lnTo>
                        <a:pt x="59" y="36"/>
                      </a:lnTo>
                      <a:lnTo>
                        <a:pt x="60" y="29"/>
                      </a:lnTo>
                      <a:lnTo>
                        <a:pt x="58" y="21"/>
                      </a:lnTo>
                      <a:lnTo>
                        <a:pt x="55" y="14"/>
                      </a:lnTo>
                      <a:lnTo>
                        <a:pt x="51" y="8"/>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340">
                <a:extLst>
                  <a:ext uri="{FF2B5EF4-FFF2-40B4-BE49-F238E27FC236}">
                    <a16:creationId xmlns:a16="http://schemas.microsoft.com/office/drawing/2014/main" id="{3D18FB4E-EA36-5A45-A60A-BA9D720157B3}"/>
                  </a:ext>
                </a:extLst>
              </p:cNvPr>
              <p:cNvGrpSpPr>
                <a:grpSpLocks/>
              </p:cNvGrpSpPr>
              <p:nvPr/>
            </p:nvGrpSpPr>
            <p:grpSpPr bwMode="auto">
              <a:xfrm>
                <a:off x="5450" y="7454"/>
                <a:ext cx="61" cy="61"/>
                <a:chOff x="5450" y="7454"/>
                <a:chExt cx="61" cy="61"/>
              </a:xfrm>
            </p:grpSpPr>
            <p:sp>
              <p:nvSpPr>
                <p:cNvPr id="205" name="Freeform 341">
                  <a:extLst>
                    <a:ext uri="{FF2B5EF4-FFF2-40B4-BE49-F238E27FC236}">
                      <a16:creationId xmlns:a16="http://schemas.microsoft.com/office/drawing/2014/main" id="{9CB56782-9B2E-2B49-8187-35E65AEFC9E7}"/>
                    </a:ext>
                  </a:extLst>
                </p:cNvPr>
                <p:cNvSpPr>
                  <a:spLocks/>
                </p:cNvSpPr>
                <p:nvPr/>
              </p:nvSpPr>
              <p:spPr bwMode="auto">
                <a:xfrm>
                  <a:off x="5450" y="7454"/>
                  <a:ext cx="61" cy="61"/>
                </a:xfrm>
                <a:custGeom>
                  <a:avLst/>
                  <a:gdLst>
                    <a:gd name="T0" fmla="+- 0 5480 5450"/>
                    <a:gd name="T1" fmla="*/ T0 w 61"/>
                    <a:gd name="T2" fmla="+- 0 7454 7454"/>
                    <a:gd name="T3" fmla="*/ 7454 h 61"/>
                    <a:gd name="T4" fmla="+- 0 5465 5450"/>
                    <a:gd name="T5" fmla="*/ T4 w 61"/>
                    <a:gd name="T6" fmla="+- 0 7459 7454"/>
                    <a:gd name="T7" fmla="*/ 7459 h 61"/>
                    <a:gd name="T8" fmla="+- 0 5459 5450"/>
                    <a:gd name="T9" fmla="*/ T8 w 61"/>
                    <a:gd name="T10" fmla="+- 0 7464 7454"/>
                    <a:gd name="T11" fmla="*/ 7464 h 61"/>
                    <a:gd name="T12" fmla="+- 0 5451 5450"/>
                    <a:gd name="T13" fmla="*/ T12 w 61"/>
                    <a:gd name="T14" fmla="+- 0 7478 7454"/>
                    <a:gd name="T15" fmla="*/ 7478 h 61"/>
                    <a:gd name="T16" fmla="+- 0 5450 5450"/>
                    <a:gd name="T17" fmla="*/ T16 w 61"/>
                    <a:gd name="T18" fmla="+- 0 7485 7454"/>
                    <a:gd name="T19" fmla="*/ 7485 h 61"/>
                    <a:gd name="T20" fmla="+- 0 5453 5450"/>
                    <a:gd name="T21" fmla="*/ T20 w 61"/>
                    <a:gd name="T22" fmla="+- 0 7493 7454"/>
                    <a:gd name="T23" fmla="*/ 7493 h 61"/>
                    <a:gd name="T24" fmla="+- 0 5455 5450"/>
                    <a:gd name="T25" fmla="*/ T24 w 61"/>
                    <a:gd name="T26" fmla="+- 0 7500 7454"/>
                    <a:gd name="T27" fmla="*/ 7500 h 61"/>
                    <a:gd name="T28" fmla="+- 0 5460 5450"/>
                    <a:gd name="T29" fmla="*/ T28 w 61"/>
                    <a:gd name="T30" fmla="+- 0 7506 7454"/>
                    <a:gd name="T31" fmla="*/ 7506 h 61"/>
                    <a:gd name="T32" fmla="+- 0 5474 5450"/>
                    <a:gd name="T33" fmla="*/ T32 w 61"/>
                    <a:gd name="T34" fmla="+- 0 7514 7454"/>
                    <a:gd name="T35" fmla="*/ 7514 h 61"/>
                    <a:gd name="T36" fmla="+- 0 5481 5450"/>
                    <a:gd name="T37" fmla="*/ T36 w 61"/>
                    <a:gd name="T38" fmla="+- 0 7515 7454"/>
                    <a:gd name="T39" fmla="*/ 7515 h 61"/>
                    <a:gd name="T40" fmla="+- 0 5496 5450"/>
                    <a:gd name="T41" fmla="*/ T40 w 61"/>
                    <a:gd name="T42" fmla="+- 0 7510 7454"/>
                    <a:gd name="T43" fmla="*/ 7510 h 61"/>
                    <a:gd name="T44" fmla="+- 0 5502 5450"/>
                    <a:gd name="T45" fmla="*/ T44 w 61"/>
                    <a:gd name="T46" fmla="+- 0 7505 7454"/>
                    <a:gd name="T47" fmla="*/ 7505 h 61"/>
                    <a:gd name="T48" fmla="+- 0 5506 5450"/>
                    <a:gd name="T49" fmla="*/ T48 w 61"/>
                    <a:gd name="T50" fmla="+- 0 7498 7454"/>
                    <a:gd name="T51" fmla="*/ 7498 h 61"/>
                    <a:gd name="T52" fmla="+- 0 5510 5450"/>
                    <a:gd name="T53" fmla="*/ T52 w 61"/>
                    <a:gd name="T54" fmla="+- 0 7491 7454"/>
                    <a:gd name="T55" fmla="*/ 7491 h 61"/>
                    <a:gd name="T56" fmla="+- 0 5510 5450"/>
                    <a:gd name="T57" fmla="*/ T56 w 61"/>
                    <a:gd name="T58" fmla="+- 0 7484 7454"/>
                    <a:gd name="T59" fmla="*/ 7484 h 61"/>
                    <a:gd name="T60" fmla="+- 0 5508 5450"/>
                    <a:gd name="T61" fmla="*/ T60 w 61"/>
                    <a:gd name="T62" fmla="+- 0 7476 7454"/>
                    <a:gd name="T63" fmla="*/ 7476 h 61"/>
                    <a:gd name="T64" fmla="+- 0 5480 5450"/>
                    <a:gd name="T65" fmla="*/ T64 w 61"/>
                    <a:gd name="T66" fmla="+- 0 7454 7454"/>
                    <a:gd name="T67" fmla="*/ 74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0" y="30"/>
                      </a:lnTo>
                      <a:lnTo>
                        <a:pt x="58" y="22"/>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342">
                <a:extLst>
                  <a:ext uri="{FF2B5EF4-FFF2-40B4-BE49-F238E27FC236}">
                    <a16:creationId xmlns:a16="http://schemas.microsoft.com/office/drawing/2014/main" id="{E5DED8F9-682B-5E43-A862-56CB91634154}"/>
                  </a:ext>
                </a:extLst>
              </p:cNvPr>
              <p:cNvGrpSpPr>
                <a:grpSpLocks/>
              </p:cNvGrpSpPr>
              <p:nvPr/>
            </p:nvGrpSpPr>
            <p:grpSpPr bwMode="auto">
              <a:xfrm>
                <a:off x="5574" y="7521"/>
                <a:ext cx="61" cy="61"/>
                <a:chOff x="5574" y="7521"/>
                <a:chExt cx="61" cy="61"/>
              </a:xfrm>
            </p:grpSpPr>
            <p:sp>
              <p:nvSpPr>
                <p:cNvPr id="204" name="Freeform 343">
                  <a:extLst>
                    <a:ext uri="{FF2B5EF4-FFF2-40B4-BE49-F238E27FC236}">
                      <a16:creationId xmlns:a16="http://schemas.microsoft.com/office/drawing/2014/main" id="{19FD967C-5DA3-C247-80FE-5DBDDFC8725E}"/>
                    </a:ext>
                  </a:extLst>
                </p:cNvPr>
                <p:cNvSpPr>
                  <a:spLocks/>
                </p:cNvSpPr>
                <p:nvPr/>
              </p:nvSpPr>
              <p:spPr bwMode="auto">
                <a:xfrm>
                  <a:off x="5574" y="7521"/>
                  <a:ext cx="61" cy="61"/>
                </a:xfrm>
                <a:custGeom>
                  <a:avLst/>
                  <a:gdLst>
                    <a:gd name="T0" fmla="+- 0 5603 5574"/>
                    <a:gd name="T1" fmla="*/ T0 w 61"/>
                    <a:gd name="T2" fmla="+- 0 7521 7521"/>
                    <a:gd name="T3" fmla="*/ 7521 h 61"/>
                    <a:gd name="T4" fmla="+- 0 5588 5574"/>
                    <a:gd name="T5" fmla="*/ T4 w 61"/>
                    <a:gd name="T6" fmla="+- 0 7526 7521"/>
                    <a:gd name="T7" fmla="*/ 7526 h 61"/>
                    <a:gd name="T8" fmla="+- 0 5582 5574"/>
                    <a:gd name="T9" fmla="*/ T8 w 61"/>
                    <a:gd name="T10" fmla="+- 0 7530 7521"/>
                    <a:gd name="T11" fmla="*/ 7530 h 61"/>
                    <a:gd name="T12" fmla="+- 0 5575 5574"/>
                    <a:gd name="T13" fmla="*/ T12 w 61"/>
                    <a:gd name="T14" fmla="+- 0 7545 7521"/>
                    <a:gd name="T15" fmla="*/ 7545 h 61"/>
                    <a:gd name="T16" fmla="+- 0 5574 5574"/>
                    <a:gd name="T17" fmla="*/ T16 w 61"/>
                    <a:gd name="T18" fmla="+- 0 7552 7521"/>
                    <a:gd name="T19" fmla="*/ 7552 h 61"/>
                    <a:gd name="T20" fmla="+- 0 5578 5574"/>
                    <a:gd name="T21" fmla="*/ T20 w 61"/>
                    <a:gd name="T22" fmla="+- 0 7567 7521"/>
                    <a:gd name="T23" fmla="*/ 7567 h 61"/>
                    <a:gd name="T24" fmla="+- 0 5583 5574"/>
                    <a:gd name="T25" fmla="*/ T24 w 61"/>
                    <a:gd name="T26" fmla="+- 0 7573 7521"/>
                    <a:gd name="T27" fmla="*/ 7573 h 61"/>
                    <a:gd name="T28" fmla="+- 0 5597 5574"/>
                    <a:gd name="T29" fmla="*/ T28 w 61"/>
                    <a:gd name="T30" fmla="+- 0 7581 7521"/>
                    <a:gd name="T31" fmla="*/ 7581 h 61"/>
                    <a:gd name="T32" fmla="+- 0 5605 5574"/>
                    <a:gd name="T33" fmla="*/ T32 w 61"/>
                    <a:gd name="T34" fmla="+- 0 7581 7521"/>
                    <a:gd name="T35" fmla="*/ 7581 h 61"/>
                    <a:gd name="T36" fmla="+- 0 5620 5574"/>
                    <a:gd name="T37" fmla="*/ T36 w 61"/>
                    <a:gd name="T38" fmla="+- 0 7577 7521"/>
                    <a:gd name="T39" fmla="*/ 7577 h 61"/>
                    <a:gd name="T40" fmla="+- 0 5626 5574"/>
                    <a:gd name="T41" fmla="*/ T40 w 61"/>
                    <a:gd name="T42" fmla="+- 0 7572 7521"/>
                    <a:gd name="T43" fmla="*/ 7572 h 61"/>
                    <a:gd name="T44" fmla="+- 0 5629 5574"/>
                    <a:gd name="T45" fmla="*/ T44 w 61"/>
                    <a:gd name="T46" fmla="+- 0 7565 7521"/>
                    <a:gd name="T47" fmla="*/ 7565 h 61"/>
                    <a:gd name="T48" fmla="+- 0 5633 5574"/>
                    <a:gd name="T49" fmla="*/ T48 w 61"/>
                    <a:gd name="T50" fmla="+- 0 7558 7521"/>
                    <a:gd name="T51" fmla="*/ 7558 h 61"/>
                    <a:gd name="T52" fmla="+- 0 5634 5574"/>
                    <a:gd name="T53" fmla="*/ T52 w 61"/>
                    <a:gd name="T54" fmla="+- 0 7551 7521"/>
                    <a:gd name="T55" fmla="*/ 7551 h 61"/>
                    <a:gd name="T56" fmla="+- 0 5629 5574"/>
                    <a:gd name="T57" fmla="*/ T56 w 61"/>
                    <a:gd name="T58" fmla="+- 0 7535 7521"/>
                    <a:gd name="T59" fmla="*/ 7535 h 61"/>
                    <a:gd name="T60" fmla="+- 0 5625 5574"/>
                    <a:gd name="T61" fmla="*/ T60 w 61"/>
                    <a:gd name="T62" fmla="+- 0 7530 7521"/>
                    <a:gd name="T63" fmla="*/ 7530 h 61"/>
                    <a:gd name="T64" fmla="+- 0 5611 5574"/>
                    <a:gd name="T65" fmla="*/ T64 w 61"/>
                    <a:gd name="T66" fmla="+- 0 7522 7521"/>
                    <a:gd name="T67" fmla="*/ 7522 h 61"/>
                    <a:gd name="T68" fmla="+- 0 5603 5574"/>
                    <a:gd name="T69" fmla="*/ T68 w 61"/>
                    <a:gd name="T70" fmla="+- 0 7521 7521"/>
                    <a:gd name="T71" fmla="*/ 75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29" y="0"/>
                      </a:moveTo>
                      <a:lnTo>
                        <a:pt x="14" y="5"/>
                      </a:lnTo>
                      <a:lnTo>
                        <a:pt x="8" y="9"/>
                      </a:lnTo>
                      <a:lnTo>
                        <a:pt x="1" y="24"/>
                      </a:lnTo>
                      <a:lnTo>
                        <a:pt x="0" y="31"/>
                      </a:lnTo>
                      <a:lnTo>
                        <a:pt x="4" y="46"/>
                      </a:lnTo>
                      <a:lnTo>
                        <a:pt x="9" y="52"/>
                      </a:lnTo>
                      <a:lnTo>
                        <a:pt x="23" y="60"/>
                      </a:lnTo>
                      <a:lnTo>
                        <a:pt x="31" y="60"/>
                      </a:lnTo>
                      <a:lnTo>
                        <a:pt x="46" y="56"/>
                      </a:lnTo>
                      <a:lnTo>
                        <a:pt x="52" y="51"/>
                      </a:lnTo>
                      <a:lnTo>
                        <a:pt x="55" y="44"/>
                      </a:lnTo>
                      <a:lnTo>
                        <a:pt x="59" y="37"/>
                      </a:lnTo>
                      <a:lnTo>
                        <a:pt x="60" y="30"/>
                      </a:lnTo>
                      <a:lnTo>
                        <a:pt x="55" y="14"/>
                      </a:lnTo>
                      <a:lnTo>
                        <a:pt x="51" y="9"/>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344">
                <a:extLst>
                  <a:ext uri="{FF2B5EF4-FFF2-40B4-BE49-F238E27FC236}">
                    <a16:creationId xmlns:a16="http://schemas.microsoft.com/office/drawing/2014/main" id="{76D6123D-626C-5640-8080-F9295B3B1420}"/>
                  </a:ext>
                </a:extLst>
              </p:cNvPr>
              <p:cNvGrpSpPr>
                <a:grpSpLocks/>
              </p:cNvGrpSpPr>
              <p:nvPr/>
            </p:nvGrpSpPr>
            <p:grpSpPr bwMode="auto">
              <a:xfrm>
                <a:off x="5697" y="7588"/>
                <a:ext cx="61" cy="61"/>
                <a:chOff x="5697" y="7588"/>
                <a:chExt cx="61" cy="61"/>
              </a:xfrm>
            </p:grpSpPr>
            <p:sp>
              <p:nvSpPr>
                <p:cNvPr id="203" name="Freeform 345">
                  <a:extLst>
                    <a:ext uri="{FF2B5EF4-FFF2-40B4-BE49-F238E27FC236}">
                      <a16:creationId xmlns:a16="http://schemas.microsoft.com/office/drawing/2014/main" id="{8995375A-8969-434E-9162-8EAB647F4036}"/>
                    </a:ext>
                  </a:extLst>
                </p:cNvPr>
                <p:cNvSpPr>
                  <a:spLocks/>
                </p:cNvSpPr>
                <p:nvPr/>
              </p:nvSpPr>
              <p:spPr bwMode="auto">
                <a:xfrm>
                  <a:off x="5697" y="7588"/>
                  <a:ext cx="61" cy="61"/>
                </a:xfrm>
                <a:custGeom>
                  <a:avLst/>
                  <a:gdLst>
                    <a:gd name="T0" fmla="+- 0 5727 5697"/>
                    <a:gd name="T1" fmla="*/ T0 w 61"/>
                    <a:gd name="T2" fmla="+- 0 7588 7588"/>
                    <a:gd name="T3" fmla="*/ 7588 h 61"/>
                    <a:gd name="T4" fmla="+- 0 5712 5697"/>
                    <a:gd name="T5" fmla="*/ T4 w 61"/>
                    <a:gd name="T6" fmla="+- 0 7593 7588"/>
                    <a:gd name="T7" fmla="*/ 7593 h 61"/>
                    <a:gd name="T8" fmla="+- 0 5706 5697"/>
                    <a:gd name="T9" fmla="*/ T8 w 61"/>
                    <a:gd name="T10" fmla="+- 0 7597 7588"/>
                    <a:gd name="T11" fmla="*/ 7597 h 61"/>
                    <a:gd name="T12" fmla="+- 0 5698 5697"/>
                    <a:gd name="T13" fmla="*/ T12 w 61"/>
                    <a:gd name="T14" fmla="+- 0 7612 7588"/>
                    <a:gd name="T15" fmla="*/ 7612 h 61"/>
                    <a:gd name="T16" fmla="+- 0 5697 5697"/>
                    <a:gd name="T17" fmla="*/ T16 w 61"/>
                    <a:gd name="T18" fmla="+- 0 7619 7588"/>
                    <a:gd name="T19" fmla="*/ 7619 h 61"/>
                    <a:gd name="T20" fmla="+- 0 5699 5697"/>
                    <a:gd name="T21" fmla="*/ T20 w 61"/>
                    <a:gd name="T22" fmla="+- 0 7627 7588"/>
                    <a:gd name="T23" fmla="*/ 7627 h 61"/>
                    <a:gd name="T24" fmla="+- 0 5702 5697"/>
                    <a:gd name="T25" fmla="*/ T24 w 61"/>
                    <a:gd name="T26" fmla="+- 0 7634 7588"/>
                    <a:gd name="T27" fmla="*/ 7634 h 61"/>
                    <a:gd name="T28" fmla="+- 0 5706 5697"/>
                    <a:gd name="T29" fmla="*/ T28 w 61"/>
                    <a:gd name="T30" fmla="+- 0 7640 7588"/>
                    <a:gd name="T31" fmla="*/ 7640 h 61"/>
                    <a:gd name="T32" fmla="+- 0 5714 5697"/>
                    <a:gd name="T33" fmla="*/ T32 w 61"/>
                    <a:gd name="T34" fmla="+- 0 7644 7588"/>
                    <a:gd name="T35" fmla="*/ 7644 h 61"/>
                    <a:gd name="T36" fmla="+- 0 5721 5697"/>
                    <a:gd name="T37" fmla="*/ T36 w 61"/>
                    <a:gd name="T38" fmla="+- 0 7648 7588"/>
                    <a:gd name="T39" fmla="*/ 7648 h 61"/>
                    <a:gd name="T40" fmla="+- 0 5757 5697"/>
                    <a:gd name="T41" fmla="*/ T40 w 61"/>
                    <a:gd name="T42" fmla="+- 0 7618 7588"/>
                    <a:gd name="T43" fmla="*/ 7618 h 61"/>
                    <a:gd name="T44" fmla="+- 0 5753 5697"/>
                    <a:gd name="T45" fmla="*/ T44 w 61"/>
                    <a:gd name="T46" fmla="+- 0 7602 7588"/>
                    <a:gd name="T47" fmla="*/ 7602 h 61"/>
                    <a:gd name="T48" fmla="+- 0 5748 5697"/>
                    <a:gd name="T49" fmla="*/ T48 w 61"/>
                    <a:gd name="T50" fmla="+- 0 7596 7588"/>
                    <a:gd name="T51" fmla="*/ 7596 h 61"/>
                    <a:gd name="T52" fmla="+- 0 5734 5697"/>
                    <a:gd name="T53" fmla="*/ T52 w 61"/>
                    <a:gd name="T54" fmla="+- 0 7589 7588"/>
                    <a:gd name="T55" fmla="*/ 7589 h 61"/>
                    <a:gd name="T56" fmla="+- 0 5727 5697"/>
                    <a:gd name="T57" fmla="*/ T56 w 61"/>
                    <a:gd name="T58" fmla="+- 0 7588 7588"/>
                    <a:gd name="T59" fmla="*/ 75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5"/>
                      </a:lnTo>
                      <a:lnTo>
                        <a:pt x="9" y="9"/>
                      </a:lnTo>
                      <a:lnTo>
                        <a:pt x="1" y="24"/>
                      </a:lnTo>
                      <a:lnTo>
                        <a:pt x="0" y="31"/>
                      </a:lnTo>
                      <a:lnTo>
                        <a:pt x="2" y="39"/>
                      </a:lnTo>
                      <a:lnTo>
                        <a:pt x="5" y="46"/>
                      </a:lnTo>
                      <a:lnTo>
                        <a:pt x="9" y="52"/>
                      </a:lnTo>
                      <a:lnTo>
                        <a:pt x="17" y="56"/>
                      </a:lnTo>
                      <a:lnTo>
                        <a:pt x="24" y="60"/>
                      </a:lnTo>
                      <a:lnTo>
                        <a:pt x="60" y="30"/>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346">
                <a:extLst>
                  <a:ext uri="{FF2B5EF4-FFF2-40B4-BE49-F238E27FC236}">
                    <a16:creationId xmlns:a16="http://schemas.microsoft.com/office/drawing/2014/main" id="{6ECB2807-72A7-BC45-91D4-9C42384CAC59}"/>
                  </a:ext>
                </a:extLst>
              </p:cNvPr>
              <p:cNvGrpSpPr>
                <a:grpSpLocks/>
              </p:cNvGrpSpPr>
              <p:nvPr/>
            </p:nvGrpSpPr>
            <p:grpSpPr bwMode="auto">
              <a:xfrm>
                <a:off x="5821" y="7655"/>
                <a:ext cx="61" cy="61"/>
                <a:chOff x="5821" y="7655"/>
                <a:chExt cx="61" cy="61"/>
              </a:xfrm>
            </p:grpSpPr>
            <p:sp>
              <p:nvSpPr>
                <p:cNvPr id="202" name="Freeform 347">
                  <a:extLst>
                    <a:ext uri="{FF2B5EF4-FFF2-40B4-BE49-F238E27FC236}">
                      <a16:creationId xmlns:a16="http://schemas.microsoft.com/office/drawing/2014/main" id="{FAB84D68-B808-7045-AD2D-C3110C841369}"/>
                    </a:ext>
                  </a:extLst>
                </p:cNvPr>
                <p:cNvSpPr>
                  <a:spLocks/>
                </p:cNvSpPr>
                <p:nvPr/>
              </p:nvSpPr>
              <p:spPr bwMode="auto">
                <a:xfrm>
                  <a:off x="5821" y="7655"/>
                  <a:ext cx="61" cy="61"/>
                </a:xfrm>
                <a:custGeom>
                  <a:avLst/>
                  <a:gdLst>
                    <a:gd name="T0" fmla="+- 0 5850 5821"/>
                    <a:gd name="T1" fmla="*/ T0 w 61"/>
                    <a:gd name="T2" fmla="+- 0 7655 7655"/>
                    <a:gd name="T3" fmla="*/ 7655 h 61"/>
                    <a:gd name="T4" fmla="+- 0 5835 5821"/>
                    <a:gd name="T5" fmla="*/ T4 w 61"/>
                    <a:gd name="T6" fmla="+- 0 7660 7655"/>
                    <a:gd name="T7" fmla="*/ 7660 h 61"/>
                    <a:gd name="T8" fmla="+- 0 5829 5821"/>
                    <a:gd name="T9" fmla="*/ T8 w 61"/>
                    <a:gd name="T10" fmla="+- 0 7664 7655"/>
                    <a:gd name="T11" fmla="*/ 7664 h 61"/>
                    <a:gd name="T12" fmla="+- 0 5822 5821"/>
                    <a:gd name="T13" fmla="*/ T12 w 61"/>
                    <a:gd name="T14" fmla="+- 0 7678 7655"/>
                    <a:gd name="T15" fmla="*/ 7678 h 61"/>
                    <a:gd name="T16" fmla="+- 0 5821 5821"/>
                    <a:gd name="T17" fmla="*/ T16 w 61"/>
                    <a:gd name="T18" fmla="+- 0 7686 7655"/>
                    <a:gd name="T19" fmla="*/ 7686 h 61"/>
                    <a:gd name="T20" fmla="+- 0 5825 5821"/>
                    <a:gd name="T21" fmla="*/ T20 w 61"/>
                    <a:gd name="T22" fmla="+- 0 7701 7655"/>
                    <a:gd name="T23" fmla="*/ 7701 h 61"/>
                    <a:gd name="T24" fmla="+- 0 5830 5821"/>
                    <a:gd name="T25" fmla="*/ T24 w 61"/>
                    <a:gd name="T26" fmla="+- 0 7707 7655"/>
                    <a:gd name="T27" fmla="*/ 7707 h 61"/>
                    <a:gd name="T28" fmla="+- 0 5844 5821"/>
                    <a:gd name="T29" fmla="*/ T28 w 61"/>
                    <a:gd name="T30" fmla="+- 0 7714 7655"/>
                    <a:gd name="T31" fmla="*/ 7714 h 61"/>
                    <a:gd name="T32" fmla="+- 0 5852 5821"/>
                    <a:gd name="T33" fmla="*/ T32 w 61"/>
                    <a:gd name="T34" fmla="+- 0 7715 7655"/>
                    <a:gd name="T35" fmla="*/ 7715 h 61"/>
                    <a:gd name="T36" fmla="+- 0 5859 5821"/>
                    <a:gd name="T37" fmla="*/ T36 w 61"/>
                    <a:gd name="T38" fmla="+- 0 7713 7655"/>
                    <a:gd name="T39" fmla="*/ 7713 h 61"/>
                    <a:gd name="T40" fmla="+- 0 5867 5821"/>
                    <a:gd name="T41" fmla="*/ T40 w 61"/>
                    <a:gd name="T42" fmla="+- 0 7711 7655"/>
                    <a:gd name="T43" fmla="*/ 7711 h 61"/>
                    <a:gd name="T44" fmla="+- 0 5873 5821"/>
                    <a:gd name="T45" fmla="*/ T44 w 61"/>
                    <a:gd name="T46" fmla="+- 0 7706 7655"/>
                    <a:gd name="T47" fmla="*/ 7706 h 61"/>
                    <a:gd name="T48" fmla="+- 0 5880 5821"/>
                    <a:gd name="T49" fmla="*/ T48 w 61"/>
                    <a:gd name="T50" fmla="+- 0 7692 7655"/>
                    <a:gd name="T51" fmla="*/ 7692 h 61"/>
                    <a:gd name="T52" fmla="+- 0 5881 5821"/>
                    <a:gd name="T53" fmla="*/ T52 w 61"/>
                    <a:gd name="T54" fmla="+- 0 7685 7655"/>
                    <a:gd name="T55" fmla="*/ 7685 h 61"/>
                    <a:gd name="T56" fmla="+- 0 5879 5821"/>
                    <a:gd name="T57" fmla="*/ T56 w 61"/>
                    <a:gd name="T58" fmla="+- 0 7677 7655"/>
                    <a:gd name="T59" fmla="*/ 7677 h 61"/>
                    <a:gd name="T60" fmla="+- 0 5876 5821"/>
                    <a:gd name="T61" fmla="*/ T60 w 61"/>
                    <a:gd name="T62" fmla="+- 0 7669 7655"/>
                    <a:gd name="T63" fmla="*/ 7669 h 61"/>
                    <a:gd name="T64" fmla="+- 0 5872 5821"/>
                    <a:gd name="T65" fmla="*/ T64 w 61"/>
                    <a:gd name="T66" fmla="+- 0 7663 7655"/>
                    <a:gd name="T67" fmla="*/ 7663 h 61"/>
                    <a:gd name="T68" fmla="+- 0 5858 5821"/>
                    <a:gd name="T69" fmla="*/ T68 w 61"/>
                    <a:gd name="T70" fmla="+- 0 7656 7655"/>
                    <a:gd name="T71" fmla="*/ 7656 h 61"/>
                    <a:gd name="T72" fmla="+- 0 5850 5821"/>
                    <a:gd name="T73" fmla="*/ T72 w 61"/>
                    <a:gd name="T74" fmla="+- 0 7655 7655"/>
                    <a:gd name="T75" fmla="*/ 765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5"/>
                      </a:lnTo>
                      <a:lnTo>
                        <a:pt x="8" y="9"/>
                      </a:lnTo>
                      <a:lnTo>
                        <a:pt x="1" y="23"/>
                      </a:lnTo>
                      <a:lnTo>
                        <a:pt x="0" y="31"/>
                      </a:lnTo>
                      <a:lnTo>
                        <a:pt x="4" y="46"/>
                      </a:lnTo>
                      <a:lnTo>
                        <a:pt x="9" y="52"/>
                      </a:lnTo>
                      <a:lnTo>
                        <a:pt x="23" y="59"/>
                      </a:lnTo>
                      <a:lnTo>
                        <a:pt x="31" y="60"/>
                      </a:lnTo>
                      <a:lnTo>
                        <a:pt x="38" y="58"/>
                      </a:lnTo>
                      <a:lnTo>
                        <a:pt x="46" y="56"/>
                      </a:lnTo>
                      <a:lnTo>
                        <a:pt x="52" y="51"/>
                      </a:lnTo>
                      <a:lnTo>
                        <a:pt x="59" y="37"/>
                      </a:lnTo>
                      <a:lnTo>
                        <a:pt x="60" y="30"/>
                      </a:lnTo>
                      <a:lnTo>
                        <a:pt x="58" y="22"/>
                      </a:lnTo>
                      <a:lnTo>
                        <a:pt x="55" y="14"/>
                      </a:lnTo>
                      <a:lnTo>
                        <a:pt x="51" y="8"/>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348">
                <a:extLst>
                  <a:ext uri="{FF2B5EF4-FFF2-40B4-BE49-F238E27FC236}">
                    <a16:creationId xmlns:a16="http://schemas.microsoft.com/office/drawing/2014/main" id="{82F5FB52-0D1B-DA4A-A1A4-585A94DDB9EF}"/>
                  </a:ext>
                </a:extLst>
              </p:cNvPr>
              <p:cNvGrpSpPr>
                <a:grpSpLocks/>
              </p:cNvGrpSpPr>
              <p:nvPr/>
            </p:nvGrpSpPr>
            <p:grpSpPr bwMode="auto">
              <a:xfrm>
                <a:off x="5944" y="7722"/>
                <a:ext cx="61" cy="61"/>
                <a:chOff x="5944" y="7722"/>
                <a:chExt cx="61" cy="61"/>
              </a:xfrm>
            </p:grpSpPr>
            <p:sp>
              <p:nvSpPr>
                <p:cNvPr id="201" name="Freeform 349">
                  <a:extLst>
                    <a:ext uri="{FF2B5EF4-FFF2-40B4-BE49-F238E27FC236}">
                      <a16:creationId xmlns:a16="http://schemas.microsoft.com/office/drawing/2014/main" id="{1C065128-FC93-1441-A206-9AF9AC7B76CB}"/>
                    </a:ext>
                  </a:extLst>
                </p:cNvPr>
                <p:cNvSpPr>
                  <a:spLocks/>
                </p:cNvSpPr>
                <p:nvPr/>
              </p:nvSpPr>
              <p:spPr bwMode="auto">
                <a:xfrm>
                  <a:off x="5944" y="7722"/>
                  <a:ext cx="61" cy="61"/>
                </a:xfrm>
                <a:custGeom>
                  <a:avLst/>
                  <a:gdLst>
                    <a:gd name="T0" fmla="+- 0 5974 5944"/>
                    <a:gd name="T1" fmla="*/ T0 w 61"/>
                    <a:gd name="T2" fmla="+- 0 7722 7722"/>
                    <a:gd name="T3" fmla="*/ 7722 h 61"/>
                    <a:gd name="T4" fmla="+- 0 5959 5944"/>
                    <a:gd name="T5" fmla="*/ T4 w 61"/>
                    <a:gd name="T6" fmla="+- 0 7727 7722"/>
                    <a:gd name="T7" fmla="*/ 7727 h 61"/>
                    <a:gd name="T8" fmla="+- 0 5953 5944"/>
                    <a:gd name="T9" fmla="*/ T8 w 61"/>
                    <a:gd name="T10" fmla="+- 0 7731 7722"/>
                    <a:gd name="T11" fmla="*/ 7731 h 61"/>
                    <a:gd name="T12" fmla="+- 0 5945 5944"/>
                    <a:gd name="T13" fmla="*/ T12 w 61"/>
                    <a:gd name="T14" fmla="+- 0 7745 7722"/>
                    <a:gd name="T15" fmla="*/ 7745 h 61"/>
                    <a:gd name="T16" fmla="+- 0 5944 5944"/>
                    <a:gd name="T17" fmla="*/ T16 w 61"/>
                    <a:gd name="T18" fmla="+- 0 7753 7722"/>
                    <a:gd name="T19" fmla="*/ 7753 h 61"/>
                    <a:gd name="T20" fmla="+- 0 5949 5944"/>
                    <a:gd name="T21" fmla="*/ T20 w 61"/>
                    <a:gd name="T22" fmla="+- 0 7768 7722"/>
                    <a:gd name="T23" fmla="*/ 7768 h 61"/>
                    <a:gd name="T24" fmla="+- 0 5954 5944"/>
                    <a:gd name="T25" fmla="*/ T24 w 61"/>
                    <a:gd name="T26" fmla="+- 0 7774 7722"/>
                    <a:gd name="T27" fmla="*/ 7774 h 61"/>
                    <a:gd name="T28" fmla="+- 0 5968 5944"/>
                    <a:gd name="T29" fmla="*/ T28 w 61"/>
                    <a:gd name="T30" fmla="+- 0 7781 7722"/>
                    <a:gd name="T31" fmla="*/ 7781 h 61"/>
                    <a:gd name="T32" fmla="+- 0 5975 5944"/>
                    <a:gd name="T33" fmla="*/ T32 w 61"/>
                    <a:gd name="T34" fmla="+- 0 7782 7722"/>
                    <a:gd name="T35" fmla="*/ 7782 h 61"/>
                    <a:gd name="T36" fmla="+- 0 5990 5944"/>
                    <a:gd name="T37" fmla="*/ T36 w 61"/>
                    <a:gd name="T38" fmla="+- 0 7778 7722"/>
                    <a:gd name="T39" fmla="*/ 7778 h 61"/>
                    <a:gd name="T40" fmla="+- 0 5996 5944"/>
                    <a:gd name="T41" fmla="*/ T40 w 61"/>
                    <a:gd name="T42" fmla="+- 0 7773 7722"/>
                    <a:gd name="T43" fmla="*/ 7773 h 61"/>
                    <a:gd name="T44" fmla="+- 0 6004 5944"/>
                    <a:gd name="T45" fmla="*/ T44 w 61"/>
                    <a:gd name="T46" fmla="+- 0 7759 7722"/>
                    <a:gd name="T47" fmla="*/ 7759 h 61"/>
                    <a:gd name="T48" fmla="+- 0 6005 5944"/>
                    <a:gd name="T49" fmla="*/ T48 w 61"/>
                    <a:gd name="T50" fmla="+- 0 7751 7722"/>
                    <a:gd name="T51" fmla="*/ 7751 h 61"/>
                    <a:gd name="T52" fmla="+- 0 6000 5944"/>
                    <a:gd name="T53" fmla="*/ T52 w 61"/>
                    <a:gd name="T54" fmla="+- 0 7736 7722"/>
                    <a:gd name="T55" fmla="*/ 7736 h 61"/>
                    <a:gd name="T56" fmla="+- 0 5995 5944"/>
                    <a:gd name="T57" fmla="*/ T56 w 61"/>
                    <a:gd name="T58" fmla="+- 0 7730 7722"/>
                    <a:gd name="T59" fmla="*/ 7730 h 61"/>
                    <a:gd name="T60" fmla="+- 0 5981 5944"/>
                    <a:gd name="T61" fmla="*/ T60 w 61"/>
                    <a:gd name="T62" fmla="+- 0 7723 7722"/>
                    <a:gd name="T63" fmla="*/ 7723 h 61"/>
                    <a:gd name="T64" fmla="+- 0 5974 5944"/>
                    <a:gd name="T65" fmla="*/ T64 w 61"/>
                    <a:gd name="T66" fmla="+- 0 7722 7722"/>
                    <a:gd name="T67" fmla="*/ 772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15" y="5"/>
                      </a:lnTo>
                      <a:lnTo>
                        <a:pt x="9" y="9"/>
                      </a:lnTo>
                      <a:lnTo>
                        <a:pt x="1" y="23"/>
                      </a:lnTo>
                      <a:lnTo>
                        <a:pt x="0" y="31"/>
                      </a:lnTo>
                      <a:lnTo>
                        <a:pt x="5" y="46"/>
                      </a:lnTo>
                      <a:lnTo>
                        <a:pt x="10" y="52"/>
                      </a:lnTo>
                      <a:lnTo>
                        <a:pt x="24" y="59"/>
                      </a:lnTo>
                      <a:lnTo>
                        <a:pt x="31" y="60"/>
                      </a:lnTo>
                      <a:lnTo>
                        <a:pt x="46" y="56"/>
                      </a:lnTo>
                      <a:lnTo>
                        <a:pt x="52" y="51"/>
                      </a:lnTo>
                      <a:lnTo>
                        <a:pt x="60" y="37"/>
                      </a:lnTo>
                      <a:lnTo>
                        <a:pt x="61" y="29"/>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350">
                <a:extLst>
                  <a:ext uri="{FF2B5EF4-FFF2-40B4-BE49-F238E27FC236}">
                    <a16:creationId xmlns:a16="http://schemas.microsoft.com/office/drawing/2014/main" id="{2E12BED1-3B45-EA4C-879C-6EAD8AFDB63B}"/>
                  </a:ext>
                </a:extLst>
              </p:cNvPr>
              <p:cNvGrpSpPr>
                <a:grpSpLocks/>
              </p:cNvGrpSpPr>
              <p:nvPr/>
            </p:nvGrpSpPr>
            <p:grpSpPr bwMode="auto">
              <a:xfrm>
                <a:off x="6068" y="7789"/>
                <a:ext cx="61" cy="61"/>
                <a:chOff x="6068" y="7789"/>
                <a:chExt cx="61" cy="61"/>
              </a:xfrm>
            </p:grpSpPr>
            <p:sp>
              <p:nvSpPr>
                <p:cNvPr id="200" name="Freeform 351">
                  <a:extLst>
                    <a:ext uri="{FF2B5EF4-FFF2-40B4-BE49-F238E27FC236}">
                      <a16:creationId xmlns:a16="http://schemas.microsoft.com/office/drawing/2014/main" id="{A86C79AC-2989-AE41-A1DD-FA12DE7953FF}"/>
                    </a:ext>
                  </a:extLst>
                </p:cNvPr>
                <p:cNvSpPr>
                  <a:spLocks/>
                </p:cNvSpPr>
                <p:nvPr/>
              </p:nvSpPr>
              <p:spPr bwMode="auto">
                <a:xfrm>
                  <a:off x="6068" y="7789"/>
                  <a:ext cx="61" cy="61"/>
                </a:xfrm>
                <a:custGeom>
                  <a:avLst/>
                  <a:gdLst>
                    <a:gd name="T0" fmla="+- 0 6097 6068"/>
                    <a:gd name="T1" fmla="*/ T0 w 61"/>
                    <a:gd name="T2" fmla="+- 0 7789 7789"/>
                    <a:gd name="T3" fmla="*/ 7789 h 61"/>
                    <a:gd name="T4" fmla="+- 0 6082 6068"/>
                    <a:gd name="T5" fmla="*/ T4 w 61"/>
                    <a:gd name="T6" fmla="+- 0 7793 7789"/>
                    <a:gd name="T7" fmla="*/ 7793 h 61"/>
                    <a:gd name="T8" fmla="+- 0 6076 6068"/>
                    <a:gd name="T9" fmla="*/ T8 w 61"/>
                    <a:gd name="T10" fmla="+- 0 7798 7789"/>
                    <a:gd name="T11" fmla="*/ 7798 h 61"/>
                    <a:gd name="T12" fmla="+- 0 6069 6068"/>
                    <a:gd name="T13" fmla="*/ T12 w 61"/>
                    <a:gd name="T14" fmla="+- 0 7812 7789"/>
                    <a:gd name="T15" fmla="*/ 7812 h 61"/>
                    <a:gd name="T16" fmla="+- 0 6068 6068"/>
                    <a:gd name="T17" fmla="*/ T16 w 61"/>
                    <a:gd name="T18" fmla="+- 0 7820 7789"/>
                    <a:gd name="T19" fmla="*/ 7820 h 61"/>
                    <a:gd name="T20" fmla="+- 0 6072 6068"/>
                    <a:gd name="T21" fmla="*/ T20 w 61"/>
                    <a:gd name="T22" fmla="+- 0 7835 7789"/>
                    <a:gd name="T23" fmla="*/ 7835 h 61"/>
                    <a:gd name="T24" fmla="+- 0 6077 6068"/>
                    <a:gd name="T25" fmla="*/ T24 w 61"/>
                    <a:gd name="T26" fmla="+- 0 7840 7789"/>
                    <a:gd name="T27" fmla="*/ 7840 h 61"/>
                    <a:gd name="T28" fmla="+- 0 6091 6068"/>
                    <a:gd name="T29" fmla="*/ T28 w 61"/>
                    <a:gd name="T30" fmla="+- 0 7848 7789"/>
                    <a:gd name="T31" fmla="*/ 7848 h 61"/>
                    <a:gd name="T32" fmla="+- 0 6099 6068"/>
                    <a:gd name="T33" fmla="*/ T32 w 61"/>
                    <a:gd name="T34" fmla="+- 0 7849 7789"/>
                    <a:gd name="T35" fmla="*/ 7849 h 61"/>
                    <a:gd name="T36" fmla="+- 0 6114 6068"/>
                    <a:gd name="T37" fmla="*/ T36 w 61"/>
                    <a:gd name="T38" fmla="+- 0 7844 7789"/>
                    <a:gd name="T39" fmla="*/ 7844 h 61"/>
                    <a:gd name="T40" fmla="+- 0 6120 6068"/>
                    <a:gd name="T41" fmla="*/ T40 w 61"/>
                    <a:gd name="T42" fmla="+- 0 7840 7789"/>
                    <a:gd name="T43" fmla="*/ 7840 h 61"/>
                    <a:gd name="T44" fmla="+- 0 6124 6068"/>
                    <a:gd name="T45" fmla="*/ T44 w 61"/>
                    <a:gd name="T46" fmla="+- 0 7833 7789"/>
                    <a:gd name="T47" fmla="*/ 7833 h 61"/>
                    <a:gd name="T48" fmla="+- 0 6127 6068"/>
                    <a:gd name="T49" fmla="*/ T48 w 61"/>
                    <a:gd name="T50" fmla="+- 0 7826 7789"/>
                    <a:gd name="T51" fmla="*/ 7826 h 61"/>
                    <a:gd name="T52" fmla="+- 0 6128 6068"/>
                    <a:gd name="T53" fmla="*/ T52 w 61"/>
                    <a:gd name="T54" fmla="+- 0 7818 7789"/>
                    <a:gd name="T55" fmla="*/ 7818 h 61"/>
                    <a:gd name="T56" fmla="+- 0 6123 6068"/>
                    <a:gd name="T57" fmla="*/ T56 w 61"/>
                    <a:gd name="T58" fmla="+- 0 7803 7789"/>
                    <a:gd name="T59" fmla="*/ 7803 h 61"/>
                    <a:gd name="T60" fmla="+- 0 6119 6068"/>
                    <a:gd name="T61" fmla="*/ T60 w 61"/>
                    <a:gd name="T62" fmla="+- 0 7797 7789"/>
                    <a:gd name="T63" fmla="*/ 7797 h 61"/>
                    <a:gd name="T64" fmla="+- 0 6112 6068"/>
                    <a:gd name="T65" fmla="*/ T64 w 61"/>
                    <a:gd name="T66" fmla="+- 0 7793 7789"/>
                    <a:gd name="T67" fmla="*/ 7793 h 61"/>
                    <a:gd name="T68" fmla="+- 0 6105 6068"/>
                    <a:gd name="T69" fmla="*/ T68 w 61"/>
                    <a:gd name="T70" fmla="+- 0 7790 7789"/>
                    <a:gd name="T71" fmla="*/ 7790 h 61"/>
                    <a:gd name="T72" fmla="+- 0 6097 6068"/>
                    <a:gd name="T73" fmla="*/ T72 w 61"/>
                    <a:gd name="T74" fmla="+- 0 7789 7789"/>
                    <a:gd name="T75" fmla="*/ 77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1"/>
                      </a:lnTo>
                      <a:lnTo>
                        <a:pt x="4" y="46"/>
                      </a:lnTo>
                      <a:lnTo>
                        <a:pt x="9" y="51"/>
                      </a:lnTo>
                      <a:lnTo>
                        <a:pt x="23" y="59"/>
                      </a:lnTo>
                      <a:lnTo>
                        <a:pt x="31" y="60"/>
                      </a:lnTo>
                      <a:lnTo>
                        <a:pt x="46" y="55"/>
                      </a:lnTo>
                      <a:lnTo>
                        <a:pt x="52" y="51"/>
                      </a:lnTo>
                      <a:lnTo>
                        <a:pt x="56" y="44"/>
                      </a:lnTo>
                      <a:lnTo>
                        <a:pt x="59" y="37"/>
                      </a:lnTo>
                      <a:lnTo>
                        <a:pt x="60" y="29"/>
                      </a:lnTo>
                      <a:lnTo>
                        <a:pt x="55" y="14"/>
                      </a:lnTo>
                      <a:lnTo>
                        <a:pt x="51" y="8"/>
                      </a:lnTo>
                      <a:lnTo>
                        <a:pt x="44" y="4"/>
                      </a:lnTo>
                      <a:lnTo>
                        <a:pt x="37" y="1"/>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352">
                <a:extLst>
                  <a:ext uri="{FF2B5EF4-FFF2-40B4-BE49-F238E27FC236}">
                    <a16:creationId xmlns:a16="http://schemas.microsoft.com/office/drawing/2014/main" id="{7940E0E6-75D6-3E4F-B92F-F74F2D4AE5E1}"/>
                  </a:ext>
                </a:extLst>
              </p:cNvPr>
              <p:cNvGrpSpPr>
                <a:grpSpLocks/>
              </p:cNvGrpSpPr>
              <p:nvPr/>
            </p:nvGrpSpPr>
            <p:grpSpPr bwMode="auto">
              <a:xfrm>
                <a:off x="6191" y="7856"/>
                <a:ext cx="61" cy="61"/>
                <a:chOff x="6191" y="7856"/>
                <a:chExt cx="61" cy="61"/>
              </a:xfrm>
            </p:grpSpPr>
            <p:sp>
              <p:nvSpPr>
                <p:cNvPr id="199" name="Freeform 353">
                  <a:extLst>
                    <a:ext uri="{FF2B5EF4-FFF2-40B4-BE49-F238E27FC236}">
                      <a16:creationId xmlns:a16="http://schemas.microsoft.com/office/drawing/2014/main" id="{E9FFDCB9-FCCE-1841-8E62-0068930980E1}"/>
                    </a:ext>
                  </a:extLst>
                </p:cNvPr>
                <p:cNvSpPr>
                  <a:spLocks/>
                </p:cNvSpPr>
                <p:nvPr/>
              </p:nvSpPr>
              <p:spPr bwMode="auto">
                <a:xfrm>
                  <a:off x="6191" y="7856"/>
                  <a:ext cx="61" cy="61"/>
                </a:xfrm>
                <a:custGeom>
                  <a:avLst/>
                  <a:gdLst>
                    <a:gd name="T0" fmla="+- 0 6221 6191"/>
                    <a:gd name="T1" fmla="*/ T0 w 61"/>
                    <a:gd name="T2" fmla="+- 0 7856 7856"/>
                    <a:gd name="T3" fmla="*/ 7856 h 61"/>
                    <a:gd name="T4" fmla="+- 0 6206 6191"/>
                    <a:gd name="T5" fmla="*/ T4 w 61"/>
                    <a:gd name="T6" fmla="+- 0 7860 7856"/>
                    <a:gd name="T7" fmla="*/ 7860 h 61"/>
                    <a:gd name="T8" fmla="+- 0 6200 6191"/>
                    <a:gd name="T9" fmla="*/ T8 w 61"/>
                    <a:gd name="T10" fmla="+- 0 7865 7856"/>
                    <a:gd name="T11" fmla="*/ 7865 h 61"/>
                    <a:gd name="T12" fmla="+- 0 6192 6191"/>
                    <a:gd name="T13" fmla="*/ T12 w 61"/>
                    <a:gd name="T14" fmla="+- 0 7879 7856"/>
                    <a:gd name="T15" fmla="*/ 7879 h 61"/>
                    <a:gd name="T16" fmla="+- 0 6191 6191"/>
                    <a:gd name="T17" fmla="*/ T16 w 61"/>
                    <a:gd name="T18" fmla="+- 0 7887 7856"/>
                    <a:gd name="T19" fmla="*/ 7887 h 61"/>
                    <a:gd name="T20" fmla="+- 0 6194 6191"/>
                    <a:gd name="T21" fmla="*/ T20 w 61"/>
                    <a:gd name="T22" fmla="+- 0 7894 7856"/>
                    <a:gd name="T23" fmla="*/ 7894 h 61"/>
                    <a:gd name="T24" fmla="+- 0 6222 6191"/>
                    <a:gd name="T25" fmla="*/ T24 w 61"/>
                    <a:gd name="T26" fmla="+- 0 7916 7856"/>
                    <a:gd name="T27" fmla="*/ 7916 h 61"/>
                    <a:gd name="T28" fmla="+- 0 6237 6191"/>
                    <a:gd name="T29" fmla="*/ T28 w 61"/>
                    <a:gd name="T30" fmla="+- 0 7911 7856"/>
                    <a:gd name="T31" fmla="*/ 7911 h 61"/>
                    <a:gd name="T32" fmla="+- 0 6243 6191"/>
                    <a:gd name="T33" fmla="*/ T32 w 61"/>
                    <a:gd name="T34" fmla="+- 0 7907 7856"/>
                    <a:gd name="T35" fmla="*/ 7907 h 61"/>
                    <a:gd name="T36" fmla="+- 0 6251 6191"/>
                    <a:gd name="T37" fmla="*/ T36 w 61"/>
                    <a:gd name="T38" fmla="+- 0 7893 7856"/>
                    <a:gd name="T39" fmla="*/ 7893 h 61"/>
                    <a:gd name="T40" fmla="+- 0 6252 6191"/>
                    <a:gd name="T41" fmla="*/ T40 w 61"/>
                    <a:gd name="T42" fmla="+- 0 7885 7856"/>
                    <a:gd name="T43" fmla="*/ 7885 h 61"/>
                    <a:gd name="T44" fmla="+- 0 6249 6191"/>
                    <a:gd name="T45" fmla="*/ T44 w 61"/>
                    <a:gd name="T46" fmla="+- 0 7877 7856"/>
                    <a:gd name="T47" fmla="*/ 7877 h 61"/>
                    <a:gd name="T48" fmla="+- 0 6247 6191"/>
                    <a:gd name="T49" fmla="*/ T48 w 61"/>
                    <a:gd name="T50" fmla="+- 0 7870 7856"/>
                    <a:gd name="T51" fmla="*/ 7870 h 61"/>
                    <a:gd name="T52" fmla="+- 0 6242 6191"/>
                    <a:gd name="T53" fmla="*/ T52 w 61"/>
                    <a:gd name="T54" fmla="+- 0 7864 7856"/>
                    <a:gd name="T55" fmla="*/ 7864 h 61"/>
                    <a:gd name="T56" fmla="+- 0 6228 6191"/>
                    <a:gd name="T57" fmla="*/ T56 w 61"/>
                    <a:gd name="T58" fmla="+- 0 7856 7856"/>
                    <a:gd name="T59" fmla="*/ 7856 h 61"/>
                    <a:gd name="T60" fmla="+- 0 6221 6191"/>
                    <a:gd name="T61" fmla="*/ T60 w 61"/>
                    <a:gd name="T62" fmla="+- 0 7856 7856"/>
                    <a:gd name="T63" fmla="*/ 78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0" y="0"/>
                      </a:moveTo>
                      <a:lnTo>
                        <a:pt x="15" y="4"/>
                      </a:lnTo>
                      <a:lnTo>
                        <a:pt x="9" y="9"/>
                      </a:lnTo>
                      <a:lnTo>
                        <a:pt x="1" y="23"/>
                      </a:lnTo>
                      <a:lnTo>
                        <a:pt x="0" y="31"/>
                      </a:lnTo>
                      <a:lnTo>
                        <a:pt x="3" y="38"/>
                      </a:lnTo>
                      <a:lnTo>
                        <a:pt x="31" y="60"/>
                      </a:lnTo>
                      <a:lnTo>
                        <a:pt x="46" y="55"/>
                      </a:lnTo>
                      <a:lnTo>
                        <a:pt x="52" y="51"/>
                      </a:lnTo>
                      <a:lnTo>
                        <a:pt x="60" y="37"/>
                      </a:lnTo>
                      <a:lnTo>
                        <a:pt x="61" y="29"/>
                      </a:lnTo>
                      <a:lnTo>
                        <a:pt x="58" y="21"/>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354">
                <a:extLst>
                  <a:ext uri="{FF2B5EF4-FFF2-40B4-BE49-F238E27FC236}">
                    <a16:creationId xmlns:a16="http://schemas.microsoft.com/office/drawing/2014/main" id="{C4B89E93-78CE-754D-B7FD-15776ECB1882}"/>
                  </a:ext>
                </a:extLst>
              </p:cNvPr>
              <p:cNvGrpSpPr>
                <a:grpSpLocks/>
              </p:cNvGrpSpPr>
              <p:nvPr/>
            </p:nvGrpSpPr>
            <p:grpSpPr bwMode="auto">
              <a:xfrm>
                <a:off x="6315" y="7923"/>
                <a:ext cx="61" cy="61"/>
                <a:chOff x="6315" y="7923"/>
                <a:chExt cx="61" cy="61"/>
              </a:xfrm>
            </p:grpSpPr>
            <p:sp>
              <p:nvSpPr>
                <p:cNvPr id="198" name="Freeform 355">
                  <a:extLst>
                    <a:ext uri="{FF2B5EF4-FFF2-40B4-BE49-F238E27FC236}">
                      <a16:creationId xmlns:a16="http://schemas.microsoft.com/office/drawing/2014/main" id="{B34C56BF-FF00-5548-888E-F6F51534C605}"/>
                    </a:ext>
                  </a:extLst>
                </p:cNvPr>
                <p:cNvSpPr>
                  <a:spLocks/>
                </p:cNvSpPr>
                <p:nvPr/>
              </p:nvSpPr>
              <p:spPr bwMode="auto">
                <a:xfrm>
                  <a:off x="6315" y="7923"/>
                  <a:ext cx="61" cy="61"/>
                </a:xfrm>
                <a:custGeom>
                  <a:avLst/>
                  <a:gdLst>
                    <a:gd name="T0" fmla="+- 0 6344 6315"/>
                    <a:gd name="T1" fmla="*/ T0 w 61"/>
                    <a:gd name="T2" fmla="+- 0 7923 7923"/>
                    <a:gd name="T3" fmla="*/ 7923 h 61"/>
                    <a:gd name="T4" fmla="+- 0 6329 6315"/>
                    <a:gd name="T5" fmla="*/ T4 w 61"/>
                    <a:gd name="T6" fmla="+- 0 7927 7923"/>
                    <a:gd name="T7" fmla="*/ 7927 h 61"/>
                    <a:gd name="T8" fmla="+- 0 6323 6315"/>
                    <a:gd name="T9" fmla="*/ T8 w 61"/>
                    <a:gd name="T10" fmla="+- 0 7932 7923"/>
                    <a:gd name="T11" fmla="*/ 7932 h 61"/>
                    <a:gd name="T12" fmla="+- 0 6316 6315"/>
                    <a:gd name="T13" fmla="*/ T12 w 61"/>
                    <a:gd name="T14" fmla="+- 0 7946 7923"/>
                    <a:gd name="T15" fmla="*/ 7946 h 61"/>
                    <a:gd name="T16" fmla="+- 0 6315 6315"/>
                    <a:gd name="T17" fmla="*/ T16 w 61"/>
                    <a:gd name="T18" fmla="+- 0 7953 7923"/>
                    <a:gd name="T19" fmla="*/ 7953 h 61"/>
                    <a:gd name="T20" fmla="+- 0 6319 6315"/>
                    <a:gd name="T21" fmla="*/ T20 w 61"/>
                    <a:gd name="T22" fmla="+- 0 7968 7923"/>
                    <a:gd name="T23" fmla="*/ 7968 h 61"/>
                    <a:gd name="T24" fmla="+- 0 6324 6315"/>
                    <a:gd name="T25" fmla="*/ T24 w 61"/>
                    <a:gd name="T26" fmla="+- 0 7974 7923"/>
                    <a:gd name="T27" fmla="*/ 7974 h 61"/>
                    <a:gd name="T28" fmla="+- 0 6338 6315"/>
                    <a:gd name="T29" fmla="*/ T28 w 61"/>
                    <a:gd name="T30" fmla="+- 0 7982 7923"/>
                    <a:gd name="T31" fmla="*/ 7982 h 61"/>
                    <a:gd name="T32" fmla="+- 0 6346 6315"/>
                    <a:gd name="T33" fmla="*/ T32 w 61"/>
                    <a:gd name="T34" fmla="+- 0 7983 7923"/>
                    <a:gd name="T35" fmla="*/ 7983 h 61"/>
                    <a:gd name="T36" fmla="+- 0 6353 6315"/>
                    <a:gd name="T37" fmla="*/ T36 w 61"/>
                    <a:gd name="T38" fmla="+- 0 7980 7923"/>
                    <a:gd name="T39" fmla="*/ 7980 h 61"/>
                    <a:gd name="T40" fmla="+- 0 6361 6315"/>
                    <a:gd name="T41" fmla="*/ T40 w 61"/>
                    <a:gd name="T42" fmla="+- 0 7978 7923"/>
                    <a:gd name="T43" fmla="*/ 7978 h 61"/>
                    <a:gd name="T44" fmla="+- 0 6367 6315"/>
                    <a:gd name="T45" fmla="*/ T44 w 61"/>
                    <a:gd name="T46" fmla="+- 0 7973 7923"/>
                    <a:gd name="T47" fmla="*/ 7973 h 61"/>
                    <a:gd name="T48" fmla="+- 0 6374 6315"/>
                    <a:gd name="T49" fmla="*/ T48 w 61"/>
                    <a:gd name="T50" fmla="+- 0 7959 7923"/>
                    <a:gd name="T51" fmla="*/ 7959 h 61"/>
                    <a:gd name="T52" fmla="+- 0 6375 6315"/>
                    <a:gd name="T53" fmla="*/ T52 w 61"/>
                    <a:gd name="T54" fmla="+- 0 7952 7923"/>
                    <a:gd name="T55" fmla="*/ 7952 h 61"/>
                    <a:gd name="T56" fmla="+- 0 6370 6315"/>
                    <a:gd name="T57" fmla="*/ T56 w 61"/>
                    <a:gd name="T58" fmla="+- 0 7937 7923"/>
                    <a:gd name="T59" fmla="*/ 7937 h 61"/>
                    <a:gd name="T60" fmla="+- 0 6366 6315"/>
                    <a:gd name="T61" fmla="*/ T60 w 61"/>
                    <a:gd name="T62" fmla="+- 0 7931 7923"/>
                    <a:gd name="T63" fmla="*/ 7931 h 61"/>
                    <a:gd name="T64" fmla="+- 0 6359 6315"/>
                    <a:gd name="T65" fmla="*/ T64 w 61"/>
                    <a:gd name="T66" fmla="+- 0 7927 7923"/>
                    <a:gd name="T67" fmla="*/ 7927 h 61"/>
                    <a:gd name="T68" fmla="+- 0 6352 6315"/>
                    <a:gd name="T69" fmla="*/ T68 w 61"/>
                    <a:gd name="T70" fmla="+- 0 7923 7923"/>
                    <a:gd name="T71" fmla="*/ 7923 h 61"/>
                    <a:gd name="T72" fmla="+- 0 6344 6315"/>
                    <a:gd name="T73" fmla="*/ T72 w 61"/>
                    <a:gd name="T74" fmla="+- 0 7923 7923"/>
                    <a:gd name="T75" fmla="*/ 79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29" y="0"/>
                      </a:moveTo>
                      <a:lnTo>
                        <a:pt x="14" y="4"/>
                      </a:lnTo>
                      <a:lnTo>
                        <a:pt x="8" y="9"/>
                      </a:lnTo>
                      <a:lnTo>
                        <a:pt x="1" y="23"/>
                      </a:lnTo>
                      <a:lnTo>
                        <a:pt x="0" y="30"/>
                      </a:lnTo>
                      <a:lnTo>
                        <a:pt x="4" y="45"/>
                      </a:lnTo>
                      <a:lnTo>
                        <a:pt x="9" y="51"/>
                      </a:lnTo>
                      <a:lnTo>
                        <a:pt x="23" y="59"/>
                      </a:lnTo>
                      <a:lnTo>
                        <a:pt x="31" y="60"/>
                      </a:lnTo>
                      <a:lnTo>
                        <a:pt x="38" y="57"/>
                      </a:lnTo>
                      <a:lnTo>
                        <a:pt x="46" y="55"/>
                      </a:lnTo>
                      <a:lnTo>
                        <a:pt x="52" y="50"/>
                      </a:lnTo>
                      <a:lnTo>
                        <a:pt x="59" y="36"/>
                      </a:lnTo>
                      <a:lnTo>
                        <a:pt x="60" y="29"/>
                      </a:lnTo>
                      <a:lnTo>
                        <a:pt x="55" y="14"/>
                      </a:lnTo>
                      <a:lnTo>
                        <a:pt x="51" y="8"/>
                      </a:lnTo>
                      <a:lnTo>
                        <a:pt x="44" y="4"/>
                      </a:lnTo>
                      <a:lnTo>
                        <a:pt x="37" y="0"/>
                      </a:lnTo>
                      <a:lnTo>
                        <a:pt x="29"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356">
                <a:extLst>
                  <a:ext uri="{FF2B5EF4-FFF2-40B4-BE49-F238E27FC236}">
                    <a16:creationId xmlns:a16="http://schemas.microsoft.com/office/drawing/2014/main" id="{90AF6BFC-8830-154A-B483-AC748CA51E7B}"/>
                  </a:ext>
                </a:extLst>
              </p:cNvPr>
              <p:cNvGrpSpPr>
                <a:grpSpLocks/>
              </p:cNvGrpSpPr>
              <p:nvPr/>
            </p:nvGrpSpPr>
            <p:grpSpPr bwMode="auto">
              <a:xfrm>
                <a:off x="6438" y="7989"/>
                <a:ext cx="61" cy="61"/>
                <a:chOff x="6438" y="7989"/>
                <a:chExt cx="61" cy="61"/>
              </a:xfrm>
            </p:grpSpPr>
            <p:sp>
              <p:nvSpPr>
                <p:cNvPr id="197" name="Freeform 357">
                  <a:extLst>
                    <a:ext uri="{FF2B5EF4-FFF2-40B4-BE49-F238E27FC236}">
                      <a16:creationId xmlns:a16="http://schemas.microsoft.com/office/drawing/2014/main" id="{66BE02A3-9B56-4843-AE92-4A90BCD050A7}"/>
                    </a:ext>
                  </a:extLst>
                </p:cNvPr>
                <p:cNvSpPr>
                  <a:spLocks/>
                </p:cNvSpPr>
                <p:nvPr/>
              </p:nvSpPr>
              <p:spPr bwMode="auto">
                <a:xfrm>
                  <a:off x="6438" y="7989"/>
                  <a:ext cx="61" cy="61"/>
                </a:xfrm>
                <a:custGeom>
                  <a:avLst/>
                  <a:gdLst>
                    <a:gd name="T0" fmla="+- 0 6468 6438"/>
                    <a:gd name="T1" fmla="*/ T0 w 61"/>
                    <a:gd name="T2" fmla="+- 0 7989 7989"/>
                    <a:gd name="T3" fmla="*/ 7989 h 61"/>
                    <a:gd name="T4" fmla="+- 0 6453 6438"/>
                    <a:gd name="T5" fmla="*/ T4 w 61"/>
                    <a:gd name="T6" fmla="+- 0 7994 7989"/>
                    <a:gd name="T7" fmla="*/ 7994 h 61"/>
                    <a:gd name="T8" fmla="+- 0 6447 6438"/>
                    <a:gd name="T9" fmla="*/ T8 w 61"/>
                    <a:gd name="T10" fmla="+- 0 7999 7989"/>
                    <a:gd name="T11" fmla="*/ 7999 h 61"/>
                    <a:gd name="T12" fmla="+- 0 6439 6438"/>
                    <a:gd name="T13" fmla="*/ T12 w 61"/>
                    <a:gd name="T14" fmla="+- 0 8013 7989"/>
                    <a:gd name="T15" fmla="*/ 8013 h 61"/>
                    <a:gd name="T16" fmla="+- 0 6438 6438"/>
                    <a:gd name="T17" fmla="*/ T16 w 61"/>
                    <a:gd name="T18" fmla="+- 0 8020 7989"/>
                    <a:gd name="T19" fmla="*/ 8020 h 61"/>
                    <a:gd name="T20" fmla="+- 0 6443 6438"/>
                    <a:gd name="T21" fmla="*/ T20 w 61"/>
                    <a:gd name="T22" fmla="+- 0 8035 7989"/>
                    <a:gd name="T23" fmla="*/ 8035 h 61"/>
                    <a:gd name="T24" fmla="+- 0 6448 6438"/>
                    <a:gd name="T25" fmla="*/ T24 w 61"/>
                    <a:gd name="T26" fmla="+- 0 8041 7989"/>
                    <a:gd name="T27" fmla="*/ 8041 h 61"/>
                    <a:gd name="T28" fmla="+- 0 6462 6438"/>
                    <a:gd name="T29" fmla="*/ T28 w 61"/>
                    <a:gd name="T30" fmla="+- 0 8049 7989"/>
                    <a:gd name="T31" fmla="*/ 8049 h 61"/>
                    <a:gd name="T32" fmla="+- 0 6469 6438"/>
                    <a:gd name="T33" fmla="*/ T32 w 61"/>
                    <a:gd name="T34" fmla="+- 0 8050 7989"/>
                    <a:gd name="T35" fmla="*/ 8050 h 61"/>
                    <a:gd name="T36" fmla="+- 0 6484 6438"/>
                    <a:gd name="T37" fmla="*/ T36 w 61"/>
                    <a:gd name="T38" fmla="+- 0 8045 7989"/>
                    <a:gd name="T39" fmla="*/ 8045 h 61"/>
                    <a:gd name="T40" fmla="+- 0 6490 6438"/>
                    <a:gd name="T41" fmla="*/ T40 w 61"/>
                    <a:gd name="T42" fmla="+- 0 8040 7989"/>
                    <a:gd name="T43" fmla="*/ 8040 h 61"/>
                    <a:gd name="T44" fmla="+- 0 6494 6438"/>
                    <a:gd name="T45" fmla="*/ T44 w 61"/>
                    <a:gd name="T46" fmla="+- 0 8033 7989"/>
                    <a:gd name="T47" fmla="*/ 8033 h 61"/>
                    <a:gd name="T48" fmla="+- 0 6498 6438"/>
                    <a:gd name="T49" fmla="*/ T48 w 61"/>
                    <a:gd name="T50" fmla="+- 0 8026 7989"/>
                    <a:gd name="T51" fmla="*/ 8026 h 61"/>
                    <a:gd name="T52" fmla="+- 0 6499 6438"/>
                    <a:gd name="T53" fmla="*/ T52 w 61"/>
                    <a:gd name="T54" fmla="+- 0 8019 7989"/>
                    <a:gd name="T55" fmla="*/ 8019 h 61"/>
                    <a:gd name="T56" fmla="+- 0 6494 6438"/>
                    <a:gd name="T57" fmla="*/ T56 w 61"/>
                    <a:gd name="T58" fmla="+- 0 8003 7989"/>
                    <a:gd name="T59" fmla="*/ 8003 h 61"/>
                    <a:gd name="T60" fmla="+- 0 6489 6438"/>
                    <a:gd name="T61" fmla="*/ T60 w 61"/>
                    <a:gd name="T62" fmla="+- 0 7998 7989"/>
                    <a:gd name="T63" fmla="*/ 7998 h 61"/>
                    <a:gd name="T64" fmla="+- 0 6475 6438"/>
                    <a:gd name="T65" fmla="*/ T64 w 61"/>
                    <a:gd name="T66" fmla="+- 0 7990 7989"/>
                    <a:gd name="T67" fmla="*/ 7990 h 61"/>
                    <a:gd name="T68" fmla="+- 0 6468 6438"/>
                    <a:gd name="T69" fmla="*/ T68 w 61"/>
                    <a:gd name="T70" fmla="+- 0 7989 7989"/>
                    <a:gd name="T71" fmla="*/ 79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5" y="5"/>
                      </a:lnTo>
                      <a:lnTo>
                        <a:pt x="9" y="10"/>
                      </a:lnTo>
                      <a:lnTo>
                        <a:pt x="1" y="24"/>
                      </a:lnTo>
                      <a:lnTo>
                        <a:pt x="0" y="31"/>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358">
                <a:extLst>
                  <a:ext uri="{FF2B5EF4-FFF2-40B4-BE49-F238E27FC236}">
                    <a16:creationId xmlns:a16="http://schemas.microsoft.com/office/drawing/2014/main" id="{5F3F3316-53C2-8340-B5DF-70F781EEE81E}"/>
                  </a:ext>
                </a:extLst>
              </p:cNvPr>
              <p:cNvGrpSpPr>
                <a:grpSpLocks/>
              </p:cNvGrpSpPr>
              <p:nvPr/>
            </p:nvGrpSpPr>
            <p:grpSpPr bwMode="auto">
              <a:xfrm>
                <a:off x="6562" y="8056"/>
                <a:ext cx="61" cy="61"/>
                <a:chOff x="6562" y="8056"/>
                <a:chExt cx="61" cy="61"/>
              </a:xfrm>
            </p:grpSpPr>
            <p:sp>
              <p:nvSpPr>
                <p:cNvPr id="196" name="Freeform 359">
                  <a:extLst>
                    <a:ext uri="{FF2B5EF4-FFF2-40B4-BE49-F238E27FC236}">
                      <a16:creationId xmlns:a16="http://schemas.microsoft.com/office/drawing/2014/main" id="{EDC7837F-69BB-1F48-89A6-E6D91BC0DF90}"/>
                    </a:ext>
                  </a:extLst>
                </p:cNvPr>
                <p:cNvSpPr>
                  <a:spLocks/>
                </p:cNvSpPr>
                <p:nvPr/>
              </p:nvSpPr>
              <p:spPr bwMode="auto">
                <a:xfrm>
                  <a:off x="6562" y="8056"/>
                  <a:ext cx="61" cy="61"/>
                </a:xfrm>
                <a:custGeom>
                  <a:avLst/>
                  <a:gdLst>
                    <a:gd name="T0" fmla="+- 0 6592 6562"/>
                    <a:gd name="T1" fmla="*/ T0 w 61"/>
                    <a:gd name="T2" fmla="+- 0 8056 8056"/>
                    <a:gd name="T3" fmla="*/ 8056 h 61"/>
                    <a:gd name="T4" fmla="+- 0 6576 6562"/>
                    <a:gd name="T5" fmla="*/ T4 w 61"/>
                    <a:gd name="T6" fmla="+- 0 8061 8056"/>
                    <a:gd name="T7" fmla="*/ 8061 h 61"/>
                    <a:gd name="T8" fmla="+- 0 6570 6562"/>
                    <a:gd name="T9" fmla="*/ T8 w 61"/>
                    <a:gd name="T10" fmla="+- 0 8065 8056"/>
                    <a:gd name="T11" fmla="*/ 8065 h 61"/>
                    <a:gd name="T12" fmla="+- 0 6563 6562"/>
                    <a:gd name="T13" fmla="*/ T12 w 61"/>
                    <a:gd name="T14" fmla="+- 0 8080 8056"/>
                    <a:gd name="T15" fmla="*/ 8080 h 61"/>
                    <a:gd name="T16" fmla="+- 0 6562 6562"/>
                    <a:gd name="T17" fmla="*/ T16 w 61"/>
                    <a:gd name="T18" fmla="+- 0 8087 8056"/>
                    <a:gd name="T19" fmla="*/ 8087 h 61"/>
                    <a:gd name="T20" fmla="+- 0 6564 6562"/>
                    <a:gd name="T21" fmla="*/ T20 w 61"/>
                    <a:gd name="T22" fmla="+- 0 8095 8056"/>
                    <a:gd name="T23" fmla="*/ 8095 h 61"/>
                    <a:gd name="T24" fmla="+- 0 6566 6562"/>
                    <a:gd name="T25" fmla="*/ T24 w 61"/>
                    <a:gd name="T26" fmla="+- 0 8102 8056"/>
                    <a:gd name="T27" fmla="*/ 8102 h 61"/>
                    <a:gd name="T28" fmla="+- 0 6571 6562"/>
                    <a:gd name="T29" fmla="*/ T28 w 61"/>
                    <a:gd name="T30" fmla="+- 0 8108 8056"/>
                    <a:gd name="T31" fmla="*/ 8108 h 61"/>
                    <a:gd name="T32" fmla="+- 0 6578 6562"/>
                    <a:gd name="T33" fmla="*/ T32 w 61"/>
                    <a:gd name="T34" fmla="+- 0 8112 8056"/>
                    <a:gd name="T35" fmla="*/ 8112 h 61"/>
                    <a:gd name="T36" fmla="+- 0 6585 6562"/>
                    <a:gd name="T37" fmla="*/ T36 w 61"/>
                    <a:gd name="T38" fmla="+- 0 8116 8056"/>
                    <a:gd name="T39" fmla="*/ 8116 h 61"/>
                    <a:gd name="T40" fmla="+- 0 6622 6562"/>
                    <a:gd name="T41" fmla="*/ T40 w 61"/>
                    <a:gd name="T42" fmla="+- 0 8086 8056"/>
                    <a:gd name="T43" fmla="*/ 8086 h 61"/>
                    <a:gd name="T44" fmla="+- 0 6617 6562"/>
                    <a:gd name="T45" fmla="*/ T44 w 61"/>
                    <a:gd name="T46" fmla="+- 0 8070 8056"/>
                    <a:gd name="T47" fmla="*/ 8070 h 61"/>
                    <a:gd name="T48" fmla="+- 0 6613 6562"/>
                    <a:gd name="T49" fmla="*/ T48 w 61"/>
                    <a:gd name="T50" fmla="+- 0 8065 8056"/>
                    <a:gd name="T51" fmla="*/ 8065 h 61"/>
                    <a:gd name="T52" fmla="+- 0 6599 6562"/>
                    <a:gd name="T53" fmla="*/ T52 w 61"/>
                    <a:gd name="T54" fmla="+- 0 8057 8056"/>
                    <a:gd name="T55" fmla="*/ 8057 h 61"/>
                    <a:gd name="T56" fmla="+- 0 6592 6562"/>
                    <a:gd name="T57" fmla="*/ T56 w 61"/>
                    <a:gd name="T58" fmla="+- 0 8056 8056"/>
                    <a:gd name="T59" fmla="*/ 80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4" y="5"/>
                      </a:lnTo>
                      <a:lnTo>
                        <a:pt x="8" y="9"/>
                      </a:lnTo>
                      <a:lnTo>
                        <a:pt x="1" y="24"/>
                      </a:lnTo>
                      <a:lnTo>
                        <a:pt x="0" y="31"/>
                      </a:lnTo>
                      <a:lnTo>
                        <a:pt x="2" y="39"/>
                      </a:lnTo>
                      <a:lnTo>
                        <a:pt x="4" y="46"/>
                      </a:lnTo>
                      <a:lnTo>
                        <a:pt x="9" y="52"/>
                      </a:lnTo>
                      <a:lnTo>
                        <a:pt x="16" y="56"/>
                      </a:lnTo>
                      <a:lnTo>
                        <a:pt x="23" y="60"/>
                      </a:lnTo>
                      <a:lnTo>
                        <a:pt x="60" y="30"/>
                      </a:lnTo>
                      <a:lnTo>
                        <a:pt x="55"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360">
                <a:extLst>
                  <a:ext uri="{FF2B5EF4-FFF2-40B4-BE49-F238E27FC236}">
                    <a16:creationId xmlns:a16="http://schemas.microsoft.com/office/drawing/2014/main" id="{E835F874-87C1-7243-9B49-EA7CAB33A86B}"/>
                  </a:ext>
                </a:extLst>
              </p:cNvPr>
              <p:cNvGrpSpPr>
                <a:grpSpLocks/>
              </p:cNvGrpSpPr>
              <p:nvPr/>
            </p:nvGrpSpPr>
            <p:grpSpPr bwMode="auto">
              <a:xfrm>
                <a:off x="6685" y="8123"/>
                <a:ext cx="61" cy="61"/>
                <a:chOff x="6685" y="8123"/>
                <a:chExt cx="61" cy="61"/>
              </a:xfrm>
            </p:grpSpPr>
            <p:sp>
              <p:nvSpPr>
                <p:cNvPr id="195" name="Freeform 361">
                  <a:extLst>
                    <a:ext uri="{FF2B5EF4-FFF2-40B4-BE49-F238E27FC236}">
                      <a16:creationId xmlns:a16="http://schemas.microsoft.com/office/drawing/2014/main" id="{1140B54F-E36C-DA40-B763-B3511FADD8F5}"/>
                    </a:ext>
                  </a:extLst>
                </p:cNvPr>
                <p:cNvSpPr>
                  <a:spLocks/>
                </p:cNvSpPr>
                <p:nvPr/>
              </p:nvSpPr>
              <p:spPr bwMode="auto">
                <a:xfrm>
                  <a:off x="6685" y="8123"/>
                  <a:ext cx="61" cy="61"/>
                </a:xfrm>
                <a:custGeom>
                  <a:avLst/>
                  <a:gdLst>
                    <a:gd name="T0" fmla="+- 0 6715 6685"/>
                    <a:gd name="T1" fmla="*/ T0 w 61"/>
                    <a:gd name="T2" fmla="+- 0 8123 8123"/>
                    <a:gd name="T3" fmla="*/ 8123 h 61"/>
                    <a:gd name="T4" fmla="+- 0 6700 6685"/>
                    <a:gd name="T5" fmla="*/ T4 w 61"/>
                    <a:gd name="T6" fmla="+- 0 8128 8123"/>
                    <a:gd name="T7" fmla="*/ 8128 h 61"/>
                    <a:gd name="T8" fmla="+- 0 6694 6685"/>
                    <a:gd name="T9" fmla="*/ T8 w 61"/>
                    <a:gd name="T10" fmla="+- 0 8132 8123"/>
                    <a:gd name="T11" fmla="*/ 8132 h 61"/>
                    <a:gd name="T12" fmla="+- 0 6686 6685"/>
                    <a:gd name="T13" fmla="*/ T12 w 61"/>
                    <a:gd name="T14" fmla="+- 0 8147 8123"/>
                    <a:gd name="T15" fmla="*/ 8147 h 61"/>
                    <a:gd name="T16" fmla="+- 0 6685 6685"/>
                    <a:gd name="T17" fmla="*/ T16 w 61"/>
                    <a:gd name="T18" fmla="+- 0 8154 8123"/>
                    <a:gd name="T19" fmla="*/ 8154 h 61"/>
                    <a:gd name="T20" fmla="+- 0 6690 6685"/>
                    <a:gd name="T21" fmla="*/ T20 w 61"/>
                    <a:gd name="T22" fmla="+- 0 8169 8123"/>
                    <a:gd name="T23" fmla="*/ 8169 h 61"/>
                    <a:gd name="T24" fmla="+- 0 6695 6685"/>
                    <a:gd name="T25" fmla="*/ T24 w 61"/>
                    <a:gd name="T26" fmla="+- 0 8175 8123"/>
                    <a:gd name="T27" fmla="*/ 8175 h 61"/>
                    <a:gd name="T28" fmla="+- 0 6709 6685"/>
                    <a:gd name="T29" fmla="*/ T28 w 61"/>
                    <a:gd name="T30" fmla="+- 0 8183 8123"/>
                    <a:gd name="T31" fmla="*/ 8183 h 61"/>
                    <a:gd name="T32" fmla="+- 0 6716 6685"/>
                    <a:gd name="T33" fmla="*/ T32 w 61"/>
                    <a:gd name="T34" fmla="+- 0 8183 8123"/>
                    <a:gd name="T35" fmla="*/ 8183 h 61"/>
                    <a:gd name="T36" fmla="+- 0 6731 6685"/>
                    <a:gd name="T37" fmla="*/ T36 w 61"/>
                    <a:gd name="T38" fmla="+- 0 8179 8123"/>
                    <a:gd name="T39" fmla="*/ 8179 h 61"/>
                    <a:gd name="T40" fmla="+- 0 6737 6685"/>
                    <a:gd name="T41" fmla="*/ T40 w 61"/>
                    <a:gd name="T42" fmla="+- 0 8174 8123"/>
                    <a:gd name="T43" fmla="*/ 8174 h 61"/>
                    <a:gd name="T44" fmla="+- 0 6741 6685"/>
                    <a:gd name="T45" fmla="*/ T44 w 61"/>
                    <a:gd name="T46" fmla="+- 0 8167 8123"/>
                    <a:gd name="T47" fmla="*/ 8167 h 61"/>
                    <a:gd name="T48" fmla="+- 0 6745 6685"/>
                    <a:gd name="T49" fmla="*/ T48 w 61"/>
                    <a:gd name="T50" fmla="+- 0 8160 8123"/>
                    <a:gd name="T51" fmla="*/ 8160 h 61"/>
                    <a:gd name="T52" fmla="+- 0 6746 6685"/>
                    <a:gd name="T53" fmla="*/ T52 w 61"/>
                    <a:gd name="T54" fmla="+- 0 8153 8123"/>
                    <a:gd name="T55" fmla="*/ 8153 h 61"/>
                    <a:gd name="T56" fmla="+- 0 6743 6685"/>
                    <a:gd name="T57" fmla="*/ T56 w 61"/>
                    <a:gd name="T58" fmla="+- 0 8145 8123"/>
                    <a:gd name="T59" fmla="*/ 8145 h 61"/>
                    <a:gd name="T60" fmla="+- 0 6741 6685"/>
                    <a:gd name="T61" fmla="*/ T60 w 61"/>
                    <a:gd name="T62" fmla="+- 0 8137 8123"/>
                    <a:gd name="T63" fmla="*/ 8137 h 61"/>
                    <a:gd name="T64" fmla="+- 0 6736 6685"/>
                    <a:gd name="T65" fmla="*/ T64 w 61"/>
                    <a:gd name="T66" fmla="+- 0 8131 8123"/>
                    <a:gd name="T67" fmla="*/ 8131 h 61"/>
                    <a:gd name="T68" fmla="+- 0 6722 6685"/>
                    <a:gd name="T69" fmla="*/ T68 w 61"/>
                    <a:gd name="T70" fmla="+- 0 8124 8123"/>
                    <a:gd name="T71" fmla="*/ 8124 h 61"/>
                    <a:gd name="T72" fmla="+- 0 6715 6685"/>
                    <a:gd name="T73" fmla="*/ T72 w 61"/>
                    <a:gd name="T74" fmla="+- 0 8123 8123"/>
                    <a:gd name="T75" fmla="*/ 812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9"/>
                      </a:lnTo>
                      <a:lnTo>
                        <a:pt x="1" y="24"/>
                      </a:lnTo>
                      <a:lnTo>
                        <a:pt x="0" y="31"/>
                      </a:lnTo>
                      <a:lnTo>
                        <a:pt x="5" y="46"/>
                      </a:lnTo>
                      <a:lnTo>
                        <a:pt x="10" y="52"/>
                      </a:lnTo>
                      <a:lnTo>
                        <a:pt x="24" y="60"/>
                      </a:lnTo>
                      <a:lnTo>
                        <a:pt x="31" y="60"/>
                      </a:lnTo>
                      <a:lnTo>
                        <a:pt x="46" y="56"/>
                      </a:lnTo>
                      <a:lnTo>
                        <a:pt x="52" y="51"/>
                      </a:lnTo>
                      <a:lnTo>
                        <a:pt x="56" y="44"/>
                      </a:lnTo>
                      <a:lnTo>
                        <a:pt x="60" y="37"/>
                      </a:lnTo>
                      <a:lnTo>
                        <a:pt x="61" y="30"/>
                      </a:lnTo>
                      <a:lnTo>
                        <a:pt x="58" y="22"/>
                      </a:lnTo>
                      <a:lnTo>
                        <a:pt x="56" y="14"/>
                      </a:lnTo>
                      <a:lnTo>
                        <a:pt x="51" y="8"/>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362">
                <a:extLst>
                  <a:ext uri="{FF2B5EF4-FFF2-40B4-BE49-F238E27FC236}">
                    <a16:creationId xmlns:a16="http://schemas.microsoft.com/office/drawing/2014/main" id="{ECF02685-44F0-4B4C-91A5-32E1BE50DFB8}"/>
                  </a:ext>
                </a:extLst>
              </p:cNvPr>
              <p:cNvGrpSpPr>
                <a:grpSpLocks/>
              </p:cNvGrpSpPr>
              <p:nvPr/>
            </p:nvGrpSpPr>
            <p:grpSpPr bwMode="auto">
              <a:xfrm>
                <a:off x="6809" y="8190"/>
                <a:ext cx="61" cy="61"/>
                <a:chOff x="6809" y="8190"/>
                <a:chExt cx="61" cy="61"/>
              </a:xfrm>
            </p:grpSpPr>
            <p:sp>
              <p:nvSpPr>
                <p:cNvPr id="194" name="Freeform 363">
                  <a:extLst>
                    <a:ext uri="{FF2B5EF4-FFF2-40B4-BE49-F238E27FC236}">
                      <a16:creationId xmlns:a16="http://schemas.microsoft.com/office/drawing/2014/main" id="{8F3BC95F-D01F-F942-A6DA-D7E5722FF31A}"/>
                    </a:ext>
                  </a:extLst>
                </p:cNvPr>
                <p:cNvSpPr>
                  <a:spLocks/>
                </p:cNvSpPr>
                <p:nvPr/>
              </p:nvSpPr>
              <p:spPr bwMode="auto">
                <a:xfrm>
                  <a:off x="6809" y="8190"/>
                  <a:ext cx="61" cy="61"/>
                </a:xfrm>
                <a:custGeom>
                  <a:avLst/>
                  <a:gdLst>
                    <a:gd name="T0" fmla="+- 0 6839 6809"/>
                    <a:gd name="T1" fmla="*/ T0 w 61"/>
                    <a:gd name="T2" fmla="+- 0 8190 8190"/>
                    <a:gd name="T3" fmla="*/ 8190 h 61"/>
                    <a:gd name="T4" fmla="+- 0 6823 6809"/>
                    <a:gd name="T5" fmla="*/ T4 w 61"/>
                    <a:gd name="T6" fmla="+- 0 8195 8190"/>
                    <a:gd name="T7" fmla="*/ 8195 h 61"/>
                    <a:gd name="T8" fmla="+- 0 6817 6809"/>
                    <a:gd name="T9" fmla="*/ T8 w 61"/>
                    <a:gd name="T10" fmla="+- 0 8199 8190"/>
                    <a:gd name="T11" fmla="*/ 8199 h 61"/>
                    <a:gd name="T12" fmla="+- 0 6810 6809"/>
                    <a:gd name="T13" fmla="*/ T12 w 61"/>
                    <a:gd name="T14" fmla="+- 0 8213 8190"/>
                    <a:gd name="T15" fmla="*/ 8213 h 61"/>
                    <a:gd name="T16" fmla="+- 0 6809 6809"/>
                    <a:gd name="T17" fmla="*/ T16 w 61"/>
                    <a:gd name="T18" fmla="+- 0 8221 8190"/>
                    <a:gd name="T19" fmla="*/ 8221 h 61"/>
                    <a:gd name="T20" fmla="+- 0 6813 6809"/>
                    <a:gd name="T21" fmla="*/ T20 w 61"/>
                    <a:gd name="T22" fmla="+- 0 8236 8190"/>
                    <a:gd name="T23" fmla="*/ 8236 h 61"/>
                    <a:gd name="T24" fmla="+- 0 6818 6809"/>
                    <a:gd name="T25" fmla="*/ T24 w 61"/>
                    <a:gd name="T26" fmla="+- 0 8242 8190"/>
                    <a:gd name="T27" fmla="*/ 8242 h 61"/>
                    <a:gd name="T28" fmla="+- 0 6832 6809"/>
                    <a:gd name="T29" fmla="*/ T28 w 61"/>
                    <a:gd name="T30" fmla="+- 0 8249 8190"/>
                    <a:gd name="T31" fmla="*/ 8249 h 61"/>
                    <a:gd name="T32" fmla="+- 0 6840 6809"/>
                    <a:gd name="T33" fmla="*/ T32 w 61"/>
                    <a:gd name="T34" fmla="+- 0 8250 8190"/>
                    <a:gd name="T35" fmla="*/ 8250 h 61"/>
                    <a:gd name="T36" fmla="+- 0 6855 6809"/>
                    <a:gd name="T37" fmla="*/ T36 w 61"/>
                    <a:gd name="T38" fmla="+- 0 8246 8190"/>
                    <a:gd name="T39" fmla="*/ 8246 h 61"/>
                    <a:gd name="T40" fmla="+- 0 6861 6809"/>
                    <a:gd name="T41" fmla="*/ T40 w 61"/>
                    <a:gd name="T42" fmla="+- 0 8241 8190"/>
                    <a:gd name="T43" fmla="*/ 8241 h 61"/>
                    <a:gd name="T44" fmla="+- 0 6865 6809"/>
                    <a:gd name="T45" fmla="*/ T44 w 61"/>
                    <a:gd name="T46" fmla="+- 0 8234 8190"/>
                    <a:gd name="T47" fmla="*/ 8234 h 61"/>
                    <a:gd name="T48" fmla="+- 0 6868 6809"/>
                    <a:gd name="T49" fmla="*/ T48 w 61"/>
                    <a:gd name="T50" fmla="+- 0 8227 8190"/>
                    <a:gd name="T51" fmla="*/ 8227 h 61"/>
                    <a:gd name="T52" fmla="+- 0 6869 6809"/>
                    <a:gd name="T53" fmla="*/ T52 w 61"/>
                    <a:gd name="T54" fmla="+- 0 8220 8190"/>
                    <a:gd name="T55" fmla="*/ 8220 h 61"/>
                    <a:gd name="T56" fmla="+- 0 6865 6809"/>
                    <a:gd name="T57" fmla="*/ T56 w 61"/>
                    <a:gd name="T58" fmla="+- 0 8204 8190"/>
                    <a:gd name="T59" fmla="*/ 8204 h 61"/>
                    <a:gd name="T60" fmla="+- 0 6860 6809"/>
                    <a:gd name="T61" fmla="*/ T60 w 61"/>
                    <a:gd name="T62" fmla="+- 0 8198 8190"/>
                    <a:gd name="T63" fmla="*/ 8198 h 61"/>
                    <a:gd name="T64" fmla="+- 0 6853 6809"/>
                    <a:gd name="T65" fmla="*/ T64 w 61"/>
                    <a:gd name="T66" fmla="+- 0 8195 8190"/>
                    <a:gd name="T67" fmla="*/ 8195 h 61"/>
                    <a:gd name="T68" fmla="+- 0 6846 6809"/>
                    <a:gd name="T69" fmla="*/ T68 w 61"/>
                    <a:gd name="T70" fmla="+- 0 8191 8190"/>
                    <a:gd name="T71" fmla="*/ 8191 h 61"/>
                    <a:gd name="T72" fmla="+- 0 6839 6809"/>
                    <a:gd name="T73" fmla="*/ T72 w 61"/>
                    <a:gd name="T74" fmla="+- 0 8190 8190"/>
                    <a:gd name="T75" fmla="*/ 819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4" y="5"/>
                      </a:lnTo>
                      <a:lnTo>
                        <a:pt x="8" y="9"/>
                      </a:lnTo>
                      <a:lnTo>
                        <a:pt x="1" y="23"/>
                      </a:lnTo>
                      <a:lnTo>
                        <a:pt x="0" y="31"/>
                      </a:lnTo>
                      <a:lnTo>
                        <a:pt x="4" y="46"/>
                      </a:lnTo>
                      <a:lnTo>
                        <a:pt x="9" y="52"/>
                      </a:lnTo>
                      <a:lnTo>
                        <a:pt x="23" y="59"/>
                      </a:lnTo>
                      <a:lnTo>
                        <a:pt x="31" y="60"/>
                      </a:lnTo>
                      <a:lnTo>
                        <a:pt x="46" y="56"/>
                      </a:lnTo>
                      <a:lnTo>
                        <a:pt x="52" y="51"/>
                      </a:lnTo>
                      <a:lnTo>
                        <a:pt x="56" y="44"/>
                      </a:lnTo>
                      <a:lnTo>
                        <a:pt x="59" y="37"/>
                      </a:lnTo>
                      <a:lnTo>
                        <a:pt x="60" y="30"/>
                      </a:lnTo>
                      <a:lnTo>
                        <a:pt x="56" y="14"/>
                      </a:lnTo>
                      <a:lnTo>
                        <a:pt x="51" y="8"/>
                      </a:lnTo>
                      <a:lnTo>
                        <a:pt x="44" y="5"/>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364">
                <a:extLst>
                  <a:ext uri="{FF2B5EF4-FFF2-40B4-BE49-F238E27FC236}">
                    <a16:creationId xmlns:a16="http://schemas.microsoft.com/office/drawing/2014/main" id="{1BADF7A1-4CB7-8D48-81E9-36056092FA5D}"/>
                  </a:ext>
                </a:extLst>
              </p:cNvPr>
              <p:cNvGrpSpPr>
                <a:grpSpLocks/>
              </p:cNvGrpSpPr>
              <p:nvPr/>
            </p:nvGrpSpPr>
            <p:grpSpPr bwMode="auto">
              <a:xfrm>
                <a:off x="6932" y="8257"/>
                <a:ext cx="61" cy="61"/>
                <a:chOff x="6932" y="8257"/>
                <a:chExt cx="61" cy="61"/>
              </a:xfrm>
            </p:grpSpPr>
            <p:sp>
              <p:nvSpPr>
                <p:cNvPr id="193" name="Freeform 365">
                  <a:extLst>
                    <a:ext uri="{FF2B5EF4-FFF2-40B4-BE49-F238E27FC236}">
                      <a16:creationId xmlns:a16="http://schemas.microsoft.com/office/drawing/2014/main" id="{BC731B89-7193-6647-9768-98809C4EA575}"/>
                    </a:ext>
                  </a:extLst>
                </p:cNvPr>
                <p:cNvSpPr>
                  <a:spLocks/>
                </p:cNvSpPr>
                <p:nvPr/>
              </p:nvSpPr>
              <p:spPr bwMode="auto">
                <a:xfrm>
                  <a:off x="6932" y="8257"/>
                  <a:ext cx="61" cy="61"/>
                </a:xfrm>
                <a:custGeom>
                  <a:avLst/>
                  <a:gdLst>
                    <a:gd name="T0" fmla="+- 0 6962 6932"/>
                    <a:gd name="T1" fmla="*/ T0 w 61"/>
                    <a:gd name="T2" fmla="+- 0 8257 8257"/>
                    <a:gd name="T3" fmla="*/ 8257 h 61"/>
                    <a:gd name="T4" fmla="+- 0 6947 6932"/>
                    <a:gd name="T5" fmla="*/ T4 w 61"/>
                    <a:gd name="T6" fmla="+- 0 8262 8257"/>
                    <a:gd name="T7" fmla="*/ 8262 h 61"/>
                    <a:gd name="T8" fmla="+- 0 6941 6932"/>
                    <a:gd name="T9" fmla="*/ T8 w 61"/>
                    <a:gd name="T10" fmla="+- 0 8266 8257"/>
                    <a:gd name="T11" fmla="*/ 8266 h 61"/>
                    <a:gd name="T12" fmla="+- 0 6933 6932"/>
                    <a:gd name="T13" fmla="*/ T12 w 61"/>
                    <a:gd name="T14" fmla="+- 0 8280 8257"/>
                    <a:gd name="T15" fmla="*/ 8280 h 61"/>
                    <a:gd name="T16" fmla="+- 0 6932 6932"/>
                    <a:gd name="T17" fmla="*/ T16 w 61"/>
                    <a:gd name="T18" fmla="+- 0 8288 8257"/>
                    <a:gd name="T19" fmla="*/ 8288 h 61"/>
                    <a:gd name="T20" fmla="+- 0 6937 6932"/>
                    <a:gd name="T21" fmla="*/ T20 w 61"/>
                    <a:gd name="T22" fmla="+- 0 8303 8257"/>
                    <a:gd name="T23" fmla="*/ 8303 h 61"/>
                    <a:gd name="T24" fmla="+- 0 6942 6932"/>
                    <a:gd name="T25" fmla="*/ T24 w 61"/>
                    <a:gd name="T26" fmla="+- 0 8309 8257"/>
                    <a:gd name="T27" fmla="*/ 8309 h 61"/>
                    <a:gd name="T28" fmla="+- 0 6949 6932"/>
                    <a:gd name="T29" fmla="*/ T28 w 61"/>
                    <a:gd name="T30" fmla="+- 0 8313 8257"/>
                    <a:gd name="T31" fmla="*/ 8313 h 61"/>
                    <a:gd name="T32" fmla="+- 0 6956 6932"/>
                    <a:gd name="T33" fmla="*/ T32 w 61"/>
                    <a:gd name="T34" fmla="+- 0 8316 8257"/>
                    <a:gd name="T35" fmla="*/ 8316 h 61"/>
                    <a:gd name="T36" fmla="+- 0 6963 6932"/>
                    <a:gd name="T37" fmla="*/ T36 w 61"/>
                    <a:gd name="T38" fmla="+- 0 8317 8257"/>
                    <a:gd name="T39" fmla="*/ 8317 h 61"/>
                    <a:gd name="T40" fmla="+- 0 6978 6932"/>
                    <a:gd name="T41" fmla="*/ T40 w 61"/>
                    <a:gd name="T42" fmla="+- 0 8313 8257"/>
                    <a:gd name="T43" fmla="*/ 8313 h 61"/>
                    <a:gd name="T44" fmla="+- 0 6984 6932"/>
                    <a:gd name="T45" fmla="*/ T44 w 61"/>
                    <a:gd name="T46" fmla="+- 0 8308 8257"/>
                    <a:gd name="T47" fmla="*/ 8308 h 61"/>
                    <a:gd name="T48" fmla="+- 0 6988 6932"/>
                    <a:gd name="T49" fmla="*/ T48 w 61"/>
                    <a:gd name="T50" fmla="+- 0 8301 8257"/>
                    <a:gd name="T51" fmla="*/ 8301 h 61"/>
                    <a:gd name="T52" fmla="+- 0 6992 6932"/>
                    <a:gd name="T53" fmla="*/ T52 w 61"/>
                    <a:gd name="T54" fmla="+- 0 8294 8257"/>
                    <a:gd name="T55" fmla="*/ 8294 h 61"/>
                    <a:gd name="T56" fmla="+- 0 6993 6932"/>
                    <a:gd name="T57" fmla="*/ T56 w 61"/>
                    <a:gd name="T58" fmla="+- 0 8286 8257"/>
                    <a:gd name="T59" fmla="*/ 8286 h 61"/>
                    <a:gd name="T60" fmla="+- 0 6988 6932"/>
                    <a:gd name="T61" fmla="*/ T60 w 61"/>
                    <a:gd name="T62" fmla="+- 0 8271 8257"/>
                    <a:gd name="T63" fmla="*/ 8271 h 61"/>
                    <a:gd name="T64" fmla="+- 0 6983 6932"/>
                    <a:gd name="T65" fmla="*/ T64 w 61"/>
                    <a:gd name="T66" fmla="+- 0 8265 8257"/>
                    <a:gd name="T67" fmla="*/ 8265 h 61"/>
                    <a:gd name="T68" fmla="+- 0 6976 6932"/>
                    <a:gd name="T69" fmla="*/ T68 w 61"/>
                    <a:gd name="T70" fmla="+- 0 8261 8257"/>
                    <a:gd name="T71" fmla="*/ 8261 h 61"/>
                    <a:gd name="T72" fmla="+- 0 6969 6932"/>
                    <a:gd name="T73" fmla="*/ T72 w 61"/>
                    <a:gd name="T74" fmla="+- 0 8258 8257"/>
                    <a:gd name="T75" fmla="*/ 8258 h 61"/>
                    <a:gd name="T76" fmla="+- 0 6962 6932"/>
                    <a:gd name="T77" fmla="*/ T76 w 61"/>
                    <a:gd name="T78" fmla="+- 0 8257 8257"/>
                    <a:gd name="T79" fmla="*/ 82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5" y="5"/>
                      </a:lnTo>
                      <a:lnTo>
                        <a:pt x="9" y="9"/>
                      </a:lnTo>
                      <a:lnTo>
                        <a:pt x="1" y="23"/>
                      </a:lnTo>
                      <a:lnTo>
                        <a:pt x="0" y="31"/>
                      </a:lnTo>
                      <a:lnTo>
                        <a:pt x="5" y="46"/>
                      </a:lnTo>
                      <a:lnTo>
                        <a:pt x="10" y="52"/>
                      </a:lnTo>
                      <a:lnTo>
                        <a:pt x="17" y="56"/>
                      </a:lnTo>
                      <a:lnTo>
                        <a:pt x="24" y="59"/>
                      </a:lnTo>
                      <a:lnTo>
                        <a:pt x="31" y="60"/>
                      </a:lnTo>
                      <a:lnTo>
                        <a:pt x="46" y="56"/>
                      </a:lnTo>
                      <a:lnTo>
                        <a:pt x="52" y="51"/>
                      </a:lnTo>
                      <a:lnTo>
                        <a:pt x="56" y="44"/>
                      </a:lnTo>
                      <a:lnTo>
                        <a:pt x="60" y="37"/>
                      </a:lnTo>
                      <a:lnTo>
                        <a:pt x="61" y="29"/>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366">
                <a:extLst>
                  <a:ext uri="{FF2B5EF4-FFF2-40B4-BE49-F238E27FC236}">
                    <a16:creationId xmlns:a16="http://schemas.microsoft.com/office/drawing/2014/main" id="{459835FA-8AA8-E049-A1E1-83D1232C5764}"/>
                  </a:ext>
                </a:extLst>
              </p:cNvPr>
              <p:cNvGrpSpPr>
                <a:grpSpLocks/>
              </p:cNvGrpSpPr>
              <p:nvPr/>
            </p:nvGrpSpPr>
            <p:grpSpPr bwMode="auto">
              <a:xfrm>
                <a:off x="7056" y="8324"/>
                <a:ext cx="61" cy="61"/>
                <a:chOff x="7056" y="8324"/>
                <a:chExt cx="61" cy="61"/>
              </a:xfrm>
            </p:grpSpPr>
            <p:sp>
              <p:nvSpPr>
                <p:cNvPr id="192" name="Freeform 367">
                  <a:extLst>
                    <a:ext uri="{FF2B5EF4-FFF2-40B4-BE49-F238E27FC236}">
                      <a16:creationId xmlns:a16="http://schemas.microsoft.com/office/drawing/2014/main" id="{33480F35-773A-9949-8873-0B157CEF4D2A}"/>
                    </a:ext>
                  </a:extLst>
                </p:cNvPr>
                <p:cNvSpPr>
                  <a:spLocks/>
                </p:cNvSpPr>
                <p:nvPr/>
              </p:nvSpPr>
              <p:spPr bwMode="auto">
                <a:xfrm>
                  <a:off x="7056" y="8324"/>
                  <a:ext cx="61" cy="61"/>
                </a:xfrm>
                <a:custGeom>
                  <a:avLst/>
                  <a:gdLst>
                    <a:gd name="T0" fmla="+- 0 7086 7056"/>
                    <a:gd name="T1" fmla="*/ T0 w 61"/>
                    <a:gd name="T2" fmla="+- 0 8324 8324"/>
                    <a:gd name="T3" fmla="*/ 8324 h 61"/>
                    <a:gd name="T4" fmla="+- 0 7070 7056"/>
                    <a:gd name="T5" fmla="*/ T4 w 61"/>
                    <a:gd name="T6" fmla="+- 0 8328 8324"/>
                    <a:gd name="T7" fmla="*/ 8328 h 61"/>
                    <a:gd name="T8" fmla="+- 0 7064 7056"/>
                    <a:gd name="T9" fmla="*/ T8 w 61"/>
                    <a:gd name="T10" fmla="+- 0 8333 8324"/>
                    <a:gd name="T11" fmla="*/ 8333 h 61"/>
                    <a:gd name="T12" fmla="+- 0 7057 7056"/>
                    <a:gd name="T13" fmla="*/ T12 w 61"/>
                    <a:gd name="T14" fmla="+- 0 8347 8324"/>
                    <a:gd name="T15" fmla="*/ 8347 h 61"/>
                    <a:gd name="T16" fmla="+- 0 7056 7056"/>
                    <a:gd name="T17" fmla="*/ T16 w 61"/>
                    <a:gd name="T18" fmla="+- 0 8355 8324"/>
                    <a:gd name="T19" fmla="*/ 8355 h 61"/>
                    <a:gd name="T20" fmla="+- 0 7058 7056"/>
                    <a:gd name="T21" fmla="*/ T20 w 61"/>
                    <a:gd name="T22" fmla="+- 0 8362 8324"/>
                    <a:gd name="T23" fmla="*/ 8362 h 61"/>
                    <a:gd name="T24" fmla="+- 0 7060 7056"/>
                    <a:gd name="T25" fmla="*/ T24 w 61"/>
                    <a:gd name="T26" fmla="+- 0 8370 8324"/>
                    <a:gd name="T27" fmla="*/ 8370 h 61"/>
                    <a:gd name="T28" fmla="+- 0 7065 7056"/>
                    <a:gd name="T29" fmla="*/ T28 w 61"/>
                    <a:gd name="T30" fmla="+- 0 8375 8324"/>
                    <a:gd name="T31" fmla="*/ 8375 h 61"/>
                    <a:gd name="T32" fmla="+- 0 7079 7056"/>
                    <a:gd name="T33" fmla="*/ T32 w 61"/>
                    <a:gd name="T34" fmla="+- 0 8383 8324"/>
                    <a:gd name="T35" fmla="*/ 8383 h 61"/>
                    <a:gd name="T36" fmla="+- 0 7087 7056"/>
                    <a:gd name="T37" fmla="*/ T36 w 61"/>
                    <a:gd name="T38" fmla="+- 0 8384 8324"/>
                    <a:gd name="T39" fmla="*/ 8384 h 61"/>
                    <a:gd name="T40" fmla="+- 0 7102 7056"/>
                    <a:gd name="T41" fmla="*/ T40 w 61"/>
                    <a:gd name="T42" fmla="+- 0 8379 8324"/>
                    <a:gd name="T43" fmla="*/ 8379 h 61"/>
                    <a:gd name="T44" fmla="+- 0 7108 7056"/>
                    <a:gd name="T45" fmla="*/ T44 w 61"/>
                    <a:gd name="T46" fmla="+- 0 8375 8324"/>
                    <a:gd name="T47" fmla="*/ 8375 h 61"/>
                    <a:gd name="T48" fmla="+- 0 7115 7056"/>
                    <a:gd name="T49" fmla="*/ T48 w 61"/>
                    <a:gd name="T50" fmla="+- 0 8361 8324"/>
                    <a:gd name="T51" fmla="*/ 8361 h 61"/>
                    <a:gd name="T52" fmla="+- 0 7116 7056"/>
                    <a:gd name="T53" fmla="*/ T52 w 61"/>
                    <a:gd name="T54" fmla="+- 0 8353 8324"/>
                    <a:gd name="T55" fmla="*/ 8353 h 61"/>
                    <a:gd name="T56" fmla="+- 0 7114 7056"/>
                    <a:gd name="T57" fmla="*/ T56 w 61"/>
                    <a:gd name="T58" fmla="+- 0 8346 8324"/>
                    <a:gd name="T59" fmla="*/ 8346 h 61"/>
                    <a:gd name="T60" fmla="+- 0 7112 7056"/>
                    <a:gd name="T61" fmla="*/ T60 w 61"/>
                    <a:gd name="T62" fmla="+- 0 8338 8324"/>
                    <a:gd name="T63" fmla="*/ 8338 h 61"/>
                    <a:gd name="T64" fmla="+- 0 7107 7056"/>
                    <a:gd name="T65" fmla="*/ T64 w 61"/>
                    <a:gd name="T66" fmla="+- 0 8332 8324"/>
                    <a:gd name="T67" fmla="*/ 8332 h 61"/>
                    <a:gd name="T68" fmla="+- 0 7100 7056"/>
                    <a:gd name="T69" fmla="*/ T68 w 61"/>
                    <a:gd name="T70" fmla="+- 0 8328 8324"/>
                    <a:gd name="T71" fmla="*/ 8328 h 61"/>
                    <a:gd name="T72" fmla="+- 0 7093 7056"/>
                    <a:gd name="T73" fmla="*/ T72 w 61"/>
                    <a:gd name="T74" fmla="+- 0 8325 8324"/>
                    <a:gd name="T75" fmla="*/ 8325 h 61"/>
                    <a:gd name="T76" fmla="+- 0 7086 7056"/>
                    <a:gd name="T77" fmla="*/ T76 w 61"/>
                    <a:gd name="T78" fmla="+- 0 8324 8324"/>
                    <a:gd name="T79" fmla="*/ 83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0" y="0"/>
                      </a:moveTo>
                      <a:lnTo>
                        <a:pt x="14" y="4"/>
                      </a:lnTo>
                      <a:lnTo>
                        <a:pt x="8" y="9"/>
                      </a:lnTo>
                      <a:lnTo>
                        <a:pt x="1" y="23"/>
                      </a:lnTo>
                      <a:lnTo>
                        <a:pt x="0" y="31"/>
                      </a:lnTo>
                      <a:lnTo>
                        <a:pt x="2" y="38"/>
                      </a:lnTo>
                      <a:lnTo>
                        <a:pt x="4" y="46"/>
                      </a:lnTo>
                      <a:lnTo>
                        <a:pt x="9" y="51"/>
                      </a:lnTo>
                      <a:lnTo>
                        <a:pt x="23" y="59"/>
                      </a:lnTo>
                      <a:lnTo>
                        <a:pt x="31" y="60"/>
                      </a:lnTo>
                      <a:lnTo>
                        <a:pt x="46" y="55"/>
                      </a:lnTo>
                      <a:lnTo>
                        <a:pt x="52" y="51"/>
                      </a:lnTo>
                      <a:lnTo>
                        <a:pt x="59" y="37"/>
                      </a:lnTo>
                      <a:lnTo>
                        <a:pt x="60" y="29"/>
                      </a:lnTo>
                      <a:lnTo>
                        <a:pt x="58" y="22"/>
                      </a:lnTo>
                      <a:lnTo>
                        <a:pt x="56" y="14"/>
                      </a:lnTo>
                      <a:lnTo>
                        <a:pt x="51" y="8"/>
                      </a:lnTo>
                      <a:lnTo>
                        <a:pt x="44" y="4"/>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368">
                <a:extLst>
                  <a:ext uri="{FF2B5EF4-FFF2-40B4-BE49-F238E27FC236}">
                    <a16:creationId xmlns:a16="http://schemas.microsoft.com/office/drawing/2014/main" id="{56D025FD-1278-C842-AA4E-5B2D910096D3}"/>
                  </a:ext>
                </a:extLst>
              </p:cNvPr>
              <p:cNvGrpSpPr>
                <a:grpSpLocks/>
              </p:cNvGrpSpPr>
              <p:nvPr/>
            </p:nvGrpSpPr>
            <p:grpSpPr bwMode="auto">
              <a:xfrm>
                <a:off x="7179" y="8391"/>
                <a:ext cx="61" cy="61"/>
                <a:chOff x="7179" y="8391"/>
                <a:chExt cx="61" cy="61"/>
              </a:xfrm>
            </p:grpSpPr>
            <p:sp>
              <p:nvSpPr>
                <p:cNvPr id="191" name="Freeform 369">
                  <a:extLst>
                    <a:ext uri="{FF2B5EF4-FFF2-40B4-BE49-F238E27FC236}">
                      <a16:creationId xmlns:a16="http://schemas.microsoft.com/office/drawing/2014/main" id="{E69A47D1-9266-C649-99D0-82FAFB7199B9}"/>
                    </a:ext>
                  </a:extLst>
                </p:cNvPr>
                <p:cNvSpPr>
                  <a:spLocks/>
                </p:cNvSpPr>
                <p:nvPr/>
              </p:nvSpPr>
              <p:spPr bwMode="auto">
                <a:xfrm>
                  <a:off x="7179" y="8391"/>
                  <a:ext cx="61" cy="61"/>
                </a:xfrm>
                <a:custGeom>
                  <a:avLst/>
                  <a:gdLst>
                    <a:gd name="T0" fmla="+- 0 7209 7179"/>
                    <a:gd name="T1" fmla="*/ T0 w 61"/>
                    <a:gd name="T2" fmla="+- 0 8391 8391"/>
                    <a:gd name="T3" fmla="*/ 8391 h 61"/>
                    <a:gd name="T4" fmla="+- 0 7194 7179"/>
                    <a:gd name="T5" fmla="*/ T4 w 61"/>
                    <a:gd name="T6" fmla="+- 0 8395 8391"/>
                    <a:gd name="T7" fmla="*/ 8395 h 61"/>
                    <a:gd name="T8" fmla="+- 0 7188 7179"/>
                    <a:gd name="T9" fmla="*/ T8 w 61"/>
                    <a:gd name="T10" fmla="+- 0 8400 8391"/>
                    <a:gd name="T11" fmla="*/ 8400 h 61"/>
                    <a:gd name="T12" fmla="+- 0 7180 7179"/>
                    <a:gd name="T13" fmla="*/ T12 w 61"/>
                    <a:gd name="T14" fmla="+- 0 8414 8391"/>
                    <a:gd name="T15" fmla="*/ 8414 h 61"/>
                    <a:gd name="T16" fmla="+- 0 7179 7179"/>
                    <a:gd name="T17" fmla="*/ T16 w 61"/>
                    <a:gd name="T18" fmla="+- 0 8421 8391"/>
                    <a:gd name="T19" fmla="*/ 8421 h 61"/>
                    <a:gd name="T20" fmla="+- 0 7184 7179"/>
                    <a:gd name="T21" fmla="*/ T20 w 61"/>
                    <a:gd name="T22" fmla="+- 0 8437 8391"/>
                    <a:gd name="T23" fmla="*/ 8437 h 61"/>
                    <a:gd name="T24" fmla="+- 0 7189 7179"/>
                    <a:gd name="T25" fmla="*/ T24 w 61"/>
                    <a:gd name="T26" fmla="+- 0 8442 8391"/>
                    <a:gd name="T27" fmla="*/ 8442 h 61"/>
                    <a:gd name="T28" fmla="+- 0 7196 7179"/>
                    <a:gd name="T29" fmla="*/ T28 w 61"/>
                    <a:gd name="T30" fmla="+- 0 8446 8391"/>
                    <a:gd name="T31" fmla="*/ 8446 h 61"/>
                    <a:gd name="T32" fmla="+- 0 7203 7179"/>
                    <a:gd name="T33" fmla="*/ T32 w 61"/>
                    <a:gd name="T34" fmla="+- 0 8450 8391"/>
                    <a:gd name="T35" fmla="*/ 8450 h 61"/>
                    <a:gd name="T36" fmla="+- 0 7240 7179"/>
                    <a:gd name="T37" fmla="*/ T36 w 61"/>
                    <a:gd name="T38" fmla="+- 0 8420 8391"/>
                    <a:gd name="T39" fmla="*/ 8420 h 61"/>
                    <a:gd name="T40" fmla="+- 0 7235 7179"/>
                    <a:gd name="T41" fmla="*/ T40 w 61"/>
                    <a:gd name="T42" fmla="+- 0 8405 8391"/>
                    <a:gd name="T43" fmla="*/ 8405 h 61"/>
                    <a:gd name="T44" fmla="+- 0 7230 7179"/>
                    <a:gd name="T45" fmla="*/ T44 w 61"/>
                    <a:gd name="T46" fmla="+- 0 8399 8391"/>
                    <a:gd name="T47" fmla="*/ 8399 h 61"/>
                    <a:gd name="T48" fmla="+- 0 7223 7179"/>
                    <a:gd name="T49" fmla="*/ T48 w 61"/>
                    <a:gd name="T50" fmla="+- 0 8395 8391"/>
                    <a:gd name="T51" fmla="*/ 8395 h 61"/>
                    <a:gd name="T52" fmla="+- 0 7216 7179"/>
                    <a:gd name="T53" fmla="*/ T52 w 61"/>
                    <a:gd name="T54" fmla="+- 0 8391 8391"/>
                    <a:gd name="T55" fmla="*/ 8391 h 61"/>
                    <a:gd name="T56" fmla="+- 0 7209 7179"/>
                    <a:gd name="T57" fmla="*/ T56 w 61"/>
                    <a:gd name="T58" fmla="+- 0 8391 8391"/>
                    <a:gd name="T59" fmla="*/ 83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 h="61">
                      <a:moveTo>
                        <a:pt x="30" y="0"/>
                      </a:moveTo>
                      <a:lnTo>
                        <a:pt x="15" y="4"/>
                      </a:lnTo>
                      <a:lnTo>
                        <a:pt x="9" y="9"/>
                      </a:lnTo>
                      <a:lnTo>
                        <a:pt x="1" y="23"/>
                      </a:lnTo>
                      <a:lnTo>
                        <a:pt x="0" y="30"/>
                      </a:lnTo>
                      <a:lnTo>
                        <a:pt x="5" y="46"/>
                      </a:lnTo>
                      <a:lnTo>
                        <a:pt x="10" y="51"/>
                      </a:lnTo>
                      <a:lnTo>
                        <a:pt x="17" y="55"/>
                      </a:lnTo>
                      <a:lnTo>
                        <a:pt x="24" y="59"/>
                      </a:lnTo>
                      <a:lnTo>
                        <a:pt x="61" y="29"/>
                      </a:lnTo>
                      <a:lnTo>
                        <a:pt x="56" y="14"/>
                      </a:lnTo>
                      <a:lnTo>
                        <a:pt x="51" y="8"/>
                      </a:lnTo>
                      <a:lnTo>
                        <a:pt x="44" y="4"/>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370">
                <a:extLst>
                  <a:ext uri="{FF2B5EF4-FFF2-40B4-BE49-F238E27FC236}">
                    <a16:creationId xmlns:a16="http://schemas.microsoft.com/office/drawing/2014/main" id="{3D3FE78E-05B2-E94E-A914-A94505BDCE7E}"/>
                  </a:ext>
                </a:extLst>
              </p:cNvPr>
              <p:cNvGrpSpPr>
                <a:grpSpLocks/>
              </p:cNvGrpSpPr>
              <p:nvPr/>
            </p:nvGrpSpPr>
            <p:grpSpPr bwMode="auto">
              <a:xfrm>
                <a:off x="7303" y="8458"/>
                <a:ext cx="61" cy="61"/>
                <a:chOff x="7303" y="8458"/>
                <a:chExt cx="61" cy="61"/>
              </a:xfrm>
            </p:grpSpPr>
            <p:sp>
              <p:nvSpPr>
                <p:cNvPr id="190" name="Freeform 371">
                  <a:extLst>
                    <a:ext uri="{FF2B5EF4-FFF2-40B4-BE49-F238E27FC236}">
                      <a16:creationId xmlns:a16="http://schemas.microsoft.com/office/drawing/2014/main" id="{B7DE39C6-B7E6-C246-91FE-E586768E573D}"/>
                    </a:ext>
                  </a:extLst>
                </p:cNvPr>
                <p:cNvSpPr>
                  <a:spLocks/>
                </p:cNvSpPr>
                <p:nvPr/>
              </p:nvSpPr>
              <p:spPr bwMode="auto">
                <a:xfrm>
                  <a:off x="7303" y="8458"/>
                  <a:ext cx="61" cy="61"/>
                </a:xfrm>
                <a:custGeom>
                  <a:avLst/>
                  <a:gdLst>
                    <a:gd name="T0" fmla="+- 0 7333 7303"/>
                    <a:gd name="T1" fmla="*/ T0 w 61"/>
                    <a:gd name="T2" fmla="+- 0 8458 8458"/>
                    <a:gd name="T3" fmla="*/ 8458 h 61"/>
                    <a:gd name="T4" fmla="+- 0 7317 7303"/>
                    <a:gd name="T5" fmla="*/ T4 w 61"/>
                    <a:gd name="T6" fmla="+- 0 8462 8458"/>
                    <a:gd name="T7" fmla="*/ 8462 h 61"/>
                    <a:gd name="T8" fmla="+- 0 7311 7303"/>
                    <a:gd name="T9" fmla="*/ T8 w 61"/>
                    <a:gd name="T10" fmla="+- 0 8467 8458"/>
                    <a:gd name="T11" fmla="*/ 8467 h 61"/>
                    <a:gd name="T12" fmla="+- 0 7304 7303"/>
                    <a:gd name="T13" fmla="*/ T12 w 61"/>
                    <a:gd name="T14" fmla="+- 0 8481 8458"/>
                    <a:gd name="T15" fmla="*/ 8481 h 61"/>
                    <a:gd name="T16" fmla="+- 0 7303 7303"/>
                    <a:gd name="T17" fmla="*/ T16 w 61"/>
                    <a:gd name="T18" fmla="+- 0 8488 8458"/>
                    <a:gd name="T19" fmla="*/ 8488 h 61"/>
                    <a:gd name="T20" fmla="+- 0 7307 7303"/>
                    <a:gd name="T21" fmla="*/ T20 w 61"/>
                    <a:gd name="T22" fmla="+- 0 8503 8458"/>
                    <a:gd name="T23" fmla="*/ 8503 h 61"/>
                    <a:gd name="T24" fmla="+- 0 7312 7303"/>
                    <a:gd name="T25" fmla="*/ T24 w 61"/>
                    <a:gd name="T26" fmla="+- 0 8509 8458"/>
                    <a:gd name="T27" fmla="*/ 8509 h 61"/>
                    <a:gd name="T28" fmla="+- 0 7326 7303"/>
                    <a:gd name="T29" fmla="*/ T28 w 61"/>
                    <a:gd name="T30" fmla="+- 0 8517 8458"/>
                    <a:gd name="T31" fmla="*/ 8517 h 61"/>
                    <a:gd name="T32" fmla="+- 0 7334 7303"/>
                    <a:gd name="T33" fmla="*/ T32 w 61"/>
                    <a:gd name="T34" fmla="+- 0 8518 8458"/>
                    <a:gd name="T35" fmla="*/ 8518 h 61"/>
                    <a:gd name="T36" fmla="+- 0 7349 7303"/>
                    <a:gd name="T37" fmla="*/ T36 w 61"/>
                    <a:gd name="T38" fmla="+- 0 8513 8458"/>
                    <a:gd name="T39" fmla="*/ 8513 h 61"/>
                    <a:gd name="T40" fmla="+- 0 7355 7303"/>
                    <a:gd name="T41" fmla="*/ T40 w 61"/>
                    <a:gd name="T42" fmla="+- 0 8508 8458"/>
                    <a:gd name="T43" fmla="*/ 8508 h 61"/>
                    <a:gd name="T44" fmla="+- 0 7359 7303"/>
                    <a:gd name="T45" fmla="*/ T44 w 61"/>
                    <a:gd name="T46" fmla="+- 0 8501 8458"/>
                    <a:gd name="T47" fmla="*/ 8501 h 61"/>
                    <a:gd name="T48" fmla="+- 0 7362 7303"/>
                    <a:gd name="T49" fmla="*/ T48 w 61"/>
                    <a:gd name="T50" fmla="+- 0 8494 8458"/>
                    <a:gd name="T51" fmla="*/ 8494 h 61"/>
                    <a:gd name="T52" fmla="+- 0 7363 7303"/>
                    <a:gd name="T53" fmla="*/ T52 w 61"/>
                    <a:gd name="T54" fmla="+- 0 8487 8458"/>
                    <a:gd name="T55" fmla="*/ 8487 h 61"/>
                    <a:gd name="T56" fmla="+- 0 7359 7303"/>
                    <a:gd name="T57" fmla="*/ T56 w 61"/>
                    <a:gd name="T58" fmla="+- 0 8472 8458"/>
                    <a:gd name="T59" fmla="*/ 8472 h 61"/>
                    <a:gd name="T60" fmla="+- 0 7354 7303"/>
                    <a:gd name="T61" fmla="*/ T60 w 61"/>
                    <a:gd name="T62" fmla="+- 0 8466 8458"/>
                    <a:gd name="T63" fmla="*/ 8466 h 61"/>
                    <a:gd name="T64" fmla="+- 0 7340 7303"/>
                    <a:gd name="T65" fmla="*/ T64 w 61"/>
                    <a:gd name="T66" fmla="+- 0 8458 8458"/>
                    <a:gd name="T67" fmla="*/ 8458 h 61"/>
                    <a:gd name="T68" fmla="+- 0 7333 7303"/>
                    <a:gd name="T69" fmla="*/ T68 w 61"/>
                    <a:gd name="T70" fmla="+- 0 8458 8458"/>
                    <a:gd name="T71" fmla="*/ 845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14" y="4"/>
                      </a:lnTo>
                      <a:lnTo>
                        <a:pt x="8" y="9"/>
                      </a:lnTo>
                      <a:lnTo>
                        <a:pt x="1" y="23"/>
                      </a:lnTo>
                      <a:lnTo>
                        <a:pt x="0" y="30"/>
                      </a:lnTo>
                      <a:lnTo>
                        <a:pt x="4" y="45"/>
                      </a:lnTo>
                      <a:lnTo>
                        <a:pt x="9" y="51"/>
                      </a:lnTo>
                      <a:lnTo>
                        <a:pt x="23" y="59"/>
                      </a:lnTo>
                      <a:lnTo>
                        <a:pt x="31" y="60"/>
                      </a:lnTo>
                      <a:lnTo>
                        <a:pt x="46" y="55"/>
                      </a:lnTo>
                      <a:lnTo>
                        <a:pt x="52" y="50"/>
                      </a:lnTo>
                      <a:lnTo>
                        <a:pt x="56" y="43"/>
                      </a:lnTo>
                      <a:lnTo>
                        <a:pt x="59" y="36"/>
                      </a:lnTo>
                      <a:lnTo>
                        <a:pt x="60" y="29"/>
                      </a:lnTo>
                      <a:lnTo>
                        <a:pt x="56" y="14"/>
                      </a:lnTo>
                      <a:lnTo>
                        <a:pt x="51" y="8"/>
                      </a:lnTo>
                      <a:lnTo>
                        <a:pt x="37" y="0"/>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372">
                <a:extLst>
                  <a:ext uri="{FF2B5EF4-FFF2-40B4-BE49-F238E27FC236}">
                    <a16:creationId xmlns:a16="http://schemas.microsoft.com/office/drawing/2014/main" id="{CDF37193-6BBE-7749-A22F-D953C1FAB316}"/>
                  </a:ext>
                </a:extLst>
              </p:cNvPr>
              <p:cNvGrpSpPr>
                <a:grpSpLocks/>
              </p:cNvGrpSpPr>
              <p:nvPr/>
            </p:nvGrpSpPr>
            <p:grpSpPr bwMode="auto">
              <a:xfrm>
                <a:off x="7426" y="8524"/>
                <a:ext cx="61" cy="61"/>
                <a:chOff x="7426" y="8524"/>
                <a:chExt cx="61" cy="61"/>
              </a:xfrm>
            </p:grpSpPr>
            <p:sp>
              <p:nvSpPr>
                <p:cNvPr id="189" name="Freeform 373">
                  <a:extLst>
                    <a:ext uri="{FF2B5EF4-FFF2-40B4-BE49-F238E27FC236}">
                      <a16:creationId xmlns:a16="http://schemas.microsoft.com/office/drawing/2014/main" id="{D808EEF8-A9C8-1941-9A7C-EE5867533886}"/>
                    </a:ext>
                  </a:extLst>
                </p:cNvPr>
                <p:cNvSpPr>
                  <a:spLocks/>
                </p:cNvSpPr>
                <p:nvPr/>
              </p:nvSpPr>
              <p:spPr bwMode="auto">
                <a:xfrm>
                  <a:off x="7426" y="8524"/>
                  <a:ext cx="61" cy="61"/>
                </a:xfrm>
                <a:custGeom>
                  <a:avLst/>
                  <a:gdLst>
                    <a:gd name="T0" fmla="+- 0 7456 7426"/>
                    <a:gd name="T1" fmla="*/ T0 w 61"/>
                    <a:gd name="T2" fmla="+- 0 8524 8524"/>
                    <a:gd name="T3" fmla="*/ 8524 h 61"/>
                    <a:gd name="T4" fmla="+- 0 7441 7426"/>
                    <a:gd name="T5" fmla="*/ T4 w 61"/>
                    <a:gd name="T6" fmla="+- 0 8529 8524"/>
                    <a:gd name="T7" fmla="*/ 8529 h 61"/>
                    <a:gd name="T8" fmla="+- 0 7435 7426"/>
                    <a:gd name="T9" fmla="*/ T8 w 61"/>
                    <a:gd name="T10" fmla="+- 0 8534 8524"/>
                    <a:gd name="T11" fmla="*/ 8534 h 61"/>
                    <a:gd name="T12" fmla="+- 0 7427 7426"/>
                    <a:gd name="T13" fmla="*/ T12 w 61"/>
                    <a:gd name="T14" fmla="+- 0 8548 8524"/>
                    <a:gd name="T15" fmla="*/ 8548 h 61"/>
                    <a:gd name="T16" fmla="+- 0 7426 7426"/>
                    <a:gd name="T17" fmla="*/ T16 w 61"/>
                    <a:gd name="T18" fmla="+- 0 8555 8524"/>
                    <a:gd name="T19" fmla="*/ 8555 h 61"/>
                    <a:gd name="T20" fmla="+- 0 7429 7426"/>
                    <a:gd name="T21" fmla="*/ T20 w 61"/>
                    <a:gd name="T22" fmla="+- 0 8563 8524"/>
                    <a:gd name="T23" fmla="*/ 8563 h 61"/>
                    <a:gd name="T24" fmla="+- 0 7431 7426"/>
                    <a:gd name="T25" fmla="*/ T24 w 61"/>
                    <a:gd name="T26" fmla="+- 0 8570 8524"/>
                    <a:gd name="T27" fmla="*/ 8570 h 61"/>
                    <a:gd name="T28" fmla="+- 0 7436 7426"/>
                    <a:gd name="T29" fmla="*/ T28 w 61"/>
                    <a:gd name="T30" fmla="+- 0 8576 8524"/>
                    <a:gd name="T31" fmla="*/ 8576 h 61"/>
                    <a:gd name="T32" fmla="+- 0 7450 7426"/>
                    <a:gd name="T33" fmla="*/ T32 w 61"/>
                    <a:gd name="T34" fmla="+- 0 8584 8524"/>
                    <a:gd name="T35" fmla="*/ 8584 h 61"/>
                    <a:gd name="T36" fmla="+- 0 7457 7426"/>
                    <a:gd name="T37" fmla="*/ T36 w 61"/>
                    <a:gd name="T38" fmla="+- 0 8585 8524"/>
                    <a:gd name="T39" fmla="*/ 8585 h 61"/>
                    <a:gd name="T40" fmla="+- 0 7472 7426"/>
                    <a:gd name="T41" fmla="*/ T40 w 61"/>
                    <a:gd name="T42" fmla="+- 0 8580 8524"/>
                    <a:gd name="T43" fmla="*/ 8580 h 61"/>
                    <a:gd name="T44" fmla="+- 0 7478 7426"/>
                    <a:gd name="T45" fmla="*/ T44 w 61"/>
                    <a:gd name="T46" fmla="+- 0 8575 8524"/>
                    <a:gd name="T47" fmla="*/ 8575 h 61"/>
                    <a:gd name="T48" fmla="+- 0 7482 7426"/>
                    <a:gd name="T49" fmla="*/ T48 w 61"/>
                    <a:gd name="T50" fmla="+- 0 8568 8524"/>
                    <a:gd name="T51" fmla="*/ 8568 h 61"/>
                    <a:gd name="T52" fmla="+- 0 7486 7426"/>
                    <a:gd name="T53" fmla="*/ T52 w 61"/>
                    <a:gd name="T54" fmla="+- 0 8561 8524"/>
                    <a:gd name="T55" fmla="*/ 8561 h 61"/>
                    <a:gd name="T56" fmla="+- 0 7487 7426"/>
                    <a:gd name="T57" fmla="*/ T56 w 61"/>
                    <a:gd name="T58" fmla="+- 0 8554 8524"/>
                    <a:gd name="T59" fmla="*/ 8554 h 61"/>
                    <a:gd name="T60" fmla="+- 0 7482 7426"/>
                    <a:gd name="T61" fmla="*/ T60 w 61"/>
                    <a:gd name="T62" fmla="+- 0 8538 8524"/>
                    <a:gd name="T63" fmla="*/ 8538 h 61"/>
                    <a:gd name="T64" fmla="+- 0 7477 7426"/>
                    <a:gd name="T65" fmla="*/ T64 w 61"/>
                    <a:gd name="T66" fmla="+- 0 8533 8524"/>
                    <a:gd name="T67" fmla="*/ 8533 h 61"/>
                    <a:gd name="T68" fmla="+- 0 7463 7426"/>
                    <a:gd name="T69" fmla="*/ T68 w 61"/>
                    <a:gd name="T70" fmla="+- 0 8525 8524"/>
                    <a:gd name="T71" fmla="*/ 8525 h 61"/>
                    <a:gd name="T72" fmla="+- 0 7456 7426"/>
                    <a:gd name="T73" fmla="*/ T72 w 61"/>
                    <a:gd name="T74" fmla="+- 0 8524 8524"/>
                    <a:gd name="T75" fmla="*/ 85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15" y="5"/>
                      </a:lnTo>
                      <a:lnTo>
                        <a:pt x="9" y="10"/>
                      </a:lnTo>
                      <a:lnTo>
                        <a:pt x="1" y="24"/>
                      </a:lnTo>
                      <a:lnTo>
                        <a:pt x="0" y="31"/>
                      </a:lnTo>
                      <a:lnTo>
                        <a:pt x="3" y="39"/>
                      </a:lnTo>
                      <a:lnTo>
                        <a:pt x="5" y="46"/>
                      </a:lnTo>
                      <a:lnTo>
                        <a:pt x="10" y="52"/>
                      </a:lnTo>
                      <a:lnTo>
                        <a:pt x="24" y="60"/>
                      </a:lnTo>
                      <a:lnTo>
                        <a:pt x="31" y="61"/>
                      </a:lnTo>
                      <a:lnTo>
                        <a:pt x="46" y="56"/>
                      </a:lnTo>
                      <a:lnTo>
                        <a:pt x="52" y="51"/>
                      </a:lnTo>
                      <a:lnTo>
                        <a:pt x="56" y="44"/>
                      </a:lnTo>
                      <a:lnTo>
                        <a:pt x="60" y="37"/>
                      </a:lnTo>
                      <a:lnTo>
                        <a:pt x="61" y="30"/>
                      </a:lnTo>
                      <a:lnTo>
                        <a:pt x="56" y="14"/>
                      </a:lnTo>
                      <a:lnTo>
                        <a:pt x="51" y="9"/>
                      </a:lnTo>
                      <a:lnTo>
                        <a:pt x="37" y="1"/>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374">
                <a:extLst>
                  <a:ext uri="{FF2B5EF4-FFF2-40B4-BE49-F238E27FC236}">
                    <a16:creationId xmlns:a16="http://schemas.microsoft.com/office/drawing/2014/main" id="{2D4E3844-5288-8543-9289-A9FE0B63AF5F}"/>
                  </a:ext>
                </a:extLst>
              </p:cNvPr>
              <p:cNvGrpSpPr>
                <a:grpSpLocks/>
              </p:cNvGrpSpPr>
              <p:nvPr/>
            </p:nvGrpSpPr>
            <p:grpSpPr bwMode="auto">
              <a:xfrm>
                <a:off x="4437" y="7927"/>
                <a:ext cx="61" cy="61"/>
                <a:chOff x="4437" y="7927"/>
                <a:chExt cx="61" cy="61"/>
              </a:xfrm>
            </p:grpSpPr>
            <p:sp>
              <p:nvSpPr>
                <p:cNvPr id="188" name="Freeform 375">
                  <a:extLst>
                    <a:ext uri="{FF2B5EF4-FFF2-40B4-BE49-F238E27FC236}">
                      <a16:creationId xmlns:a16="http://schemas.microsoft.com/office/drawing/2014/main" id="{73C46752-3F10-8649-9BC2-44B412517197}"/>
                    </a:ext>
                  </a:extLst>
                </p:cNvPr>
                <p:cNvSpPr>
                  <a:spLocks/>
                </p:cNvSpPr>
                <p:nvPr/>
              </p:nvSpPr>
              <p:spPr bwMode="auto">
                <a:xfrm>
                  <a:off x="4437" y="7927"/>
                  <a:ext cx="61" cy="61"/>
                </a:xfrm>
                <a:custGeom>
                  <a:avLst/>
                  <a:gdLst>
                    <a:gd name="T0" fmla="+- 0 4468 4437"/>
                    <a:gd name="T1" fmla="*/ T0 w 61"/>
                    <a:gd name="T2" fmla="+- 0 7927 7927"/>
                    <a:gd name="T3" fmla="*/ 7927 h 61"/>
                    <a:gd name="T4" fmla="+- 0 4460 4437"/>
                    <a:gd name="T5" fmla="*/ T4 w 61"/>
                    <a:gd name="T6" fmla="+- 0 7927 7927"/>
                    <a:gd name="T7" fmla="*/ 7927 h 61"/>
                    <a:gd name="T8" fmla="+- 0 4446 4437"/>
                    <a:gd name="T9" fmla="*/ T8 w 61"/>
                    <a:gd name="T10" fmla="+- 0 7935 7927"/>
                    <a:gd name="T11" fmla="*/ 7935 h 61"/>
                    <a:gd name="T12" fmla="+- 0 4441 4437"/>
                    <a:gd name="T13" fmla="*/ T12 w 61"/>
                    <a:gd name="T14" fmla="+- 0 7941 7927"/>
                    <a:gd name="T15" fmla="*/ 7941 h 61"/>
                    <a:gd name="T16" fmla="+- 0 4437 4437"/>
                    <a:gd name="T17" fmla="*/ T16 w 61"/>
                    <a:gd name="T18" fmla="+- 0 7956 7927"/>
                    <a:gd name="T19" fmla="*/ 7956 h 61"/>
                    <a:gd name="T20" fmla="+- 0 4438 4437"/>
                    <a:gd name="T21" fmla="*/ T20 w 61"/>
                    <a:gd name="T22" fmla="+- 0 7963 7927"/>
                    <a:gd name="T23" fmla="*/ 7963 h 61"/>
                    <a:gd name="T24" fmla="+- 0 4442 4437"/>
                    <a:gd name="T25" fmla="*/ T24 w 61"/>
                    <a:gd name="T26" fmla="+- 0 7971 7927"/>
                    <a:gd name="T27" fmla="*/ 7971 h 61"/>
                    <a:gd name="T28" fmla="+- 0 4446 4437"/>
                    <a:gd name="T29" fmla="*/ T28 w 61"/>
                    <a:gd name="T30" fmla="+- 0 7978 7927"/>
                    <a:gd name="T31" fmla="*/ 7978 h 61"/>
                    <a:gd name="T32" fmla="+- 0 4451 4437"/>
                    <a:gd name="T33" fmla="*/ T32 w 61"/>
                    <a:gd name="T34" fmla="+- 0 7982 7927"/>
                    <a:gd name="T35" fmla="*/ 7982 h 61"/>
                    <a:gd name="T36" fmla="+- 0 4467 4437"/>
                    <a:gd name="T37" fmla="*/ T36 w 61"/>
                    <a:gd name="T38" fmla="+- 0 7987 7927"/>
                    <a:gd name="T39" fmla="*/ 7987 h 61"/>
                    <a:gd name="T40" fmla="+- 0 4474 4437"/>
                    <a:gd name="T41" fmla="*/ T40 w 61"/>
                    <a:gd name="T42" fmla="+- 0 7986 7927"/>
                    <a:gd name="T43" fmla="*/ 7986 h 61"/>
                    <a:gd name="T44" fmla="+- 0 4488 4437"/>
                    <a:gd name="T45" fmla="*/ T44 w 61"/>
                    <a:gd name="T46" fmla="+- 0 7979 7927"/>
                    <a:gd name="T47" fmla="*/ 7979 h 61"/>
                    <a:gd name="T48" fmla="+- 0 4493 4437"/>
                    <a:gd name="T49" fmla="*/ T48 w 61"/>
                    <a:gd name="T50" fmla="+- 0 7973 7927"/>
                    <a:gd name="T51" fmla="*/ 7973 h 61"/>
                    <a:gd name="T52" fmla="+- 0 4495 4437"/>
                    <a:gd name="T53" fmla="*/ T52 w 61"/>
                    <a:gd name="T54" fmla="+- 0 7965 7927"/>
                    <a:gd name="T55" fmla="*/ 7965 h 61"/>
                    <a:gd name="T56" fmla="+- 0 4497 4437"/>
                    <a:gd name="T57" fmla="*/ T56 w 61"/>
                    <a:gd name="T58" fmla="+- 0 7957 7927"/>
                    <a:gd name="T59" fmla="*/ 7957 h 61"/>
                    <a:gd name="T60" fmla="+- 0 4497 4437"/>
                    <a:gd name="T61" fmla="*/ T60 w 61"/>
                    <a:gd name="T62" fmla="+- 0 7950 7927"/>
                    <a:gd name="T63" fmla="*/ 7950 h 61"/>
                    <a:gd name="T64" fmla="+- 0 4493 4437"/>
                    <a:gd name="T65" fmla="*/ T64 w 61"/>
                    <a:gd name="T66" fmla="+- 0 7943 7927"/>
                    <a:gd name="T67" fmla="*/ 7943 h 61"/>
                    <a:gd name="T68" fmla="+- 0 4489 4437"/>
                    <a:gd name="T69" fmla="*/ T68 w 61"/>
                    <a:gd name="T70" fmla="+- 0 7936 7927"/>
                    <a:gd name="T71" fmla="*/ 7936 h 61"/>
                    <a:gd name="T72" fmla="+- 0 4483 4437"/>
                    <a:gd name="T73" fmla="*/ T72 w 61"/>
                    <a:gd name="T74" fmla="+- 0 7931 7927"/>
                    <a:gd name="T75" fmla="*/ 7931 h 61"/>
                    <a:gd name="T76" fmla="+- 0 4468 4437"/>
                    <a:gd name="T77" fmla="*/ T76 w 61"/>
                    <a:gd name="T78" fmla="+- 0 7927 7927"/>
                    <a:gd name="T79" fmla="*/ 79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0"/>
                      </a:lnTo>
                      <a:lnTo>
                        <a:pt x="9" y="8"/>
                      </a:lnTo>
                      <a:lnTo>
                        <a:pt x="4" y="14"/>
                      </a:lnTo>
                      <a:lnTo>
                        <a:pt x="0" y="29"/>
                      </a:lnTo>
                      <a:lnTo>
                        <a:pt x="1" y="36"/>
                      </a:lnTo>
                      <a:lnTo>
                        <a:pt x="5" y="44"/>
                      </a:lnTo>
                      <a:lnTo>
                        <a:pt x="9" y="51"/>
                      </a:lnTo>
                      <a:lnTo>
                        <a:pt x="14" y="55"/>
                      </a:lnTo>
                      <a:lnTo>
                        <a:pt x="30" y="60"/>
                      </a:lnTo>
                      <a:lnTo>
                        <a:pt x="37" y="59"/>
                      </a:lnTo>
                      <a:lnTo>
                        <a:pt x="51" y="52"/>
                      </a:lnTo>
                      <a:lnTo>
                        <a:pt x="56" y="46"/>
                      </a:lnTo>
                      <a:lnTo>
                        <a:pt x="58" y="38"/>
                      </a:lnTo>
                      <a:lnTo>
                        <a:pt x="60" y="30"/>
                      </a:lnTo>
                      <a:lnTo>
                        <a:pt x="60"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376">
                <a:extLst>
                  <a:ext uri="{FF2B5EF4-FFF2-40B4-BE49-F238E27FC236}">
                    <a16:creationId xmlns:a16="http://schemas.microsoft.com/office/drawing/2014/main" id="{6C44279A-80D7-114C-977E-E748AC1B6F86}"/>
                  </a:ext>
                </a:extLst>
              </p:cNvPr>
              <p:cNvGrpSpPr>
                <a:grpSpLocks/>
              </p:cNvGrpSpPr>
              <p:nvPr/>
            </p:nvGrpSpPr>
            <p:grpSpPr bwMode="auto">
              <a:xfrm>
                <a:off x="4504" y="8050"/>
                <a:ext cx="61" cy="61"/>
                <a:chOff x="4504" y="8050"/>
                <a:chExt cx="61" cy="61"/>
              </a:xfrm>
            </p:grpSpPr>
            <p:sp>
              <p:nvSpPr>
                <p:cNvPr id="187" name="Freeform 377">
                  <a:extLst>
                    <a:ext uri="{FF2B5EF4-FFF2-40B4-BE49-F238E27FC236}">
                      <a16:creationId xmlns:a16="http://schemas.microsoft.com/office/drawing/2014/main" id="{0C3BA284-A177-604C-AFD5-83310F13A79C}"/>
                    </a:ext>
                  </a:extLst>
                </p:cNvPr>
                <p:cNvSpPr>
                  <a:spLocks/>
                </p:cNvSpPr>
                <p:nvPr/>
              </p:nvSpPr>
              <p:spPr bwMode="auto">
                <a:xfrm>
                  <a:off x="4504" y="8050"/>
                  <a:ext cx="61" cy="61"/>
                </a:xfrm>
                <a:custGeom>
                  <a:avLst/>
                  <a:gdLst>
                    <a:gd name="T0" fmla="+- 0 4535 4504"/>
                    <a:gd name="T1" fmla="*/ T0 w 61"/>
                    <a:gd name="T2" fmla="+- 0 8050 8050"/>
                    <a:gd name="T3" fmla="*/ 8050 h 61"/>
                    <a:gd name="T4" fmla="+- 0 4527 4504"/>
                    <a:gd name="T5" fmla="*/ T4 w 61"/>
                    <a:gd name="T6" fmla="+- 0 8051 8050"/>
                    <a:gd name="T7" fmla="*/ 8051 h 61"/>
                    <a:gd name="T8" fmla="+- 0 4513 4504"/>
                    <a:gd name="T9" fmla="*/ T8 w 61"/>
                    <a:gd name="T10" fmla="+- 0 8059 8050"/>
                    <a:gd name="T11" fmla="*/ 8059 h 61"/>
                    <a:gd name="T12" fmla="+- 0 4508 4504"/>
                    <a:gd name="T13" fmla="*/ T12 w 61"/>
                    <a:gd name="T14" fmla="+- 0 8064 8050"/>
                    <a:gd name="T15" fmla="*/ 8064 h 61"/>
                    <a:gd name="T16" fmla="+- 0 4504 4504"/>
                    <a:gd name="T17" fmla="*/ T16 w 61"/>
                    <a:gd name="T18" fmla="+- 0 8080 8050"/>
                    <a:gd name="T19" fmla="*/ 8080 h 61"/>
                    <a:gd name="T20" fmla="+- 0 4505 4504"/>
                    <a:gd name="T21" fmla="*/ T20 w 61"/>
                    <a:gd name="T22" fmla="+- 0 8087 8050"/>
                    <a:gd name="T23" fmla="*/ 8087 h 61"/>
                    <a:gd name="T24" fmla="+- 0 4512 4504"/>
                    <a:gd name="T25" fmla="*/ T24 w 61"/>
                    <a:gd name="T26" fmla="+- 0 8101 8050"/>
                    <a:gd name="T27" fmla="*/ 8101 h 61"/>
                    <a:gd name="T28" fmla="+- 0 4518 4504"/>
                    <a:gd name="T29" fmla="*/ T28 w 61"/>
                    <a:gd name="T30" fmla="+- 0 8106 8050"/>
                    <a:gd name="T31" fmla="*/ 8106 h 61"/>
                    <a:gd name="T32" fmla="+- 0 4533 4504"/>
                    <a:gd name="T33" fmla="*/ T32 w 61"/>
                    <a:gd name="T34" fmla="+- 0 8110 8050"/>
                    <a:gd name="T35" fmla="*/ 8110 h 61"/>
                    <a:gd name="T36" fmla="+- 0 4541 4504"/>
                    <a:gd name="T37" fmla="*/ T36 w 61"/>
                    <a:gd name="T38" fmla="+- 0 8110 8050"/>
                    <a:gd name="T39" fmla="*/ 8110 h 61"/>
                    <a:gd name="T40" fmla="+- 0 4548 4504"/>
                    <a:gd name="T41" fmla="*/ T40 w 61"/>
                    <a:gd name="T42" fmla="+- 0 8106 8050"/>
                    <a:gd name="T43" fmla="*/ 8106 h 61"/>
                    <a:gd name="T44" fmla="+- 0 4555 4504"/>
                    <a:gd name="T45" fmla="*/ T44 w 61"/>
                    <a:gd name="T46" fmla="+- 0 8102 8050"/>
                    <a:gd name="T47" fmla="*/ 8102 h 61"/>
                    <a:gd name="T48" fmla="+- 0 4560 4504"/>
                    <a:gd name="T49" fmla="*/ T48 w 61"/>
                    <a:gd name="T50" fmla="+- 0 8096 8050"/>
                    <a:gd name="T51" fmla="*/ 8096 h 61"/>
                    <a:gd name="T52" fmla="+- 0 4564 4504"/>
                    <a:gd name="T53" fmla="*/ T52 w 61"/>
                    <a:gd name="T54" fmla="+- 0 8081 8050"/>
                    <a:gd name="T55" fmla="*/ 8081 h 61"/>
                    <a:gd name="T56" fmla="+- 0 4563 4504"/>
                    <a:gd name="T57" fmla="*/ T56 w 61"/>
                    <a:gd name="T58" fmla="+- 0 8074 8050"/>
                    <a:gd name="T59" fmla="*/ 8074 h 61"/>
                    <a:gd name="T60" fmla="+- 0 4556 4504"/>
                    <a:gd name="T61" fmla="*/ T60 w 61"/>
                    <a:gd name="T62" fmla="+- 0 8060 8050"/>
                    <a:gd name="T63" fmla="*/ 8060 h 61"/>
                    <a:gd name="T64" fmla="+- 0 4550 4504"/>
                    <a:gd name="T65" fmla="*/ T64 w 61"/>
                    <a:gd name="T66" fmla="+- 0 8055 8050"/>
                    <a:gd name="T67" fmla="*/ 8055 h 61"/>
                    <a:gd name="T68" fmla="+- 0 4535 4504"/>
                    <a:gd name="T69" fmla="*/ T68 w 61"/>
                    <a:gd name="T70" fmla="+- 0 8050 8050"/>
                    <a:gd name="T71" fmla="*/ 80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4"/>
                      </a:lnTo>
                      <a:lnTo>
                        <a:pt x="0" y="30"/>
                      </a:lnTo>
                      <a:lnTo>
                        <a:pt x="1" y="37"/>
                      </a:lnTo>
                      <a:lnTo>
                        <a:pt x="8" y="51"/>
                      </a:lnTo>
                      <a:lnTo>
                        <a:pt x="14" y="56"/>
                      </a:lnTo>
                      <a:lnTo>
                        <a:pt x="29" y="60"/>
                      </a:lnTo>
                      <a:lnTo>
                        <a:pt x="37" y="60"/>
                      </a:lnTo>
                      <a:lnTo>
                        <a:pt x="44" y="56"/>
                      </a:lnTo>
                      <a:lnTo>
                        <a:pt x="51" y="52"/>
                      </a:lnTo>
                      <a:lnTo>
                        <a:pt x="56" y="46"/>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378">
                <a:extLst>
                  <a:ext uri="{FF2B5EF4-FFF2-40B4-BE49-F238E27FC236}">
                    <a16:creationId xmlns:a16="http://schemas.microsoft.com/office/drawing/2014/main" id="{206BD45D-A731-2240-86F6-0A4CC38BDF68}"/>
                  </a:ext>
                </a:extLst>
              </p:cNvPr>
              <p:cNvGrpSpPr>
                <a:grpSpLocks/>
              </p:cNvGrpSpPr>
              <p:nvPr/>
            </p:nvGrpSpPr>
            <p:grpSpPr bwMode="auto">
              <a:xfrm>
                <a:off x="4571" y="8174"/>
                <a:ext cx="61" cy="61"/>
                <a:chOff x="4571" y="8174"/>
                <a:chExt cx="61" cy="61"/>
              </a:xfrm>
            </p:grpSpPr>
            <p:sp>
              <p:nvSpPr>
                <p:cNvPr id="186" name="Freeform 379">
                  <a:extLst>
                    <a:ext uri="{FF2B5EF4-FFF2-40B4-BE49-F238E27FC236}">
                      <a16:creationId xmlns:a16="http://schemas.microsoft.com/office/drawing/2014/main" id="{E970010C-2030-5A42-8AAC-7F7D19553FBB}"/>
                    </a:ext>
                  </a:extLst>
                </p:cNvPr>
                <p:cNvSpPr>
                  <a:spLocks/>
                </p:cNvSpPr>
                <p:nvPr/>
              </p:nvSpPr>
              <p:spPr bwMode="auto">
                <a:xfrm>
                  <a:off x="4571" y="8174"/>
                  <a:ext cx="61" cy="61"/>
                </a:xfrm>
                <a:custGeom>
                  <a:avLst/>
                  <a:gdLst>
                    <a:gd name="T0" fmla="+- 0 4602 4571"/>
                    <a:gd name="T1" fmla="*/ T0 w 61"/>
                    <a:gd name="T2" fmla="+- 0 8174 8174"/>
                    <a:gd name="T3" fmla="*/ 8174 h 61"/>
                    <a:gd name="T4" fmla="+- 0 4594 4571"/>
                    <a:gd name="T5" fmla="*/ T4 w 61"/>
                    <a:gd name="T6" fmla="+- 0 8175 8174"/>
                    <a:gd name="T7" fmla="*/ 8175 h 61"/>
                    <a:gd name="T8" fmla="+- 0 4580 4571"/>
                    <a:gd name="T9" fmla="*/ T8 w 61"/>
                    <a:gd name="T10" fmla="+- 0 8182 8174"/>
                    <a:gd name="T11" fmla="*/ 8182 h 61"/>
                    <a:gd name="T12" fmla="+- 0 4575 4571"/>
                    <a:gd name="T13" fmla="*/ T12 w 61"/>
                    <a:gd name="T14" fmla="+- 0 8188 8174"/>
                    <a:gd name="T15" fmla="*/ 8188 h 61"/>
                    <a:gd name="T16" fmla="+- 0 4571 4571"/>
                    <a:gd name="T17" fmla="*/ T16 w 61"/>
                    <a:gd name="T18" fmla="+- 0 8203 8174"/>
                    <a:gd name="T19" fmla="*/ 8203 h 61"/>
                    <a:gd name="T20" fmla="+- 0 4572 4571"/>
                    <a:gd name="T21" fmla="*/ T20 w 61"/>
                    <a:gd name="T22" fmla="+- 0 8210 8174"/>
                    <a:gd name="T23" fmla="*/ 8210 h 61"/>
                    <a:gd name="T24" fmla="+- 0 4579 4571"/>
                    <a:gd name="T25" fmla="*/ T24 w 61"/>
                    <a:gd name="T26" fmla="+- 0 8225 8174"/>
                    <a:gd name="T27" fmla="*/ 8225 h 61"/>
                    <a:gd name="T28" fmla="+- 0 4585 4571"/>
                    <a:gd name="T29" fmla="*/ T28 w 61"/>
                    <a:gd name="T30" fmla="+- 0 8229 8174"/>
                    <a:gd name="T31" fmla="*/ 8229 h 61"/>
                    <a:gd name="T32" fmla="+- 0 4600 4571"/>
                    <a:gd name="T33" fmla="*/ T32 w 61"/>
                    <a:gd name="T34" fmla="+- 0 8234 8174"/>
                    <a:gd name="T35" fmla="*/ 8234 h 61"/>
                    <a:gd name="T36" fmla="+- 0 4608 4571"/>
                    <a:gd name="T37" fmla="*/ T36 w 61"/>
                    <a:gd name="T38" fmla="+- 0 8233 8174"/>
                    <a:gd name="T39" fmla="*/ 8233 h 61"/>
                    <a:gd name="T40" fmla="+- 0 4615 4571"/>
                    <a:gd name="T41" fmla="*/ T40 w 61"/>
                    <a:gd name="T42" fmla="+- 0 8229 8174"/>
                    <a:gd name="T43" fmla="*/ 8229 h 61"/>
                    <a:gd name="T44" fmla="+- 0 4622 4571"/>
                    <a:gd name="T45" fmla="*/ T44 w 61"/>
                    <a:gd name="T46" fmla="+- 0 8226 8174"/>
                    <a:gd name="T47" fmla="*/ 8226 h 61"/>
                    <a:gd name="T48" fmla="+- 0 4626 4571"/>
                    <a:gd name="T49" fmla="*/ T48 w 61"/>
                    <a:gd name="T50" fmla="+- 0 8220 8174"/>
                    <a:gd name="T51" fmla="*/ 8220 h 61"/>
                    <a:gd name="T52" fmla="+- 0 4631 4571"/>
                    <a:gd name="T53" fmla="*/ T52 w 61"/>
                    <a:gd name="T54" fmla="+- 0 8204 8174"/>
                    <a:gd name="T55" fmla="*/ 8204 h 61"/>
                    <a:gd name="T56" fmla="+- 0 4630 4571"/>
                    <a:gd name="T57" fmla="*/ T56 w 61"/>
                    <a:gd name="T58" fmla="+- 0 8197 8174"/>
                    <a:gd name="T59" fmla="*/ 8197 h 61"/>
                    <a:gd name="T60" fmla="+- 0 4627 4571"/>
                    <a:gd name="T61" fmla="*/ T60 w 61"/>
                    <a:gd name="T62" fmla="+- 0 8190 8174"/>
                    <a:gd name="T63" fmla="*/ 8190 h 61"/>
                    <a:gd name="T64" fmla="+- 0 4623 4571"/>
                    <a:gd name="T65" fmla="*/ T64 w 61"/>
                    <a:gd name="T66" fmla="+- 0 8183 8174"/>
                    <a:gd name="T67" fmla="*/ 8183 h 61"/>
                    <a:gd name="T68" fmla="+- 0 4617 4571"/>
                    <a:gd name="T69" fmla="*/ T68 w 61"/>
                    <a:gd name="T70" fmla="+- 0 8178 8174"/>
                    <a:gd name="T71" fmla="*/ 8178 h 61"/>
                    <a:gd name="T72" fmla="+- 0 4602 4571"/>
                    <a:gd name="T73" fmla="*/ T72 w 61"/>
                    <a:gd name="T74" fmla="+- 0 8174 8174"/>
                    <a:gd name="T75" fmla="*/ 817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3" y="1"/>
                      </a:lnTo>
                      <a:lnTo>
                        <a:pt x="9" y="8"/>
                      </a:lnTo>
                      <a:lnTo>
                        <a:pt x="4" y="14"/>
                      </a:lnTo>
                      <a:lnTo>
                        <a:pt x="0" y="29"/>
                      </a:lnTo>
                      <a:lnTo>
                        <a:pt x="1" y="36"/>
                      </a:lnTo>
                      <a:lnTo>
                        <a:pt x="8" y="51"/>
                      </a:lnTo>
                      <a:lnTo>
                        <a:pt x="14" y="55"/>
                      </a:lnTo>
                      <a:lnTo>
                        <a:pt x="29" y="60"/>
                      </a:lnTo>
                      <a:lnTo>
                        <a:pt x="37" y="59"/>
                      </a:lnTo>
                      <a:lnTo>
                        <a:pt x="44" y="55"/>
                      </a:lnTo>
                      <a:lnTo>
                        <a:pt x="51" y="52"/>
                      </a:lnTo>
                      <a:lnTo>
                        <a:pt x="55" y="46"/>
                      </a:lnTo>
                      <a:lnTo>
                        <a:pt x="60" y="30"/>
                      </a:lnTo>
                      <a:lnTo>
                        <a:pt x="59" y="23"/>
                      </a:lnTo>
                      <a:lnTo>
                        <a:pt x="56" y="16"/>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380">
                <a:extLst>
                  <a:ext uri="{FF2B5EF4-FFF2-40B4-BE49-F238E27FC236}">
                    <a16:creationId xmlns:a16="http://schemas.microsoft.com/office/drawing/2014/main" id="{755C4146-38A7-2048-AD04-616BBF7A8903}"/>
                  </a:ext>
                </a:extLst>
              </p:cNvPr>
              <p:cNvGrpSpPr>
                <a:grpSpLocks/>
              </p:cNvGrpSpPr>
              <p:nvPr/>
            </p:nvGrpSpPr>
            <p:grpSpPr bwMode="auto">
              <a:xfrm>
                <a:off x="4638" y="8297"/>
                <a:ext cx="61" cy="61"/>
                <a:chOff x="4638" y="8297"/>
                <a:chExt cx="61" cy="61"/>
              </a:xfrm>
            </p:grpSpPr>
            <p:sp>
              <p:nvSpPr>
                <p:cNvPr id="185" name="Freeform 381">
                  <a:extLst>
                    <a:ext uri="{FF2B5EF4-FFF2-40B4-BE49-F238E27FC236}">
                      <a16:creationId xmlns:a16="http://schemas.microsoft.com/office/drawing/2014/main" id="{178355C4-3218-C342-A8DC-FBC74D84D206}"/>
                    </a:ext>
                  </a:extLst>
                </p:cNvPr>
                <p:cNvSpPr>
                  <a:spLocks/>
                </p:cNvSpPr>
                <p:nvPr/>
              </p:nvSpPr>
              <p:spPr bwMode="auto">
                <a:xfrm>
                  <a:off x="4638" y="8297"/>
                  <a:ext cx="61" cy="61"/>
                </a:xfrm>
                <a:custGeom>
                  <a:avLst/>
                  <a:gdLst>
                    <a:gd name="T0" fmla="+- 0 4668 4638"/>
                    <a:gd name="T1" fmla="*/ T0 w 61"/>
                    <a:gd name="T2" fmla="+- 0 8297 8297"/>
                    <a:gd name="T3" fmla="*/ 8297 h 61"/>
                    <a:gd name="T4" fmla="+- 0 4661 4638"/>
                    <a:gd name="T5" fmla="*/ T4 w 61"/>
                    <a:gd name="T6" fmla="+- 0 8298 8297"/>
                    <a:gd name="T7" fmla="*/ 8298 h 61"/>
                    <a:gd name="T8" fmla="+- 0 4647 4638"/>
                    <a:gd name="T9" fmla="*/ T8 w 61"/>
                    <a:gd name="T10" fmla="+- 0 8306 8297"/>
                    <a:gd name="T11" fmla="*/ 8306 h 61"/>
                    <a:gd name="T12" fmla="+- 0 4642 4638"/>
                    <a:gd name="T13" fmla="*/ T12 w 61"/>
                    <a:gd name="T14" fmla="+- 0 8311 8297"/>
                    <a:gd name="T15" fmla="*/ 8311 h 61"/>
                    <a:gd name="T16" fmla="+- 0 4638 4638"/>
                    <a:gd name="T17" fmla="*/ T16 w 61"/>
                    <a:gd name="T18" fmla="+- 0 8327 8297"/>
                    <a:gd name="T19" fmla="*/ 8327 h 61"/>
                    <a:gd name="T20" fmla="+- 0 4638 4638"/>
                    <a:gd name="T21" fmla="*/ T20 w 61"/>
                    <a:gd name="T22" fmla="+- 0 8334 8297"/>
                    <a:gd name="T23" fmla="*/ 8334 h 61"/>
                    <a:gd name="T24" fmla="+- 0 4642 4638"/>
                    <a:gd name="T25" fmla="*/ T24 w 61"/>
                    <a:gd name="T26" fmla="+- 0 8341 8297"/>
                    <a:gd name="T27" fmla="*/ 8341 h 61"/>
                    <a:gd name="T28" fmla="+- 0 4646 4638"/>
                    <a:gd name="T29" fmla="*/ T28 w 61"/>
                    <a:gd name="T30" fmla="+- 0 8348 8297"/>
                    <a:gd name="T31" fmla="*/ 8348 h 61"/>
                    <a:gd name="T32" fmla="+- 0 4652 4638"/>
                    <a:gd name="T33" fmla="*/ T32 w 61"/>
                    <a:gd name="T34" fmla="+- 0 8353 8297"/>
                    <a:gd name="T35" fmla="*/ 8353 h 61"/>
                    <a:gd name="T36" fmla="+- 0 4667 4638"/>
                    <a:gd name="T37" fmla="*/ T36 w 61"/>
                    <a:gd name="T38" fmla="+- 0 8357 8297"/>
                    <a:gd name="T39" fmla="*/ 8357 h 61"/>
                    <a:gd name="T40" fmla="+- 0 4675 4638"/>
                    <a:gd name="T41" fmla="*/ T40 w 61"/>
                    <a:gd name="T42" fmla="+- 0 8357 8297"/>
                    <a:gd name="T43" fmla="*/ 8357 h 61"/>
                    <a:gd name="T44" fmla="+- 0 4682 4638"/>
                    <a:gd name="T45" fmla="*/ T44 w 61"/>
                    <a:gd name="T46" fmla="+- 0 8353 8297"/>
                    <a:gd name="T47" fmla="*/ 8353 h 61"/>
                    <a:gd name="T48" fmla="+- 0 4689 4638"/>
                    <a:gd name="T49" fmla="*/ T48 w 61"/>
                    <a:gd name="T50" fmla="+- 0 8349 8297"/>
                    <a:gd name="T51" fmla="*/ 8349 h 61"/>
                    <a:gd name="T52" fmla="+- 0 4693 4638"/>
                    <a:gd name="T53" fmla="*/ T52 w 61"/>
                    <a:gd name="T54" fmla="+- 0 8343 8297"/>
                    <a:gd name="T55" fmla="*/ 8343 h 61"/>
                    <a:gd name="T56" fmla="+- 0 4698 4638"/>
                    <a:gd name="T57" fmla="*/ T56 w 61"/>
                    <a:gd name="T58" fmla="+- 0 8328 8297"/>
                    <a:gd name="T59" fmla="*/ 8328 h 61"/>
                    <a:gd name="T60" fmla="+- 0 4697 4638"/>
                    <a:gd name="T61" fmla="*/ T60 w 61"/>
                    <a:gd name="T62" fmla="+- 0 8321 8297"/>
                    <a:gd name="T63" fmla="*/ 8321 h 61"/>
                    <a:gd name="T64" fmla="+- 0 4690 4638"/>
                    <a:gd name="T65" fmla="*/ T64 w 61"/>
                    <a:gd name="T66" fmla="+- 0 8307 8297"/>
                    <a:gd name="T67" fmla="*/ 8307 h 61"/>
                    <a:gd name="T68" fmla="+- 0 4684 4638"/>
                    <a:gd name="T69" fmla="*/ T68 w 61"/>
                    <a:gd name="T70" fmla="+- 0 8302 8297"/>
                    <a:gd name="T71" fmla="*/ 8302 h 61"/>
                    <a:gd name="T72" fmla="+- 0 4668 4638"/>
                    <a:gd name="T73" fmla="*/ T72 w 61"/>
                    <a:gd name="T74" fmla="+- 0 8297 8297"/>
                    <a:gd name="T75" fmla="*/ 829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0" y="0"/>
                      </a:moveTo>
                      <a:lnTo>
                        <a:pt x="23" y="1"/>
                      </a:lnTo>
                      <a:lnTo>
                        <a:pt x="9" y="9"/>
                      </a:lnTo>
                      <a:lnTo>
                        <a:pt x="4" y="14"/>
                      </a:lnTo>
                      <a:lnTo>
                        <a:pt x="0" y="30"/>
                      </a:lnTo>
                      <a:lnTo>
                        <a:pt x="0" y="37"/>
                      </a:lnTo>
                      <a:lnTo>
                        <a:pt x="4" y="44"/>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382">
                <a:extLst>
                  <a:ext uri="{FF2B5EF4-FFF2-40B4-BE49-F238E27FC236}">
                    <a16:creationId xmlns:a16="http://schemas.microsoft.com/office/drawing/2014/main" id="{4600001D-16EA-6944-A31E-664E1D25F1CD}"/>
                  </a:ext>
                </a:extLst>
              </p:cNvPr>
              <p:cNvGrpSpPr>
                <a:grpSpLocks/>
              </p:cNvGrpSpPr>
              <p:nvPr/>
            </p:nvGrpSpPr>
            <p:grpSpPr bwMode="auto">
              <a:xfrm>
                <a:off x="4704" y="8421"/>
                <a:ext cx="61" cy="61"/>
                <a:chOff x="4704" y="8421"/>
                <a:chExt cx="61" cy="61"/>
              </a:xfrm>
            </p:grpSpPr>
            <p:sp>
              <p:nvSpPr>
                <p:cNvPr id="184" name="Freeform 383">
                  <a:extLst>
                    <a:ext uri="{FF2B5EF4-FFF2-40B4-BE49-F238E27FC236}">
                      <a16:creationId xmlns:a16="http://schemas.microsoft.com/office/drawing/2014/main" id="{4732D538-F65C-744A-87DF-98DEA5C63A20}"/>
                    </a:ext>
                  </a:extLst>
                </p:cNvPr>
                <p:cNvSpPr>
                  <a:spLocks/>
                </p:cNvSpPr>
                <p:nvPr/>
              </p:nvSpPr>
              <p:spPr bwMode="auto">
                <a:xfrm>
                  <a:off x="4704" y="8421"/>
                  <a:ext cx="61" cy="61"/>
                </a:xfrm>
                <a:custGeom>
                  <a:avLst/>
                  <a:gdLst>
                    <a:gd name="T0" fmla="+- 0 4735 4704"/>
                    <a:gd name="T1" fmla="*/ T0 w 61"/>
                    <a:gd name="T2" fmla="+- 0 8421 8421"/>
                    <a:gd name="T3" fmla="*/ 8421 h 61"/>
                    <a:gd name="T4" fmla="+- 0 4728 4704"/>
                    <a:gd name="T5" fmla="*/ T4 w 61"/>
                    <a:gd name="T6" fmla="+- 0 8422 8421"/>
                    <a:gd name="T7" fmla="*/ 8422 h 61"/>
                    <a:gd name="T8" fmla="+- 0 4714 4704"/>
                    <a:gd name="T9" fmla="*/ T8 w 61"/>
                    <a:gd name="T10" fmla="+- 0 8429 8421"/>
                    <a:gd name="T11" fmla="*/ 8429 h 61"/>
                    <a:gd name="T12" fmla="+- 0 4709 4704"/>
                    <a:gd name="T13" fmla="*/ T12 w 61"/>
                    <a:gd name="T14" fmla="+- 0 8435 8421"/>
                    <a:gd name="T15" fmla="*/ 8435 h 61"/>
                    <a:gd name="T16" fmla="+- 0 4704 4704"/>
                    <a:gd name="T17" fmla="*/ T16 w 61"/>
                    <a:gd name="T18" fmla="+- 0 8450 8421"/>
                    <a:gd name="T19" fmla="*/ 8450 h 61"/>
                    <a:gd name="T20" fmla="+- 0 4705 4704"/>
                    <a:gd name="T21" fmla="*/ T20 w 61"/>
                    <a:gd name="T22" fmla="+- 0 8457 8421"/>
                    <a:gd name="T23" fmla="*/ 8457 h 61"/>
                    <a:gd name="T24" fmla="+- 0 4713 4704"/>
                    <a:gd name="T25" fmla="*/ T24 w 61"/>
                    <a:gd name="T26" fmla="+- 0 8472 8421"/>
                    <a:gd name="T27" fmla="*/ 8472 h 61"/>
                    <a:gd name="T28" fmla="+- 0 4719 4704"/>
                    <a:gd name="T29" fmla="*/ T28 w 61"/>
                    <a:gd name="T30" fmla="+- 0 8476 8421"/>
                    <a:gd name="T31" fmla="*/ 8476 h 61"/>
                    <a:gd name="T32" fmla="+- 0 4726 4704"/>
                    <a:gd name="T33" fmla="*/ T32 w 61"/>
                    <a:gd name="T34" fmla="+- 0 8479 8421"/>
                    <a:gd name="T35" fmla="*/ 8479 h 61"/>
                    <a:gd name="T36" fmla="+- 0 4734 4704"/>
                    <a:gd name="T37" fmla="*/ T36 w 61"/>
                    <a:gd name="T38" fmla="+- 0 8481 8421"/>
                    <a:gd name="T39" fmla="*/ 8481 h 61"/>
                    <a:gd name="T40" fmla="+- 0 4741 4704"/>
                    <a:gd name="T41" fmla="*/ T40 w 61"/>
                    <a:gd name="T42" fmla="+- 0 8480 8421"/>
                    <a:gd name="T43" fmla="*/ 8480 h 61"/>
                    <a:gd name="T44" fmla="+- 0 4755 4704"/>
                    <a:gd name="T45" fmla="*/ T44 w 61"/>
                    <a:gd name="T46" fmla="+- 0 8473 8421"/>
                    <a:gd name="T47" fmla="*/ 8473 h 61"/>
                    <a:gd name="T48" fmla="+- 0 4760 4704"/>
                    <a:gd name="T49" fmla="*/ T48 w 61"/>
                    <a:gd name="T50" fmla="+- 0 8467 8421"/>
                    <a:gd name="T51" fmla="*/ 8467 h 61"/>
                    <a:gd name="T52" fmla="+- 0 4762 4704"/>
                    <a:gd name="T53" fmla="*/ T52 w 61"/>
                    <a:gd name="T54" fmla="+- 0 8459 8421"/>
                    <a:gd name="T55" fmla="*/ 8459 h 61"/>
                    <a:gd name="T56" fmla="+- 0 4765 4704"/>
                    <a:gd name="T57" fmla="*/ T56 w 61"/>
                    <a:gd name="T58" fmla="+- 0 8451 8421"/>
                    <a:gd name="T59" fmla="*/ 8451 h 61"/>
                    <a:gd name="T60" fmla="+- 0 4764 4704"/>
                    <a:gd name="T61" fmla="*/ T60 w 61"/>
                    <a:gd name="T62" fmla="+- 0 8444 8421"/>
                    <a:gd name="T63" fmla="*/ 8444 h 61"/>
                    <a:gd name="T64" fmla="+- 0 4756 4704"/>
                    <a:gd name="T65" fmla="*/ T64 w 61"/>
                    <a:gd name="T66" fmla="+- 0 8430 8421"/>
                    <a:gd name="T67" fmla="*/ 8430 h 61"/>
                    <a:gd name="T68" fmla="+- 0 4751 4704"/>
                    <a:gd name="T69" fmla="*/ T68 w 61"/>
                    <a:gd name="T70" fmla="+- 0 8425 8421"/>
                    <a:gd name="T71" fmla="*/ 8425 h 61"/>
                    <a:gd name="T72" fmla="+- 0 4735 4704"/>
                    <a:gd name="T73" fmla="*/ T72 w 61"/>
                    <a:gd name="T74" fmla="+- 0 8421 8421"/>
                    <a:gd name="T75" fmla="*/ 84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22" y="58"/>
                      </a:lnTo>
                      <a:lnTo>
                        <a:pt x="30" y="60"/>
                      </a:lnTo>
                      <a:lnTo>
                        <a:pt x="37" y="59"/>
                      </a:lnTo>
                      <a:lnTo>
                        <a:pt x="51" y="52"/>
                      </a:lnTo>
                      <a:lnTo>
                        <a:pt x="56" y="46"/>
                      </a:lnTo>
                      <a:lnTo>
                        <a:pt x="58" y="38"/>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384">
                <a:extLst>
                  <a:ext uri="{FF2B5EF4-FFF2-40B4-BE49-F238E27FC236}">
                    <a16:creationId xmlns:a16="http://schemas.microsoft.com/office/drawing/2014/main" id="{1C9EB515-7429-0548-9360-B56A8FA7290C}"/>
                  </a:ext>
                </a:extLst>
              </p:cNvPr>
              <p:cNvGrpSpPr>
                <a:grpSpLocks/>
              </p:cNvGrpSpPr>
              <p:nvPr/>
            </p:nvGrpSpPr>
            <p:grpSpPr bwMode="auto">
              <a:xfrm>
                <a:off x="4771" y="8544"/>
                <a:ext cx="61" cy="61"/>
                <a:chOff x="4771" y="8544"/>
                <a:chExt cx="61" cy="61"/>
              </a:xfrm>
            </p:grpSpPr>
            <p:sp>
              <p:nvSpPr>
                <p:cNvPr id="183" name="Freeform 385">
                  <a:extLst>
                    <a:ext uri="{FF2B5EF4-FFF2-40B4-BE49-F238E27FC236}">
                      <a16:creationId xmlns:a16="http://schemas.microsoft.com/office/drawing/2014/main" id="{3657D506-77B1-C643-AA11-AC55007BBE05}"/>
                    </a:ext>
                  </a:extLst>
                </p:cNvPr>
                <p:cNvSpPr>
                  <a:spLocks/>
                </p:cNvSpPr>
                <p:nvPr/>
              </p:nvSpPr>
              <p:spPr bwMode="auto">
                <a:xfrm>
                  <a:off x="4771" y="8544"/>
                  <a:ext cx="61" cy="61"/>
                </a:xfrm>
                <a:custGeom>
                  <a:avLst/>
                  <a:gdLst>
                    <a:gd name="T0" fmla="+- 0 4802 4771"/>
                    <a:gd name="T1" fmla="*/ T0 w 61"/>
                    <a:gd name="T2" fmla="+- 0 8544 8544"/>
                    <a:gd name="T3" fmla="*/ 8544 h 61"/>
                    <a:gd name="T4" fmla="+- 0 4771 4771"/>
                    <a:gd name="T5" fmla="*/ T4 w 61"/>
                    <a:gd name="T6" fmla="+- 0 8574 8544"/>
                    <a:gd name="T7" fmla="*/ 8574 h 61"/>
                    <a:gd name="T8" fmla="+- 0 4772 4771"/>
                    <a:gd name="T9" fmla="*/ T8 w 61"/>
                    <a:gd name="T10" fmla="+- 0 8581 8544"/>
                    <a:gd name="T11" fmla="*/ 8581 h 61"/>
                    <a:gd name="T12" fmla="+- 0 4776 4771"/>
                    <a:gd name="T13" fmla="*/ T12 w 61"/>
                    <a:gd name="T14" fmla="+- 0 8588 8544"/>
                    <a:gd name="T15" fmla="*/ 8588 h 61"/>
                    <a:gd name="T16" fmla="+- 0 4780 4771"/>
                    <a:gd name="T17" fmla="*/ T16 w 61"/>
                    <a:gd name="T18" fmla="+- 0 8595 8544"/>
                    <a:gd name="T19" fmla="*/ 8595 h 61"/>
                    <a:gd name="T20" fmla="+- 0 4786 4771"/>
                    <a:gd name="T21" fmla="*/ T20 w 61"/>
                    <a:gd name="T22" fmla="+- 0 8600 8544"/>
                    <a:gd name="T23" fmla="*/ 8600 h 61"/>
                    <a:gd name="T24" fmla="+- 0 4801 4771"/>
                    <a:gd name="T25" fmla="*/ T24 w 61"/>
                    <a:gd name="T26" fmla="+- 0 8604 8544"/>
                    <a:gd name="T27" fmla="*/ 8604 h 61"/>
                    <a:gd name="T28" fmla="+- 0 4808 4771"/>
                    <a:gd name="T29" fmla="*/ T28 w 61"/>
                    <a:gd name="T30" fmla="+- 0 8604 8544"/>
                    <a:gd name="T31" fmla="*/ 8604 h 61"/>
                    <a:gd name="T32" fmla="+- 0 4815 4771"/>
                    <a:gd name="T33" fmla="*/ T32 w 61"/>
                    <a:gd name="T34" fmla="+- 0 8600 8544"/>
                    <a:gd name="T35" fmla="*/ 8600 h 61"/>
                    <a:gd name="T36" fmla="+- 0 4822 4771"/>
                    <a:gd name="T37" fmla="*/ T36 w 61"/>
                    <a:gd name="T38" fmla="+- 0 8596 8544"/>
                    <a:gd name="T39" fmla="*/ 8596 h 61"/>
                    <a:gd name="T40" fmla="+- 0 4827 4771"/>
                    <a:gd name="T41" fmla="*/ T40 w 61"/>
                    <a:gd name="T42" fmla="+- 0 8590 8544"/>
                    <a:gd name="T43" fmla="*/ 8590 h 61"/>
                    <a:gd name="T44" fmla="+- 0 4832 4771"/>
                    <a:gd name="T45" fmla="*/ T44 w 61"/>
                    <a:gd name="T46" fmla="+- 0 8575 8544"/>
                    <a:gd name="T47" fmla="*/ 8575 h 61"/>
                    <a:gd name="T48" fmla="+- 0 4831 4771"/>
                    <a:gd name="T49" fmla="*/ T48 w 61"/>
                    <a:gd name="T50" fmla="+- 0 8568 8544"/>
                    <a:gd name="T51" fmla="*/ 8568 h 61"/>
                    <a:gd name="T52" fmla="+- 0 4823 4771"/>
                    <a:gd name="T53" fmla="*/ T52 w 61"/>
                    <a:gd name="T54" fmla="+- 0 8554 8544"/>
                    <a:gd name="T55" fmla="*/ 8554 h 61"/>
                    <a:gd name="T56" fmla="+- 0 4818 4771"/>
                    <a:gd name="T57" fmla="*/ T56 w 61"/>
                    <a:gd name="T58" fmla="+- 0 8549 8544"/>
                    <a:gd name="T59" fmla="*/ 8549 h 61"/>
                    <a:gd name="T60" fmla="+- 0 4802 4771"/>
                    <a:gd name="T61" fmla="*/ T60 w 61"/>
                    <a:gd name="T62" fmla="+- 0 8544 8544"/>
                    <a:gd name="T63" fmla="*/ 854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30"/>
                      </a:lnTo>
                      <a:lnTo>
                        <a:pt x="1" y="37"/>
                      </a:lnTo>
                      <a:lnTo>
                        <a:pt x="5" y="44"/>
                      </a:lnTo>
                      <a:lnTo>
                        <a:pt x="9" y="51"/>
                      </a:lnTo>
                      <a:lnTo>
                        <a:pt x="15" y="56"/>
                      </a:lnTo>
                      <a:lnTo>
                        <a:pt x="30" y="60"/>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386">
                <a:extLst>
                  <a:ext uri="{FF2B5EF4-FFF2-40B4-BE49-F238E27FC236}">
                    <a16:creationId xmlns:a16="http://schemas.microsoft.com/office/drawing/2014/main" id="{FE70E163-8F1E-BD41-8308-8713BAFE7945}"/>
                  </a:ext>
                </a:extLst>
              </p:cNvPr>
              <p:cNvGrpSpPr>
                <a:grpSpLocks/>
              </p:cNvGrpSpPr>
              <p:nvPr/>
            </p:nvGrpSpPr>
            <p:grpSpPr bwMode="auto">
              <a:xfrm>
                <a:off x="4838" y="8668"/>
                <a:ext cx="61" cy="61"/>
                <a:chOff x="4838" y="8668"/>
                <a:chExt cx="61" cy="61"/>
              </a:xfrm>
            </p:grpSpPr>
            <p:sp>
              <p:nvSpPr>
                <p:cNvPr id="182" name="Freeform 387">
                  <a:extLst>
                    <a:ext uri="{FF2B5EF4-FFF2-40B4-BE49-F238E27FC236}">
                      <a16:creationId xmlns:a16="http://schemas.microsoft.com/office/drawing/2014/main" id="{0513147B-912F-594E-A24D-6AD3211CBE53}"/>
                    </a:ext>
                  </a:extLst>
                </p:cNvPr>
                <p:cNvSpPr>
                  <a:spLocks/>
                </p:cNvSpPr>
                <p:nvPr/>
              </p:nvSpPr>
              <p:spPr bwMode="auto">
                <a:xfrm>
                  <a:off x="4838" y="8668"/>
                  <a:ext cx="61" cy="61"/>
                </a:xfrm>
                <a:custGeom>
                  <a:avLst/>
                  <a:gdLst>
                    <a:gd name="T0" fmla="+- 0 4869 4838"/>
                    <a:gd name="T1" fmla="*/ T0 w 61"/>
                    <a:gd name="T2" fmla="+- 0 8668 8668"/>
                    <a:gd name="T3" fmla="*/ 8668 h 61"/>
                    <a:gd name="T4" fmla="+- 0 4862 4838"/>
                    <a:gd name="T5" fmla="*/ T4 w 61"/>
                    <a:gd name="T6" fmla="+- 0 8669 8668"/>
                    <a:gd name="T7" fmla="*/ 8669 h 61"/>
                    <a:gd name="T8" fmla="+- 0 4848 4838"/>
                    <a:gd name="T9" fmla="*/ T8 w 61"/>
                    <a:gd name="T10" fmla="+- 0 8676 8668"/>
                    <a:gd name="T11" fmla="*/ 8676 h 61"/>
                    <a:gd name="T12" fmla="+- 0 4843 4838"/>
                    <a:gd name="T13" fmla="*/ T12 w 61"/>
                    <a:gd name="T14" fmla="+- 0 8682 8668"/>
                    <a:gd name="T15" fmla="*/ 8682 h 61"/>
                    <a:gd name="T16" fmla="+- 0 4838 4838"/>
                    <a:gd name="T17" fmla="*/ T16 w 61"/>
                    <a:gd name="T18" fmla="+- 0 8697 8668"/>
                    <a:gd name="T19" fmla="*/ 8697 h 61"/>
                    <a:gd name="T20" fmla="+- 0 4839 4838"/>
                    <a:gd name="T21" fmla="*/ T20 w 61"/>
                    <a:gd name="T22" fmla="+- 0 8704 8668"/>
                    <a:gd name="T23" fmla="*/ 8704 h 61"/>
                    <a:gd name="T24" fmla="+- 0 4847 4838"/>
                    <a:gd name="T25" fmla="*/ T24 w 61"/>
                    <a:gd name="T26" fmla="+- 0 8719 8668"/>
                    <a:gd name="T27" fmla="*/ 8719 h 61"/>
                    <a:gd name="T28" fmla="+- 0 4853 4838"/>
                    <a:gd name="T29" fmla="*/ T28 w 61"/>
                    <a:gd name="T30" fmla="+- 0 8723 8668"/>
                    <a:gd name="T31" fmla="*/ 8723 h 61"/>
                    <a:gd name="T32" fmla="+- 0 4868 4838"/>
                    <a:gd name="T33" fmla="*/ T32 w 61"/>
                    <a:gd name="T34" fmla="+- 0 8728 8668"/>
                    <a:gd name="T35" fmla="*/ 8728 h 61"/>
                    <a:gd name="T36" fmla="+- 0 4875 4838"/>
                    <a:gd name="T37" fmla="*/ T36 w 61"/>
                    <a:gd name="T38" fmla="+- 0 8727 8668"/>
                    <a:gd name="T39" fmla="*/ 8727 h 61"/>
                    <a:gd name="T40" fmla="+- 0 4882 4838"/>
                    <a:gd name="T41" fmla="*/ T40 w 61"/>
                    <a:gd name="T42" fmla="+- 0 8723 8668"/>
                    <a:gd name="T43" fmla="*/ 8723 h 61"/>
                    <a:gd name="T44" fmla="+- 0 4889 4838"/>
                    <a:gd name="T45" fmla="*/ T44 w 61"/>
                    <a:gd name="T46" fmla="+- 0 8720 8668"/>
                    <a:gd name="T47" fmla="*/ 8720 h 61"/>
                    <a:gd name="T48" fmla="+- 0 4894 4838"/>
                    <a:gd name="T49" fmla="*/ T48 w 61"/>
                    <a:gd name="T50" fmla="+- 0 8714 8668"/>
                    <a:gd name="T51" fmla="*/ 8714 h 61"/>
                    <a:gd name="T52" fmla="+- 0 4896 4838"/>
                    <a:gd name="T53" fmla="*/ T52 w 61"/>
                    <a:gd name="T54" fmla="+- 0 8706 8668"/>
                    <a:gd name="T55" fmla="*/ 8706 h 61"/>
                    <a:gd name="T56" fmla="+- 0 4899 4838"/>
                    <a:gd name="T57" fmla="*/ T56 w 61"/>
                    <a:gd name="T58" fmla="+- 0 8698 8668"/>
                    <a:gd name="T59" fmla="*/ 8698 h 61"/>
                    <a:gd name="T60" fmla="+- 0 4898 4838"/>
                    <a:gd name="T61" fmla="*/ T60 w 61"/>
                    <a:gd name="T62" fmla="+- 0 8691 8668"/>
                    <a:gd name="T63" fmla="*/ 8691 h 61"/>
                    <a:gd name="T64" fmla="+- 0 4890 4838"/>
                    <a:gd name="T65" fmla="*/ T64 w 61"/>
                    <a:gd name="T66" fmla="+- 0 8677 8668"/>
                    <a:gd name="T67" fmla="*/ 8677 h 61"/>
                    <a:gd name="T68" fmla="+- 0 4884 4838"/>
                    <a:gd name="T69" fmla="*/ T68 w 61"/>
                    <a:gd name="T70" fmla="+- 0 8672 8668"/>
                    <a:gd name="T71" fmla="*/ 8672 h 61"/>
                    <a:gd name="T72" fmla="+- 0 4869 4838"/>
                    <a:gd name="T73" fmla="*/ T72 w 61"/>
                    <a:gd name="T74" fmla="+- 0 8668 8668"/>
                    <a:gd name="T75" fmla="*/ 866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1" h="61">
                      <a:moveTo>
                        <a:pt x="31" y="0"/>
                      </a:moveTo>
                      <a:lnTo>
                        <a:pt x="24" y="1"/>
                      </a:lnTo>
                      <a:lnTo>
                        <a:pt x="10" y="8"/>
                      </a:lnTo>
                      <a:lnTo>
                        <a:pt x="5" y="14"/>
                      </a:lnTo>
                      <a:lnTo>
                        <a:pt x="0" y="29"/>
                      </a:lnTo>
                      <a:lnTo>
                        <a:pt x="1" y="36"/>
                      </a:lnTo>
                      <a:lnTo>
                        <a:pt x="9" y="51"/>
                      </a:lnTo>
                      <a:lnTo>
                        <a:pt x="15" y="55"/>
                      </a:lnTo>
                      <a:lnTo>
                        <a:pt x="30" y="60"/>
                      </a:lnTo>
                      <a:lnTo>
                        <a:pt x="37" y="59"/>
                      </a:lnTo>
                      <a:lnTo>
                        <a:pt x="44" y="55"/>
                      </a:lnTo>
                      <a:lnTo>
                        <a:pt x="51" y="52"/>
                      </a:lnTo>
                      <a:lnTo>
                        <a:pt x="56" y="46"/>
                      </a:lnTo>
                      <a:lnTo>
                        <a:pt x="58" y="38"/>
                      </a:lnTo>
                      <a:lnTo>
                        <a:pt x="61" y="30"/>
                      </a:lnTo>
                      <a:lnTo>
                        <a:pt x="60"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388">
                <a:extLst>
                  <a:ext uri="{FF2B5EF4-FFF2-40B4-BE49-F238E27FC236}">
                    <a16:creationId xmlns:a16="http://schemas.microsoft.com/office/drawing/2014/main" id="{24DACD7F-461C-AE49-A581-0D1E77AFC165}"/>
                  </a:ext>
                </a:extLst>
              </p:cNvPr>
              <p:cNvGrpSpPr>
                <a:grpSpLocks/>
              </p:cNvGrpSpPr>
              <p:nvPr/>
            </p:nvGrpSpPr>
            <p:grpSpPr bwMode="auto">
              <a:xfrm>
                <a:off x="4905" y="8791"/>
                <a:ext cx="61" cy="61"/>
                <a:chOff x="4905" y="8791"/>
                <a:chExt cx="61" cy="61"/>
              </a:xfrm>
            </p:grpSpPr>
            <p:sp>
              <p:nvSpPr>
                <p:cNvPr id="181" name="Freeform 389">
                  <a:extLst>
                    <a:ext uri="{FF2B5EF4-FFF2-40B4-BE49-F238E27FC236}">
                      <a16:creationId xmlns:a16="http://schemas.microsoft.com/office/drawing/2014/main" id="{C1AF3470-3173-914B-98C4-76BB3A99DAFE}"/>
                    </a:ext>
                  </a:extLst>
                </p:cNvPr>
                <p:cNvSpPr>
                  <a:spLocks/>
                </p:cNvSpPr>
                <p:nvPr/>
              </p:nvSpPr>
              <p:spPr bwMode="auto">
                <a:xfrm>
                  <a:off x="4905" y="8791"/>
                  <a:ext cx="61" cy="61"/>
                </a:xfrm>
                <a:custGeom>
                  <a:avLst/>
                  <a:gdLst>
                    <a:gd name="T0" fmla="+- 0 4936 4905"/>
                    <a:gd name="T1" fmla="*/ T0 w 61"/>
                    <a:gd name="T2" fmla="+- 0 8791 8791"/>
                    <a:gd name="T3" fmla="*/ 8791 h 61"/>
                    <a:gd name="T4" fmla="+- 0 4929 4905"/>
                    <a:gd name="T5" fmla="*/ T4 w 61"/>
                    <a:gd name="T6" fmla="+- 0 8792 8791"/>
                    <a:gd name="T7" fmla="*/ 8792 h 61"/>
                    <a:gd name="T8" fmla="+- 0 4914 4905"/>
                    <a:gd name="T9" fmla="*/ T8 w 61"/>
                    <a:gd name="T10" fmla="+- 0 8800 8791"/>
                    <a:gd name="T11" fmla="*/ 8800 h 61"/>
                    <a:gd name="T12" fmla="+- 0 4910 4905"/>
                    <a:gd name="T13" fmla="*/ T12 w 61"/>
                    <a:gd name="T14" fmla="+- 0 8805 8791"/>
                    <a:gd name="T15" fmla="*/ 8805 h 61"/>
                    <a:gd name="T16" fmla="+- 0 4905 4905"/>
                    <a:gd name="T17" fmla="*/ T16 w 61"/>
                    <a:gd name="T18" fmla="+- 0 8821 8791"/>
                    <a:gd name="T19" fmla="*/ 8821 h 61"/>
                    <a:gd name="T20" fmla="+- 0 4906 4905"/>
                    <a:gd name="T21" fmla="*/ T20 w 61"/>
                    <a:gd name="T22" fmla="+- 0 8828 8791"/>
                    <a:gd name="T23" fmla="*/ 8828 h 61"/>
                    <a:gd name="T24" fmla="+- 0 4914 4905"/>
                    <a:gd name="T25" fmla="*/ T24 w 61"/>
                    <a:gd name="T26" fmla="+- 0 8842 8791"/>
                    <a:gd name="T27" fmla="*/ 8842 h 61"/>
                    <a:gd name="T28" fmla="+- 0 4919 4905"/>
                    <a:gd name="T29" fmla="*/ T28 w 61"/>
                    <a:gd name="T30" fmla="+- 0 8847 8791"/>
                    <a:gd name="T31" fmla="*/ 8847 h 61"/>
                    <a:gd name="T32" fmla="+- 0 4935 4905"/>
                    <a:gd name="T33" fmla="*/ T32 w 61"/>
                    <a:gd name="T34" fmla="+- 0 8851 8791"/>
                    <a:gd name="T35" fmla="*/ 8851 h 61"/>
                    <a:gd name="T36" fmla="+- 0 4942 4905"/>
                    <a:gd name="T37" fmla="*/ T36 w 61"/>
                    <a:gd name="T38" fmla="+- 0 8851 8791"/>
                    <a:gd name="T39" fmla="*/ 8851 h 61"/>
                    <a:gd name="T40" fmla="+- 0 4956 4905"/>
                    <a:gd name="T41" fmla="*/ T40 w 61"/>
                    <a:gd name="T42" fmla="+- 0 8843 8791"/>
                    <a:gd name="T43" fmla="*/ 8843 h 61"/>
                    <a:gd name="T44" fmla="+- 0 4961 4905"/>
                    <a:gd name="T45" fmla="*/ T44 w 61"/>
                    <a:gd name="T46" fmla="+- 0 8837 8791"/>
                    <a:gd name="T47" fmla="*/ 8837 h 61"/>
                    <a:gd name="T48" fmla="+- 0 4965 4905"/>
                    <a:gd name="T49" fmla="*/ T48 w 61"/>
                    <a:gd name="T50" fmla="+- 0 8822 8791"/>
                    <a:gd name="T51" fmla="*/ 8822 h 61"/>
                    <a:gd name="T52" fmla="+- 0 4965 4905"/>
                    <a:gd name="T53" fmla="*/ T52 w 61"/>
                    <a:gd name="T54" fmla="+- 0 8815 8791"/>
                    <a:gd name="T55" fmla="*/ 8815 h 61"/>
                    <a:gd name="T56" fmla="+- 0 4961 4905"/>
                    <a:gd name="T57" fmla="*/ T56 w 61"/>
                    <a:gd name="T58" fmla="+- 0 8808 8791"/>
                    <a:gd name="T59" fmla="*/ 8808 h 61"/>
                    <a:gd name="T60" fmla="+- 0 4957 4905"/>
                    <a:gd name="T61" fmla="*/ T60 w 61"/>
                    <a:gd name="T62" fmla="+- 0 8801 8791"/>
                    <a:gd name="T63" fmla="*/ 8801 h 61"/>
                    <a:gd name="T64" fmla="+- 0 4951 4905"/>
                    <a:gd name="T65" fmla="*/ T64 w 61"/>
                    <a:gd name="T66" fmla="+- 0 8796 8791"/>
                    <a:gd name="T67" fmla="*/ 8796 h 61"/>
                    <a:gd name="T68" fmla="+- 0 4936 4905"/>
                    <a:gd name="T69" fmla="*/ T68 w 61"/>
                    <a:gd name="T70" fmla="+- 0 8791 8791"/>
                    <a:gd name="T71" fmla="*/ 879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4"/>
                      </a:lnTo>
                      <a:lnTo>
                        <a:pt x="0" y="30"/>
                      </a:lnTo>
                      <a:lnTo>
                        <a:pt x="1" y="37"/>
                      </a:lnTo>
                      <a:lnTo>
                        <a:pt x="9" y="51"/>
                      </a:lnTo>
                      <a:lnTo>
                        <a:pt x="14" y="56"/>
                      </a:lnTo>
                      <a:lnTo>
                        <a:pt x="30" y="60"/>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390">
                <a:extLst>
                  <a:ext uri="{FF2B5EF4-FFF2-40B4-BE49-F238E27FC236}">
                    <a16:creationId xmlns:a16="http://schemas.microsoft.com/office/drawing/2014/main" id="{23072EF9-CDC3-7C43-BDFD-85FEA350BB9F}"/>
                  </a:ext>
                </a:extLst>
              </p:cNvPr>
              <p:cNvGrpSpPr>
                <a:grpSpLocks/>
              </p:cNvGrpSpPr>
              <p:nvPr/>
            </p:nvGrpSpPr>
            <p:grpSpPr bwMode="auto">
              <a:xfrm>
                <a:off x="4972" y="8915"/>
                <a:ext cx="61" cy="61"/>
                <a:chOff x="4972" y="8915"/>
                <a:chExt cx="61" cy="61"/>
              </a:xfrm>
            </p:grpSpPr>
            <p:sp>
              <p:nvSpPr>
                <p:cNvPr id="180" name="Freeform 391">
                  <a:extLst>
                    <a:ext uri="{FF2B5EF4-FFF2-40B4-BE49-F238E27FC236}">
                      <a16:creationId xmlns:a16="http://schemas.microsoft.com/office/drawing/2014/main" id="{94E8947F-C250-5247-884C-9BFE3F650E77}"/>
                    </a:ext>
                  </a:extLst>
                </p:cNvPr>
                <p:cNvSpPr>
                  <a:spLocks/>
                </p:cNvSpPr>
                <p:nvPr/>
              </p:nvSpPr>
              <p:spPr bwMode="auto">
                <a:xfrm>
                  <a:off x="4972" y="8915"/>
                  <a:ext cx="61" cy="61"/>
                </a:xfrm>
                <a:custGeom>
                  <a:avLst/>
                  <a:gdLst>
                    <a:gd name="T0" fmla="+- 0 5003 4972"/>
                    <a:gd name="T1" fmla="*/ T0 w 61"/>
                    <a:gd name="T2" fmla="+- 0 8915 8915"/>
                    <a:gd name="T3" fmla="*/ 8915 h 61"/>
                    <a:gd name="T4" fmla="+- 0 4995 4972"/>
                    <a:gd name="T5" fmla="*/ T4 w 61"/>
                    <a:gd name="T6" fmla="+- 0 8916 8915"/>
                    <a:gd name="T7" fmla="*/ 8916 h 61"/>
                    <a:gd name="T8" fmla="+- 0 4981 4972"/>
                    <a:gd name="T9" fmla="*/ T8 w 61"/>
                    <a:gd name="T10" fmla="+- 0 8923 8915"/>
                    <a:gd name="T11" fmla="*/ 8923 h 61"/>
                    <a:gd name="T12" fmla="+- 0 4976 4972"/>
                    <a:gd name="T13" fmla="*/ T12 w 61"/>
                    <a:gd name="T14" fmla="+- 0 8929 8915"/>
                    <a:gd name="T15" fmla="*/ 8929 h 61"/>
                    <a:gd name="T16" fmla="+- 0 4972 4972"/>
                    <a:gd name="T17" fmla="*/ T16 w 61"/>
                    <a:gd name="T18" fmla="+- 0 8944 8915"/>
                    <a:gd name="T19" fmla="*/ 8944 h 61"/>
                    <a:gd name="T20" fmla="+- 0 4973 4972"/>
                    <a:gd name="T21" fmla="*/ T20 w 61"/>
                    <a:gd name="T22" fmla="+- 0 8951 8915"/>
                    <a:gd name="T23" fmla="*/ 8951 h 61"/>
                    <a:gd name="T24" fmla="+- 0 4981 4972"/>
                    <a:gd name="T25" fmla="*/ T24 w 61"/>
                    <a:gd name="T26" fmla="+- 0 8966 8915"/>
                    <a:gd name="T27" fmla="*/ 8966 h 61"/>
                    <a:gd name="T28" fmla="+- 0 4986 4972"/>
                    <a:gd name="T29" fmla="*/ T28 w 61"/>
                    <a:gd name="T30" fmla="+- 0 8970 8915"/>
                    <a:gd name="T31" fmla="*/ 8970 h 61"/>
                    <a:gd name="T32" fmla="+- 0 5001 4972"/>
                    <a:gd name="T33" fmla="*/ T32 w 61"/>
                    <a:gd name="T34" fmla="+- 0 8975 8915"/>
                    <a:gd name="T35" fmla="*/ 8975 h 61"/>
                    <a:gd name="T36" fmla="+- 0 5009 4972"/>
                    <a:gd name="T37" fmla="*/ T36 w 61"/>
                    <a:gd name="T38" fmla="+- 0 8974 8915"/>
                    <a:gd name="T39" fmla="*/ 8974 h 61"/>
                    <a:gd name="T40" fmla="+- 0 5016 4972"/>
                    <a:gd name="T41" fmla="*/ T40 w 61"/>
                    <a:gd name="T42" fmla="+- 0 8970 8915"/>
                    <a:gd name="T43" fmla="*/ 8970 h 61"/>
                    <a:gd name="T44" fmla="+- 0 5023 4972"/>
                    <a:gd name="T45" fmla="*/ T44 w 61"/>
                    <a:gd name="T46" fmla="+- 0 8967 8915"/>
                    <a:gd name="T47" fmla="*/ 8967 h 61"/>
                    <a:gd name="T48" fmla="+- 0 5028 4972"/>
                    <a:gd name="T49" fmla="*/ T48 w 61"/>
                    <a:gd name="T50" fmla="+- 0 8961 8915"/>
                    <a:gd name="T51" fmla="*/ 8961 h 61"/>
                    <a:gd name="T52" fmla="+- 0 5032 4972"/>
                    <a:gd name="T53" fmla="*/ T52 w 61"/>
                    <a:gd name="T54" fmla="+- 0 8945 8915"/>
                    <a:gd name="T55" fmla="*/ 8945 h 61"/>
                    <a:gd name="T56" fmla="+- 0 5031 4972"/>
                    <a:gd name="T57" fmla="*/ T56 w 61"/>
                    <a:gd name="T58" fmla="+- 0 8938 8915"/>
                    <a:gd name="T59" fmla="*/ 8938 h 61"/>
                    <a:gd name="T60" fmla="+- 0 5024 4972"/>
                    <a:gd name="T61" fmla="*/ T60 w 61"/>
                    <a:gd name="T62" fmla="+- 0 8924 8915"/>
                    <a:gd name="T63" fmla="*/ 8924 h 61"/>
                    <a:gd name="T64" fmla="+- 0 5018 4972"/>
                    <a:gd name="T65" fmla="*/ T64 w 61"/>
                    <a:gd name="T66" fmla="+- 0 8919 8915"/>
                    <a:gd name="T67" fmla="*/ 8919 h 61"/>
                    <a:gd name="T68" fmla="+- 0 5003 4972"/>
                    <a:gd name="T69" fmla="*/ T68 w 61"/>
                    <a:gd name="T70" fmla="+- 0 8915 8915"/>
                    <a:gd name="T71" fmla="*/ 891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6"/>
                      </a:lnTo>
                      <a:lnTo>
                        <a:pt x="9" y="51"/>
                      </a:lnTo>
                      <a:lnTo>
                        <a:pt x="14" y="55"/>
                      </a:lnTo>
                      <a:lnTo>
                        <a:pt x="29" y="60"/>
                      </a:lnTo>
                      <a:lnTo>
                        <a:pt x="37" y="59"/>
                      </a:lnTo>
                      <a:lnTo>
                        <a:pt x="44" y="55"/>
                      </a:lnTo>
                      <a:lnTo>
                        <a:pt x="51" y="52"/>
                      </a:lnTo>
                      <a:lnTo>
                        <a:pt x="56" y="46"/>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392">
                <a:extLst>
                  <a:ext uri="{FF2B5EF4-FFF2-40B4-BE49-F238E27FC236}">
                    <a16:creationId xmlns:a16="http://schemas.microsoft.com/office/drawing/2014/main" id="{52191456-4B5F-7343-BD8D-ADDA6812B57D}"/>
                  </a:ext>
                </a:extLst>
              </p:cNvPr>
              <p:cNvGrpSpPr>
                <a:grpSpLocks/>
              </p:cNvGrpSpPr>
              <p:nvPr/>
            </p:nvGrpSpPr>
            <p:grpSpPr bwMode="auto">
              <a:xfrm>
                <a:off x="5039" y="9038"/>
                <a:ext cx="61" cy="61"/>
                <a:chOff x="5039" y="9038"/>
                <a:chExt cx="61" cy="61"/>
              </a:xfrm>
            </p:grpSpPr>
            <p:sp>
              <p:nvSpPr>
                <p:cNvPr id="179" name="Freeform 393">
                  <a:extLst>
                    <a:ext uri="{FF2B5EF4-FFF2-40B4-BE49-F238E27FC236}">
                      <a16:creationId xmlns:a16="http://schemas.microsoft.com/office/drawing/2014/main" id="{A9A07516-CFEE-4B4D-8D59-66342C4E0512}"/>
                    </a:ext>
                  </a:extLst>
                </p:cNvPr>
                <p:cNvSpPr>
                  <a:spLocks/>
                </p:cNvSpPr>
                <p:nvPr/>
              </p:nvSpPr>
              <p:spPr bwMode="auto">
                <a:xfrm>
                  <a:off x="5039" y="9038"/>
                  <a:ext cx="61" cy="61"/>
                </a:xfrm>
                <a:custGeom>
                  <a:avLst/>
                  <a:gdLst>
                    <a:gd name="T0" fmla="+- 0 5070 5039"/>
                    <a:gd name="T1" fmla="*/ T0 w 61"/>
                    <a:gd name="T2" fmla="+- 0 9038 9038"/>
                    <a:gd name="T3" fmla="*/ 9038 h 61"/>
                    <a:gd name="T4" fmla="+- 0 5062 5039"/>
                    <a:gd name="T5" fmla="*/ T4 w 61"/>
                    <a:gd name="T6" fmla="+- 0 9039 9038"/>
                    <a:gd name="T7" fmla="*/ 9039 h 61"/>
                    <a:gd name="T8" fmla="+- 0 5048 5039"/>
                    <a:gd name="T9" fmla="*/ T8 w 61"/>
                    <a:gd name="T10" fmla="+- 0 9047 9038"/>
                    <a:gd name="T11" fmla="*/ 9047 h 61"/>
                    <a:gd name="T12" fmla="+- 0 5043 5039"/>
                    <a:gd name="T13" fmla="*/ T12 w 61"/>
                    <a:gd name="T14" fmla="+- 0 9053 9038"/>
                    <a:gd name="T15" fmla="*/ 9053 h 61"/>
                    <a:gd name="T16" fmla="+- 0 5039 5039"/>
                    <a:gd name="T17" fmla="*/ T16 w 61"/>
                    <a:gd name="T18" fmla="+- 0 9068 9038"/>
                    <a:gd name="T19" fmla="*/ 9068 h 61"/>
                    <a:gd name="T20" fmla="+- 0 5040 5039"/>
                    <a:gd name="T21" fmla="*/ T20 w 61"/>
                    <a:gd name="T22" fmla="+- 0 9075 9038"/>
                    <a:gd name="T23" fmla="*/ 9075 h 61"/>
                    <a:gd name="T24" fmla="+- 0 5044 5039"/>
                    <a:gd name="T25" fmla="*/ T24 w 61"/>
                    <a:gd name="T26" fmla="+- 0 9082 9038"/>
                    <a:gd name="T27" fmla="*/ 9082 h 61"/>
                    <a:gd name="T28" fmla="+- 0 5047 5039"/>
                    <a:gd name="T29" fmla="*/ T28 w 61"/>
                    <a:gd name="T30" fmla="+- 0 9089 9038"/>
                    <a:gd name="T31" fmla="*/ 9089 h 61"/>
                    <a:gd name="T32" fmla="+- 0 5053 5039"/>
                    <a:gd name="T33" fmla="*/ T32 w 61"/>
                    <a:gd name="T34" fmla="+- 0 9094 9038"/>
                    <a:gd name="T35" fmla="*/ 9094 h 61"/>
                    <a:gd name="T36" fmla="+- 0 5068 5039"/>
                    <a:gd name="T37" fmla="*/ T36 w 61"/>
                    <a:gd name="T38" fmla="+- 0 9099 9038"/>
                    <a:gd name="T39" fmla="*/ 9099 h 61"/>
                    <a:gd name="T40" fmla="+- 0 5076 5039"/>
                    <a:gd name="T41" fmla="*/ T40 w 61"/>
                    <a:gd name="T42" fmla="+- 0 9098 9038"/>
                    <a:gd name="T43" fmla="*/ 9098 h 61"/>
                    <a:gd name="T44" fmla="+- 0 5083 5039"/>
                    <a:gd name="T45" fmla="*/ T44 w 61"/>
                    <a:gd name="T46" fmla="+- 0 9094 9038"/>
                    <a:gd name="T47" fmla="*/ 9094 h 61"/>
                    <a:gd name="T48" fmla="+- 0 5090 5039"/>
                    <a:gd name="T49" fmla="*/ T48 w 61"/>
                    <a:gd name="T50" fmla="+- 0 9090 9038"/>
                    <a:gd name="T51" fmla="*/ 9090 h 61"/>
                    <a:gd name="T52" fmla="+- 0 5095 5039"/>
                    <a:gd name="T53" fmla="*/ T52 w 61"/>
                    <a:gd name="T54" fmla="+- 0 9084 9038"/>
                    <a:gd name="T55" fmla="*/ 9084 h 61"/>
                    <a:gd name="T56" fmla="+- 0 5099 5039"/>
                    <a:gd name="T57" fmla="*/ T56 w 61"/>
                    <a:gd name="T58" fmla="+- 0 9069 9038"/>
                    <a:gd name="T59" fmla="*/ 9069 h 61"/>
                    <a:gd name="T60" fmla="+- 0 5098 5039"/>
                    <a:gd name="T61" fmla="*/ T60 w 61"/>
                    <a:gd name="T62" fmla="+- 0 9062 9038"/>
                    <a:gd name="T63" fmla="*/ 9062 h 61"/>
                    <a:gd name="T64" fmla="+- 0 5095 5039"/>
                    <a:gd name="T65" fmla="*/ T64 w 61"/>
                    <a:gd name="T66" fmla="+- 0 9055 9038"/>
                    <a:gd name="T67" fmla="*/ 9055 h 61"/>
                    <a:gd name="T68" fmla="+- 0 5091 5039"/>
                    <a:gd name="T69" fmla="*/ T68 w 61"/>
                    <a:gd name="T70" fmla="+- 0 9048 9038"/>
                    <a:gd name="T71" fmla="*/ 9048 h 61"/>
                    <a:gd name="T72" fmla="+- 0 5085 5039"/>
                    <a:gd name="T73" fmla="*/ T72 w 61"/>
                    <a:gd name="T74" fmla="+- 0 9043 9038"/>
                    <a:gd name="T75" fmla="*/ 9043 h 61"/>
                    <a:gd name="T76" fmla="+- 0 5070 5039"/>
                    <a:gd name="T77" fmla="*/ T76 w 61"/>
                    <a:gd name="T78" fmla="+- 0 9038 9038"/>
                    <a:gd name="T79" fmla="*/ 9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1" h="61">
                      <a:moveTo>
                        <a:pt x="31" y="0"/>
                      </a:moveTo>
                      <a:lnTo>
                        <a:pt x="23" y="1"/>
                      </a:lnTo>
                      <a:lnTo>
                        <a:pt x="9" y="9"/>
                      </a:lnTo>
                      <a:lnTo>
                        <a:pt x="4" y="15"/>
                      </a:lnTo>
                      <a:lnTo>
                        <a:pt x="0" y="30"/>
                      </a:lnTo>
                      <a:lnTo>
                        <a:pt x="1" y="37"/>
                      </a:lnTo>
                      <a:lnTo>
                        <a:pt x="5" y="44"/>
                      </a:lnTo>
                      <a:lnTo>
                        <a:pt x="8" y="51"/>
                      </a:lnTo>
                      <a:lnTo>
                        <a:pt x="14" y="56"/>
                      </a:lnTo>
                      <a:lnTo>
                        <a:pt x="29" y="61"/>
                      </a:lnTo>
                      <a:lnTo>
                        <a:pt x="37" y="60"/>
                      </a:lnTo>
                      <a:lnTo>
                        <a:pt x="44" y="56"/>
                      </a:lnTo>
                      <a:lnTo>
                        <a:pt x="51" y="52"/>
                      </a:lnTo>
                      <a:lnTo>
                        <a:pt x="56" y="46"/>
                      </a:lnTo>
                      <a:lnTo>
                        <a:pt x="60" y="31"/>
                      </a:lnTo>
                      <a:lnTo>
                        <a:pt x="59"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394">
                <a:extLst>
                  <a:ext uri="{FF2B5EF4-FFF2-40B4-BE49-F238E27FC236}">
                    <a16:creationId xmlns:a16="http://schemas.microsoft.com/office/drawing/2014/main" id="{8CFE8860-9E75-EA47-A16B-918A430F9B3E}"/>
                  </a:ext>
                </a:extLst>
              </p:cNvPr>
              <p:cNvGrpSpPr>
                <a:grpSpLocks/>
              </p:cNvGrpSpPr>
              <p:nvPr/>
            </p:nvGrpSpPr>
            <p:grpSpPr bwMode="auto">
              <a:xfrm>
                <a:off x="5106" y="9162"/>
                <a:ext cx="61" cy="61"/>
                <a:chOff x="5106" y="9162"/>
                <a:chExt cx="61" cy="61"/>
              </a:xfrm>
            </p:grpSpPr>
            <p:sp>
              <p:nvSpPr>
                <p:cNvPr id="178" name="Freeform 395">
                  <a:extLst>
                    <a:ext uri="{FF2B5EF4-FFF2-40B4-BE49-F238E27FC236}">
                      <a16:creationId xmlns:a16="http://schemas.microsoft.com/office/drawing/2014/main" id="{63F5F5B6-A906-2F40-B615-CFCFB3BE8C13}"/>
                    </a:ext>
                  </a:extLst>
                </p:cNvPr>
                <p:cNvSpPr>
                  <a:spLocks/>
                </p:cNvSpPr>
                <p:nvPr/>
              </p:nvSpPr>
              <p:spPr bwMode="auto">
                <a:xfrm>
                  <a:off x="5106" y="9162"/>
                  <a:ext cx="61" cy="61"/>
                </a:xfrm>
                <a:custGeom>
                  <a:avLst/>
                  <a:gdLst>
                    <a:gd name="T0" fmla="+- 0 5136 5106"/>
                    <a:gd name="T1" fmla="*/ T0 w 61"/>
                    <a:gd name="T2" fmla="+- 0 9162 9162"/>
                    <a:gd name="T3" fmla="*/ 9162 h 61"/>
                    <a:gd name="T4" fmla="+- 0 5129 5106"/>
                    <a:gd name="T5" fmla="*/ T4 w 61"/>
                    <a:gd name="T6" fmla="+- 0 9163 9162"/>
                    <a:gd name="T7" fmla="*/ 9163 h 61"/>
                    <a:gd name="T8" fmla="+- 0 5115 5106"/>
                    <a:gd name="T9" fmla="*/ T8 w 61"/>
                    <a:gd name="T10" fmla="+- 0 9170 9162"/>
                    <a:gd name="T11" fmla="*/ 9170 h 61"/>
                    <a:gd name="T12" fmla="+- 0 5110 5106"/>
                    <a:gd name="T13" fmla="*/ T12 w 61"/>
                    <a:gd name="T14" fmla="+- 0 9176 9162"/>
                    <a:gd name="T15" fmla="*/ 9176 h 61"/>
                    <a:gd name="T16" fmla="+- 0 5106 5106"/>
                    <a:gd name="T17" fmla="*/ T16 w 61"/>
                    <a:gd name="T18" fmla="+- 0 9191 9162"/>
                    <a:gd name="T19" fmla="*/ 9191 h 61"/>
                    <a:gd name="T20" fmla="+- 0 5107 5106"/>
                    <a:gd name="T21" fmla="*/ T20 w 61"/>
                    <a:gd name="T22" fmla="+- 0 9199 9162"/>
                    <a:gd name="T23" fmla="*/ 9199 h 61"/>
                    <a:gd name="T24" fmla="+- 0 5114 5106"/>
                    <a:gd name="T25" fmla="*/ T24 w 61"/>
                    <a:gd name="T26" fmla="+- 0 9213 9162"/>
                    <a:gd name="T27" fmla="*/ 9213 h 61"/>
                    <a:gd name="T28" fmla="+- 0 5120 5106"/>
                    <a:gd name="T29" fmla="*/ T28 w 61"/>
                    <a:gd name="T30" fmla="+- 0 9217 9162"/>
                    <a:gd name="T31" fmla="*/ 9217 h 61"/>
                    <a:gd name="T32" fmla="+- 0 5135 5106"/>
                    <a:gd name="T33" fmla="*/ T32 w 61"/>
                    <a:gd name="T34" fmla="+- 0 9222 9162"/>
                    <a:gd name="T35" fmla="*/ 9222 h 61"/>
                    <a:gd name="T36" fmla="+- 0 5143 5106"/>
                    <a:gd name="T37" fmla="*/ T36 w 61"/>
                    <a:gd name="T38" fmla="+- 0 9221 9162"/>
                    <a:gd name="T39" fmla="*/ 9221 h 61"/>
                    <a:gd name="T40" fmla="+- 0 5157 5106"/>
                    <a:gd name="T41" fmla="*/ T40 w 61"/>
                    <a:gd name="T42" fmla="+- 0 9214 9162"/>
                    <a:gd name="T43" fmla="*/ 9214 h 61"/>
                    <a:gd name="T44" fmla="+- 0 5161 5106"/>
                    <a:gd name="T45" fmla="*/ T44 w 61"/>
                    <a:gd name="T46" fmla="+- 0 9208 9162"/>
                    <a:gd name="T47" fmla="*/ 9208 h 61"/>
                    <a:gd name="T48" fmla="+- 0 5164 5106"/>
                    <a:gd name="T49" fmla="*/ T48 w 61"/>
                    <a:gd name="T50" fmla="+- 0 9200 9162"/>
                    <a:gd name="T51" fmla="*/ 9200 h 61"/>
                    <a:gd name="T52" fmla="+- 0 5166 5106"/>
                    <a:gd name="T53" fmla="*/ T52 w 61"/>
                    <a:gd name="T54" fmla="+- 0 9192 9162"/>
                    <a:gd name="T55" fmla="*/ 9192 h 61"/>
                    <a:gd name="T56" fmla="+- 0 5165 5106"/>
                    <a:gd name="T57" fmla="*/ T56 w 61"/>
                    <a:gd name="T58" fmla="+- 0 9185 9162"/>
                    <a:gd name="T59" fmla="*/ 9185 h 61"/>
                    <a:gd name="T60" fmla="+- 0 5158 5106"/>
                    <a:gd name="T61" fmla="*/ T60 w 61"/>
                    <a:gd name="T62" fmla="+- 0 9171 9162"/>
                    <a:gd name="T63" fmla="*/ 9171 h 61"/>
                    <a:gd name="T64" fmla="+- 0 5152 5106"/>
                    <a:gd name="T65" fmla="*/ T64 w 61"/>
                    <a:gd name="T66" fmla="+- 0 9166 9162"/>
                    <a:gd name="T67" fmla="*/ 9166 h 61"/>
                    <a:gd name="T68" fmla="+- 0 5136 5106"/>
                    <a:gd name="T69" fmla="*/ T68 w 61"/>
                    <a:gd name="T70" fmla="+- 0 9162 9162"/>
                    <a:gd name="T71" fmla="*/ 91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8"/>
                      </a:lnTo>
                      <a:lnTo>
                        <a:pt x="4" y="14"/>
                      </a:lnTo>
                      <a:lnTo>
                        <a:pt x="0" y="29"/>
                      </a:lnTo>
                      <a:lnTo>
                        <a:pt x="1" y="37"/>
                      </a:lnTo>
                      <a:lnTo>
                        <a:pt x="8" y="51"/>
                      </a:lnTo>
                      <a:lnTo>
                        <a:pt x="14" y="55"/>
                      </a:lnTo>
                      <a:lnTo>
                        <a:pt x="29" y="60"/>
                      </a:lnTo>
                      <a:lnTo>
                        <a:pt x="37" y="59"/>
                      </a:lnTo>
                      <a:lnTo>
                        <a:pt x="51" y="52"/>
                      </a:lnTo>
                      <a:lnTo>
                        <a:pt x="55" y="46"/>
                      </a:lnTo>
                      <a:lnTo>
                        <a:pt x="58" y="38"/>
                      </a:lnTo>
                      <a:lnTo>
                        <a:pt x="60" y="30"/>
                      </a:lnTo>
                      <a:lnTo>
                        <a:pt x="59" y="23"/>
                      </a:lnTo>
                      <a:lnTo>
                        <a:pt x="52" y="9"/>
                      </a:lnTo>
                      <a:lnTo>
                        <a:pt x="46" y="4"/>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396">
                <a:extLst>
                  <a:ext uri="{FF2B5EF4-FFF2-40B4-BE49-F238E27FC236}">
                    <a16:creationId xmlns:a16="http://schemas.microsoft.com/office/drawing/2014/main" id="{37ACDEF2-EEE8-CD48-B355-C048655434B8}"/>
                  </a:ext>
                </a:extLst>
              </p:cNvPr>
              <p:cNvGrpSpPr>
                <a:grpSpLocks/>
              </p:cNvGrpSpPr>
              <p:nvPr/>
            </p:nvGrpSpPr>
            <p:grpSpPr bwMode="auto">
              <a:xfrm>
                <a:off x="5173" y="9285"/>
                <a:ext cx="61" cy="61"/>
                <a:chOff x="5173" y="9285"/>
                <a:chExt cx="61" cy="61"/>
              </a:xfrm>
            </p:grpSpPr>
            <p:sp>
              <p:nvSpPr>
                <p:cNvPr id="177" name="Freeform 397">
                  <a:extLst>
                    <a:ext uri="{FF2B5EF4-FFF2-40B4-BE49-F238E27FC236}">
                      <a16:creationId xmlns:a16="http://schemas.microsoft.com/office/drawing/2014/main" id="{F7AFE1D3-C512-EB48-B65D-6CF306C09A23}"/>
                    </a:ext>
                  </a:extLst>
                </p:cNvPr>
                <p:cNvSpPr>
                  <a:spLocks/>
                </p:cNvSpPr>
                <p:nvPr/>
              </p:nvSpPr>
              <p:spPr bwMode="auto">
                <a:xfrm>
                  <a:off x="5173" y="9285"/>
                  <a:ext cx="61" cy="61"/>
                </a:xfrm>
                <a:custGeom>
                  <a:avLst/>
                  <a:gdLst>
                    <a:gd name="T0" fmla="+- 0 5203 5173"/>
                    <a:gd name="T1" fmla="*/ T0 w 61"/>
                    <a:gd name="T2" fmla="+- 0 9285 9285"/>
                    <a:gd name="T3" fmla="*/ 9285 h 61"/>
                    <a:gd name="T4" fmla="+- 0 5196 5173"/>
                    <a:gd name="T5" fmla="*/ T4 w 61"/>
                    <a:gd name="T6" fmla="+- 0 9286 9285"/>
                    <a:gd name="T7" fmla="*/ 9286 h 61"/>
                    <a:gd name="T8" fmla="+- 0 5182 5173"/>
                    <a:gd name="T9" fmla="*/ T8 w 61"/>
                    <a:gd name="T10" fmla="+- 0 9294 9285"/>
                    <a:gd name="T11" fmla="*/ 9294 h 61"/>
                    <a:gd name="T12" fmla="+- 0 5177 5173"/>
                    <a:gd name="T13" fmla="*/ T12 w 61"/>
                    <a:gd name="T14" fmla="+- 0 9300 9285"/>
                    <a:gd name="T15" fmla="*/ 9300 h 61"/>
                    <a:gd name="T16" fmla="+- 0 5173 5173"/>
                    <a:gd name="T17" fmla="*/ T16 w 61"/>
                    <a:gd name="T18" fmla="+- 0 9315 9285"/>
                    <a:gd name="T19" fmla="*/ 9315 h 61"/>
                    <a:gd name="T20" fmla="+- 0 5173 5173"/>
                    <a:gd name="T21" fmla="*/ T20 w 61"/>
                    <a:gd name="T22" fmla="+- 0 9322 9285"/>
                    <a:gd name="T23" fmla="*/ 9322 h 61"/>
                    <a:gd name="T24" fmla="+- 0 5181 5173"/>
                    <a:gd name="T25" fmla="*/ T24 w 61"/>
                    <a:gd name="T26" fmla="+- 0 9336 9285"/>
                    <a:gd name="T27" fmla="*/ 9336 h 61"/>
                    <a:gd name="T28" fmla="+- 0 5187 5173"/>
                    <a:gd name="T29" fmla="*/ T28 w 61"/>
                    <a:gd name="T30" fmla="+- 0 9341 9285"/>
                    <a:gd name="T31" fmla="*/ 9341 h 61"/>
                    <a:gd name="T32" fmla="+- 0 5202 5173"/>
                    <a:gd name="T33" fmla="*/ T32 w 61"/>
                    <a:gd name="T34" fmla="+- 0 9345 9285"/>
                    <a:gd name="T35" fmla="*/ 9345 h 61"/>
                    <a:gd name="T36" fmla="+- 0 5210 5173"/>
                    <a:gd name="T37" fmla="*/ T36 w 61"/>
                    <a:gd name="T38" fmla="+- 0 9345 9285"/>
                    <a:gd name="T39" fmla="*/ 9345 h 61"/>
                    <a:gd name="T40" fmla="+- 0 5217 5173"/>
                    <a:gd name="T41" fmla="*/ T40 w 61"/>
                    <a:gd name="T42" fmla="+- 0 9341 9285"/>
                    <a:gd name="T43" fmla="*/ 9341 h 61"/>
                    <a:gd name="T44" fmla="+- 0 5224 5173"/>
                    <a:gd name="T45" fmla="*/ T44 w 61"/>
                    <a:gd name="T46" fmla="+- 0 9337 9285"/>
                    <a:gd name="T47" fmla="*/ 9337 h 61"/>
                    <a:gd name="T48" fmla="+- 0 5228 5173"/>
                    <a:gd name="T49" fmla="*/ T48 w 61"/>
                    <a:gd name="T50" fmla="+- 0 9331 9285"/>
                    <a:gd name="T51" fmla="*/ 9331 h 61"/>
                    <a:gd name="T52" fmla="+- 0 5233 5173"/>
                    <a:gd name="T53" fmla="*/ T52 w 61"/>
                    <a:gd name="T54" fmla="+- 0 9316 9285"/>
                    <a:gd name="T55" fmla="*/ 9316 h 61"/>
                    <a:gd name="T56" fmla="+- 0 5232 5173"/>
                    <a:gd name="T57" fmla="*/ T56 w 61"/>
                    <a:gd name="T58" fmla="+- 0 9309 9285"/>
                    <a:gd name="T59" fmla="*/ 9309 h 61"/>
                    <a:gd name="T60" fmla="+- 0 5225 5173"/>
                    <a:gd name="T61" fmla="*/ T60 w 61"/>
                    <a:gd name="T62" fmla="+- 0 9295 9285"/>
                    <a:gd name="T63" fmla="*/ 9295 h 61"/>
                    <a:gd name="T64" fmla="+- 0 5219 5173"/>
                    <a:gd name="T65" fmla="*/ T64 w 61"/>
                    <a:gd name="T66" fmla="+- 0 9290 9285"/>
                    <a:gd name="T67" fmla="*/ 9290 h 61"/>
                    <a:gd name="T68" fmla="+- 0 5203 5173"/>
                    <a:gd name="T69" fmla="*/ T68 w 61"/>
                    <a:gd name="T70" fmla="+- 0 9285 9285"/>
                    <a:gd name="T71" fmla="*/ 928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0" y="0"/>
                      </a:moveTo>
                      <a:lnTo>
                        <a:pt x="23" y="1"/>
                      </a:lnTo>
                      <a:lnTo>
                        <a:pt x="9" y="9"/>
                      </a:lnTo>
                      <a:lnTo>
                        <a:pt x="4" y="15"/>
                      </a:lnTo>
                      <a:lnTo>
                        <a:pt x="0" y="30"/>
                      </a:lnTo>
                      <a:lnTo>
                        <a:pt x="0" y="37"/>
                      </a:lnTo>
                      <a:lnTo>
                        <a:pt x="8" y="51"/>
                      </a:lnTo>
                      <a:lnTo>
                        <a:pt x="14" y="56"/>
                      </a:lnTo>
                      <a:lnTo>
                        <a:pt x="29" y="60"/>
                      </a:lnTo>
                      <a:lnTo>
                        <a:pt x="37" y="60"/>
                      </a:lnTo>
                      <a:lnTo>
                        <a:pt x="44" y="56"/>
                      </a:lnTo>
                      <a:lnTo>
                        <a:pt x="51" y="52"/>
                      </a:lnTo>
                      <a:lnTo>
                        <a:pt x="55" y="46"/>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398">
                <a:extLst>
                  <a:ext uri="{FF2B5EF4-FFF2-40B4-BE49-F238E27FC236}">
                    <a16:creationId xmlns:a16="http://schemas.microsoft.com/office/drawing/2014/main" id="{933D2AA2-EF48-C246-AE67-2BF946D36347}"/>
                  </a:ext>
                </a:extLst>
              </p:cNvPr>
              <p:cNvGrpSpPr>
                <a:grpSpLocks/>
              </p:cNvGrpSpPr>
              <p:nvPr/>
            </p:nvGrpSpPr>
            <p:grpSpPr bwMode="auto">
              <a:xfrm>
                <a:off x="5239" y="9409"/>
                <a:ext cx="61" cy="61"/>
                <a:chOff x="5239" y="9409"/>
                <a:chExt cx="61" cy="61"/>
              </a:xfrm>
            </p:grpSpPr>
            <p:sp>
              <p:nvSpPr>
                <p:cNvPr id="176" name="Freeform 399">
                  <a:extLst>
                    <a:ext uri="{FF2B5EF4-FFF2-40B4-BE49-F238E27FC236}">
                      <a16:creationId xmlns:a16="http://schemas.microsoft.com/office/drawing/2014/main" id="{A68194CC-18EF-254E-82A4-A89E48F8B1B8}"/>
                    </a:ext>
                  </a:extLst>
                </p:cNvPr>
                <p:cNvSpPr>
                  <a:spLocks/>
                </p:cNvSpPr>
                <p:nvPr/>
              </p:nvSpPr>
              <p:spPr bwMode="auto">
                <a:xfrm>
                  <a:off x="5239" y="9409"/>
                  <a:ext cx="61" cy="61"/>
                </a:xfrm>
                <a:custGeom>
                  <a:avLst/>
                  <a:gdLst>
                    <a:gd name="T0" fmla="+- 0 5270 5239"/>
                    <a:gd name="T1" fmla="*/ T0 w 61"/>
                    <a:gd name="T2" fmla="+- 0 9409 9409"/>
                    <a:gd name="T3" fmla="*/ 9409 h 61"/>
                    <a:gd name="T4" fmla="+- 0 5239 5239"/>
                    <a:gd name="T5" fmla="*/ T4 w 61"/>
                    <a:gd name="T6" fmla="+- 0 9438 9409"/>
                    <a:gd name="T7" fmla="*/ 9438 h 61"/>
                    <a:gd name="T8" fmla="+- 0 5240 5239"/>
                    <a:gd name="T9" fmla="*/ T8 w 61"/>
                    <a:gd name="T10" fmla="+- 0 9446 9409"/>
                    <a:gd name="T11" fmla="*/ 9446 h 61"/>
                    <a:gd name="T12" fmla="+- 0 5244 5239"/>
                    <a:gd name="T13" fmla="*/ T12 w 61"/>
                    <a:gd name="T14" fmla="+- 0 9453 9409"/>
                    <a:gd name="T15" fmla="*/ 9453 h 61"/>
                    <a:gd name="T16" fmla="+- 0 5248 5239"/>
                    <a:gd name="T17" fmla="*/ T16 w 61"/>
                    <a:gd name="T18" fmla="+- 0 9460 9409"/>
                    <a:gd name="T19" fmla="*/ 9460 h 61"/>
                    <a:gd name="T20" fmla="+- 0 5254 5239"/>
                    <a:gd name="T21" fmla="*/ T20 w 61"/>
                    <a:gd name="T22" fmla="+- 0 9464 9409"/>
                    <a:gd name="T23" fmla="*/ 9464 h 61"/>
                    <a:gd name="T24" fmla="+- 0 5269 5239"/>
                    <a:gd name="T25" fmla="*/ T24 w 61"/>
                    <a:gd name="T26" fmla="+- 0 9469 9409"/>
                    <a:gd name="T27" fmla="*/ 9469 h 61"/>
                    <a:gd name="T28" fmla="+- 0 5276 5239"/>
                    <a:gd name="T29" fmla="*/ T28 w 61"/>
                    <a:gd name="T30" fmla="+- 0 9468 9409"/>
                    <a:gd name="T31" fmla="*/ 9468 h 61"/>
                    <a:gd name="T32" fmla="+- 0 5284 5239"/>
                    <a:gd name="T33" fmla="*/ T32 w 61"/>
                    <a:gd name="T34" fmla="+- 0 9464 9409"/>
                    <a:gd name="T35" fmla="*/ 9464 h 61"/>
                    <a:gd name="T36" fmla="+- 0 5291 5239"/>
                    <a:gd name="T37" fmla="*/ T36 w 61"/>
                    <a:gd name="T38" fmla="+- 0 9461 9409"/>
                    <a:gd name="T39" fmla="*/ 9461 h 61"/>
                    <a:gd name="T40" fmla="+- 0 5295 5239"/>
                    <a:gd name="T41" fmla="*/ T40 w 61"/>
                    <a:gd name="T42" fmla="+- 0 9455 9409"/>
                    <a:gd name="T43" fmla="*/ 9455 h 61"/>
                    <a:gd name="T44" fmla="+- 0 5300 5239"/>
                    <a:gd name="T45" fmla="*/ T44 w 61"/>
                    <a:gd name="T46" fmla="+- 0 9439 9409"/>
                    <a:gd name="T47" fmla="*/ 9439 h 61"/>
                    <a:gd name="T48" fmla="+- 0 5299 5239"/>
                    <a:gd name="T49" fmla="*/ T48 w 61"/>
                    <a:gd name="T50" fmla="+- 0 9432 9409"/>
                    <a:gd name="T51" fmla="*/ 9432 h 61"/>
                    <a:gd name="T52" fmla="+- 0 5291 5239"/>
                    <a:gd name="T53" fmla="*/ T52 w 61"/>
                    <a:gd name="T54" fmla="+- 0 9418 9409"/>
                    <a:gd name="T55" fmla="*/ 9418 h 61"/>
                    <a:gd name="T56" fmla="+- 0 5286 5239"/>
                    <a:gd name="T57" fmla="*/ T56 w 61"/>
                    <a:gd name="T58" fmla="+- 0 9413 9409"/>
                    <a:gd name="T59" fmla="*/ 9413 h 61"/>
                    <a:gd name="T60" fmla="+- 0 5270 5239"/>
                    <a:gd name="T61" fmla="*/ T60 w 61"/>
                    <a:gd name="T62" fmla="+- 0 9409 9409"/>
                    <a:gd name="T63" fmla="*/ 940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1" y="0"/>
                      </a:moveTo>
                      <a:lnTo>
                        <a:pt x="0" y="29"/>
                      </a:lnTo>
                      <a:lnTo>
                        <a:pt x="1" y="37"/>
                      </a:lnTo>
                      <a:lnTo>
                        <a:pt x="5" y="44"/>
                      </a:lnTo>
                      <a:lnTo>
                        <a:pt x="9" y="51"/>
                      </a:lnTo>
                      <a:lnTo>
                        <a:pt x="15" y="55"/>
                      </a:lnTo>
                      <a:lnTo>
                        <a:pt x="30" y="60"/>
                      </a:lnTo>
                      <a:lnTo>
                        <a:pt x="37" y="59"/>
                      </a:lnTo>
                      <a:lnTo>
                        <a:pt x="45" y="55"/>
                      </a:lnTo>
                      <a:lnTo>
                        <a:pt x="52" y="52"/>
                      </a:lnTo>
                      <a:lnTo>
                        <a:pt x="56" y="46"/>
                      </a:lnTo>
                      <a:lnTo>
                        <a:pt x="61" y="30"/>
                      </a:lnTo>
                      <a:lnTo>
                        <a:pt x="60" y="23"/>
                      </a:lnTo>
                      <a:lnTo>
                        <a:pt x="52" y="9"/>
                      </a:lnTo>
                      <a:lnTo>
                        <a:pt x="47"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400">
                <a:extLst>
                  <a:ext uri="{FF2B5EF4-FFF2-40B4-BE49-F238E27FC236}">
                    <a16:creationId xmlns:a16="http://schemas.microsoft.com/office/drawing/2014/main" id="{7C81BAE3-91C0-EC4D-83BA-870CF3862D16}"/>
                  </a:ext>
                </a:extLst>
              </p:cNvPr>
              <p:cNvGrpSpPr>
                <a:grpSpLocks/>
              </p:cNvGrpSpPr>
              <p:nvPr/>
            </p:nvGrpSpPr>
            <p:grpSpPr bwMode="auto">
              <a:xfrm>
                <a:off x="5306" y="9532"/>
                <a:ext cx="61" cy="61"/>
                <a:chOff x="5306" y="9532"/>
                <a:chExt cx="61" cy="61"/>
              </a:xfrm>
            </p:grpSpPr>
            <p:sp>
              <p:nvSpPr>
                <p:cNvPr id="175" name="Freeform 401">
                  <a:extLst>
                    <a:ext uri="{FF2B5EF4-FFF2-40B4-BE49-F238E27FC236}">
                      <a16:creationId xmlns:a16="http://schemas.microsoft.com/office/drawing/2014/main" id="{90C118FE-6DC6-5F46-AA5C-D16BD0CA0280}"/>
                    </a:ext>
                  </a:extLst>
                </p:cNvPr>
                <p:cNvSpPr>
                  <a:spLocks/>
                </p:cNvSpPr>
                <p:nvPr/>
              </p:nvSpPr>
              <p:spPr bwMode="auto">
                <a:xfrm>
                  <a:off x="5306" y="9532"/>
                  <a:ext cx="61" cy="61"/>
                </a:xfrm>
                <a:custGeom>
                  <a:avLst/>
                  <a:gdLst>
                    <a:gd name="T0" fmla="+- 0 5337 5306"/>
                    <a:gd name="T1" fmla="*/ T0 w 61"/>
                    <a:gd name="T2" fmla="+- 0 9532 9532"/>
                    <a:gd name="T3" fmla="*/ 9532 h 61"/>
                    <a:gd name="T4" fmla="+- 0 5330 5306"/>
                    <a:gd name="T5" fmla="*/ T4 w 61"/>
                    <a:gd name="T6" fmla="+- 0 9533 9532"/>
                    <a:gd name="T7" fmla="*/ 9533 h 61"/>
                    <a:gd name="T8" fmla="+- 0 5316 5306"/>
                    <a:gd name="T9" fmla="*/ T8 w 61"/>
                    <a:gd name="T10" fmla="+- 0 9541 9532"/>
                    <a:gd name="T11" fmla="*/ 9541 h 61"/>
                    <a:gd name="T12" fmla="+- 0 5311 5306"/>
                    <a:gd name="T13" fmla="*/ T12 w 61"/>
                    <a:gd name="T14" fmla="+- 0 9547 9532"/>
                    <a:gd name="T15" fmla="*/ 9547 h 61"/>
                    <a:gd name="T16" fmla="+- 0 5306 5306"/>
                    <a:gd name="T17" fmla="*/ T16 w 61"/>
                    <a:gd name="T18" fmla="+- 0 9562 9532"/>
                    <a:gd name="T19" fmla="*/ 9562 h 61"/>
                    <a:gd name="T20" fmla="+- 0 5307 5306"/>
                    <a:gd name="T21" fmla="*/ T20 w 61"/>
                    <a:gd name="T22" fmla="+- 0 9569 9532"/>
                    <a:gd name="T23" fmla="*/ 9569 h 61"/>
                    <a:gd name="T24" fmla="+- 0 5315 5306"/>
                    <a:gd name="T25" fmla="*/ T24 w 61"/>
                    <a:gd name="T26" fmla="+- 0 9583 9532"/>
                    <a:gd name="T27" fmla="*/ 9583 h 61"/>
                    <a:gd name="T28" fmla="+- 0 5321 5306"/>
                    <a:gd name="T29" fmla="*/ T28 w 61"/>
                    <a:gd name="T30" fmla="+- 0 9588 9532"/>
                    <a:gd name="T31" fmla="*/ 9588 h 61"/>
                    <a:gd name="T32" fmla="+- 0 5336 5306"/>
                    <a:gd name="T33" fmla="*/ T32 w 61"/>
                    <a:gd name="T34" fmla="+- 0 9593 9532"/>
                    <a:gd name="T35" fmla="*/ 9593 h 61"/>
                    <a:gd name="T36" fmla="+- 0 5343 5306"/>
                    <a:gd name="T37" fmla="*/ T36 w 61"/>
                    <a:gd name="T38" fmla="+- 0 9592 9532"/>
                    <a:gd name="T39" fmla="*/ 9592 h 61"/>
                    <a:gd name="T40" fmla="+- 0 5350 5306"/>
                    <a:gd name="T41" fmla="*/ T40 w 61"/>
                    <a:gd name="T42" fmla="+- 0 9588 9532"/>
                    <a:gd name="T43" fmla="*/ 9588 h 61"/>
                    <a:gd name="T44" fmla="+- 0 5357 5306"/>
                    <a:gd name="T45" fmla="*/ T44 w 61"/>
                    <a:gd name="T46" fmla="+- 0 9584 9532"/>
                    <a:gd name="T47" fmla="*/ 9584 h 61"/>
                    <a:gd name="T48" fmla="+- 0 5362 5306"/>
                    <a:gd name="T49" fmla="*/ T48 w 61"/>
                    <a:gd name="T50" fmla="+- 0 9578 9532"/>
                    <a:gd name="T51" fmla="*/ 9578 h 61"/>
                    <a:gd name="T52" fmla="+- 0 5367 5306"/>
                    <a:gd name="T53" fmla="*/ T52 w 61"/>
                    <a:gd name="T54" fmla="+- 0 9563 9532"/>
                    <a:gd name="T55" fmla="*/ 9563 h 61"/>
                    <a:gd name="T56" fmla="+- 0 5366 5306"/>
                    <a:gd name="T57" fmla="*/ T56 w 61"/>
                    <a:gd name="T58" fmla="+- 0 9556 9532"/>
                    <a:gd name="T59" fmla="*/ 9556 h 61"/>
                    <a:gd name="T60" fmla="+- 0 5358 5306"/>
                    <a:gd name="T61" fmla="*/ T60 w 61"/>
                    <a:gd name="T62" fmla="+- 0 9542 9532"/>
                    <a:gd name="T63" fmla="*/ 9542 h 61"/>
                    <a:gd name="T64" fmla="+- 0 5353 5306"/>
                    <a:gd name="T65" fmla="*/ T64 w 61"/>
                    <a:gd name="T66" fmla="+- 0 9537 9532"/>
                    <a:gd name="T67" fmla="*/ 9537 h 61"/>
                    <a:gd name="T68" fmla="+- 0 5337 5306"/>
                    <a:gd name="T69" fmla="*/ T68 w 61"/>
                    <a:gd name="T70" fmla="+- 0 9532 9532"/>
                    <a:gd name="T71" fmla="*/ 953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10" y="9"/>
                      </a:lnTo>
                      <a:lnTo>
                        <a:pt x="5" y="15"/>
                      </a:lnTo>
                      <a:lnTo>
                        <a:pt x="0" y="30"/>
                      </a:lnTo>
                      <a:lnTo>
                        <a:pt x="1" y="37"/>
                      </a:lnTo>
                      <a:lnTo>
                        <a:pt x="9" y="51"/>
                      </a:lnTo>
                      <a:lnTo>
                        <a:pt x="15" y="56"/>
                      </a:lnTo>
                      <a:lnTo>
                        <a:pt x="30" y="61"/>
                      </a:lnTo>
                      <a:lnTo>
                        <a:pt x="37" y="60"/>
                      </a:lnTo>
                      <a:lnTo>
                        <a:pt x="44" y="56"/>
                      </a:lnTo>
                      <a:lnTo>
                        <a:pt x="51" y="52"/>
                      </a:lnTo>
                      <a:lnTo>
                        <a:pt x="56" y="46"/>
                      </a:lnTo>
                      <a:lnTo>
                        <a:pt x="61" y="31"/>
                      </a:lnTo>
                      <a:lnTo>
                        <a:pt x="60" y="24"/>
                      </a:lnTo>
                      <a:lnTo>
                        <a:pt x="52" y="10"/>
                      </a:lnTo>
                      <a:lnTo>
                        <a:pt x="47"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402">
                <a:extLst>
                  <a:ext uri="{FF2B5EF4-FFF2-40B4-BE49-F238E27FC236}">
                    <a16:creationId xmlns:a16="http://schemas.microsoft.com/office/drawing/2014/main" id="{48FE9595-CF27-F240-8B64-0010166DB5E3}"/>
                  </a:ext>
                </a:extLst>
              </p:cNvPr>
              <p:cNvGrpSpPr>
                <a:grpSpLocks/>
              </p:cNvGrpSpPr>
              <p:nvPr/>
            </p:nvGrpSpPr>
            <p:grpSpPr bwMode="auto">
              <a:xfrm>
                <a:off x="5373" y="9656"/>
                <a:ext cx="61" cy="61"/>
                <a:chOff x="5373" y="9656"/>
                <a:chExt cx="61" cy="61"/>
              </a:xfrm>
            </p:grpSpPr>
            <p:sp>
              <p:nvSpPr>
                <p:cNvPr id="174" name="Freeform 403">
                  <a:extLst>
                    <a:ext uri="{FF2B5EF4-FFF2-40B4-BE49-F238E27FC236}">
                      <a16:creationId xmlns:a16="http://schemas.microsoft.com/office/drawing/2014/main" id="{50A1BE71-07C6-F14B-BD23-C8F06D54D623}"/>
                    </a:ext>
                  </a:extLst>
                </p:cNvPr>
                <p:cNvSpPr>
                  <a:spLocks/>
                </p:cNvSpPr>
                <p:nvPr/>
              </p:nvSpPr>
              <p:spPr bwMode="auto">
                <a:xfrm>
                  <a:off x="5373" y="9656"/>
                  <a:ext cx="61" cy="61"/>
                </a:xfrm>
                <a:custGeom>
                  <a:avLst/>
                  <a:gdLst>
                    <a:gd name="T0" fmla="+- 0 5404 5373"/>
                    <a:gd name="T1" fmla="*/ T0 w 61"/>
                    <a:gd name="T2" fmla="+- 0 9656 9656"/>
                    <a:gd name="T3" fmla="*/ 9656 h 61"/>
                    <a:gd name="T4" fmla="+- 0 5397 5373"/>
                    <a:gd name="T5" fmla="*/ T4 w 61"/>
                    <a:gd name="T6" fmla="+- 0 9657 9656"/>
                    <a:gd name="T7" fmla="*/ 9657 h 61"/>
                    <a:gd name="T8" fmla="+- 0 5382 5373"/>
                    <a:gd name="T9" fmla="*/ T8 w 61"/>
                    <a:gd name="T10" fmla="+- 0 9664 9656"/>
                    <a:gd name="T11" fmla="*/ 9664 h 61"/>
                    <a:gd name="T12" fmla="+- 0 5378 5373"/>
                    <a:gd name="T13" fmla="*/ T12 w 61"/>
                    <a:gd name="T14" fmla="+- 0 9670 9656"/>
                    <a:gd name="T15" fmla="*/ 9670 h 61"/>
                    <a:gd name="T16" fmla="+- 0 5373 5373"/>
                    <a:gd name="T17" fmla="*/ T16 w 61"/>
                    <a:gd name="T18" fmla="+- 0 9685 9656"/>
                    <a:gd name="T19" fmla="*/ 9685 h 61"/>
                    <a:gd name="T20" fmla="+- 0 5374 5373"/>
                    <a:gd name="T21" fmla="*/ T20 w 61"/>
                    <a:gd name="T22" fmla="+- 0 9693 9656"/>
                    <a:gd name="T23" fmla="*/ 9693 h 61"/>
                    <a:gd name="T24" fmla="+- 0 5382 5373"/>
                    <a:gd name="T25" fmla="*/ T24 w 61"/>
                    <a:gd name="T26" fmla="+- 0 9707 9656"/>
                    <a:gd name="T27" fmla="*/ 9707 h 61"/>
                    <a:gd name="T28" fmla="+- 0 5388 5373"/>
                    <a:gd name="T29" fmla="*/ T28 w 61"/>
                    <a:gd name="T30" fmla="+- 0 9711 9656"/>
                    <a:gd name="T31" fmla="*/ 9711 h 61"/>
                    <a:gd name="T32" fmla="+- 0 5403 5373"/>
                    <a:gd name="T33" fmla="*/ T32 w 61"/>
                    <a:gd name="T34" fmla="+- 0 9716 9656"/>
                    <a:gd name="T35" fmla="*/ 9716 h 61"/>
                    <a:gd name="T36" fmla="+- 0 5410 5373"/>
                    <a:gd name="T37" fmla="*/ T36 w 61"/>
                    <a:gd name="T38" fmla="+- 0 9715 9656"/>
                    <a:gd name="T39" fmla="*/ 9715 h 61"/>
                    <a:gd name="T40" fmla="+- 0 5424 5373"/>
                    <a:gd name="T41" fmla="*/ T40 w 61"/>
                    <a:gd name="T42" fmla="+- 0 9708 9656"/>
                    <a:gd name="T43" fmla="*/ 9708 h 61"/>
                    <a:gd name="T44" fmla="+- 0 5429 5373"/>
                    <a:gd name="T45" fmla="*/ T44 w 61"/>
                    <a:gd name="T46" fmla="+- 0 9702 9656"/>
                    <a:gd name="T47" fmla="*/ 9702 h 61"/>
                    <a:gd name="T48" fmla="+- 0 5433 5373"/>
                    <a:gd name="T49" fmla="*/ T48 w 61"/>
                    <a:gd name="T50" fmla="+- 0 9687 9656"/>
                    <a:gd name="T51" fmla="*/ 9687 h 61"/>
                    <a:gd name="T52" fmla="+- 0 5433 5373"/>
                    <a:gd name="T53" fmla="*/ T52 w 61"/>
                    <a:gd name="T54" fmla="+- 0 9679 9656"/>
                    <a:gd name="T55" fmla="*/ 9679 h 61"/>
                    <a:gd name="T56" fmla="+- 0 5425 5373"/>
                    <a:gd name="T57" fmla="*/ T56 w 61"/>
                    <a:gd name="T58" fmla="+- 0 9665 9656"/>
                    <a:gd name="T59" fmla="*/ 9665 h 61"/>
                    <a:gd name="T60" fmla="+- 0 5419 5373"/>
                    <a:gd name="T61" fmla="*/ T60 w 61"/>
                    <a:gd name="T62" fmla="+- 0 9661 9656"/>
                    <a:gd name="T63" fmla="*/ 9661 h 61"/>
                    <a:gd name="T64" fmla="+- 0 5404 5373"/>
                    <a:gd name="T65" fmla="*/ T64 w 61"/>
                    <a:gd name="T66" fmla="+- 0 9656 9656"/>
                    <a:gd name="T67" fmla="*/ 965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1" y="0"/>
                      </a:moveTo>
                      <a:lnTo>
                        <a:pt x="24" y="1"/>
                      </a:lnTo>
                      <a:lnTo>
                        <a:pt x="9" y="8"/>
                      </a:lnTo>
                      <a:lnTo>
                        <a:pt x="5" y="14"/>
                      </a:lnTo>
                      <a:lnTo>
                        <a:pt x="0" y="29"/>
                      </a:lnTo>
                      <a:lnTo>
                        <a:pt x="1" y="37"/>
                      </a:lnTo>
                      <a:lnTo>
                        <a:pt x="9" y="51"/>
                      </a:lnTo>
                      <a:lnTo>
                        <a:pt x="15" y="55"/>
                      </a:lnTo>
                      <a:lnTo>
                        <a:pt x="30" y="60"/>
                      </a:lnTo>
                      <a:lnTo>
                        <a:pt x="37" y="59"/>
                      </a:lnTo>
                      <a:lnTo>
                        <a:pt x="51" y="52"/>
                      </a:lnTo>
                      <a:lnTo>
                        <a:pt x="56" y="46"/>
                      </a:lnTo>
                      <a:lnTo>
                        <a:pt x="60" y="31"/>
                      </a:lnTo>
                      <a:lnTo>
                        <a:pt x="60" y="23"/>
                      </a:lnTo>
                      <a:lnTo>
                        <a:pt x="52" y="9"/>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404">
                <a:extLst>
                  <a:ext uri="{FF2B5EF4-FFF2-40B4-BE49-F238E27FC236}">
                    <a16:creationId xmlns:a16="http://schemas.microsoft.com/office/drawing/2014/main" id="{C1AFFA7D-017D-2B4B-9772-BC8CA0D3A3A9}"/>
                  </a:ext>
                </a:extLst>
              </p:cNvPr>
              <p:cNvGrpSpPr>
                <a:grpSpLocks/>
              </p:cNvGrpSpPr>
              <p:nvPr/>
            </p:nvGrpSpPr>
            <p:grpSpPr bwMode="auto">
              <a:xfrm>
                <a:off x="5440" y="9779"/>
                <a:ext cx="61" cy="61"/>
                <a:chOff x="5440" y="9779"/>
                <a:chExt cx="61" cy="61"/>
              </a:xfrm>
            </p:grpSpPr>
            <p:sp>
              <p:nvSpPr>
                <p:cNvPr id="173" name="Freeform 405">
                  <a:extLst>
                    <a:ext uri="{FF2B5EF4-FFF2-40B4-BE49-F238E27FC236}">
                      <a16:creationId xmlns:a16="http://schemas.microsoft.com/office/drawing/2014/main" id="{E0B68952-8704-3D47-850F-7E168789F0B4}"/>
                    </a:ext>
                  </a:extLst>
                </p:cNvPr>
                <p:cNvSpPr>
                  <a:spLocks/>
                </p:cNvSpPr>
                <p:nvPr/>
              </p:nvSpPr>
              <p:spPr bwMode="auto">
                <a:xfrm>
                  <a:off x="5440" y="9779"/>
                  <a:ext cx="61" cy="61"/>
                </a:xfrm>
                <a:custGeom>
                  <a:avLst/>
                  <a:gdLst>
                    <a:gd name="T0" fmla="+- 0 5471 5440"/>
                    <a:gd name="T1" fmla="*/ T0 w 61"/>
                    <a:gd name="T2" fmla="+- 0 9779 9779"/>
                    <a:gd name="T3" fmla="*/ 9779 h 61"/>
                    <a:gd name="T4" fmla="+- 0 5464 5440"/>
                    <a:gd name="T5" fmla="*/ T4 w 61"/>
                    <a:gd name="T6" fmla="+- 0 9780 9779"/>
                    <a:gd name="T7" fmla="*/ 9780 h 61"/>
                    <a:gd name="T8" fmla="+- 0 5449 5440"/>
                    <a:gd name="T9" fmla="*/ T8 w 61"/>
                    <a:gd name="T10" fmla="+- 0 9788 9779"/>
                    <a:gd name="T11" fmla="*/ 9788 h 61"/>
                    <a:gd name="T12" fmla="+- 0 5445 5440"/>
                    <a:gd name="T13" fmla="*/ T12 w 61"/>
                    <a:gd name="T14" fmla="+- 0 9794 9779"/>
                    <a:gd name="T15" fmla="*/ 9794 h 61"/>
                    <a:gd name="T16" fmla="+- 0 5440 5440"/>
                    <a:gd name="T17" fmla="*/ T16 w 61"/>
                    <a:gd name="T18" fmla="+- 0 9809 9779"/>
                    <a:gd name="T19" fmla="*/ 9809 h 61"/>
                    <a:gd name="T20" fmla="+- 0 5441 5440"/>
                    <a:gd name="T21" fmla="*/ T20 w 61"/>
                    <a:gd name="T22" fmla="+- 0 9816 9779"/>
                    <a:gd name="T23" fmla="*/ 9816 h 61"/>
                    <a:gd name="T24" fmla="+- 0 5449 5440"/>
                    <a:gd name="T25" fmla="*/ T24 w 61"/>
                    <a:gd name="T26" fmla="+- 0 9830 9779"/>
                    <a:gd name="T27" fmla="*/ 9830 h 61"/>
                    <a:gd name="T28" fmla="+- 0 5454 5440"/>
                    <a:gd name="T29" fmla="*/ T28 w 61"/>
                    <a:gd name="T30" fmla="+- 0 9835 9779"/>
                    <a:gd name="T31" fmla="*/ 9835 h 61"/>
                    <a:gd name="T32" fmla="+- 0 5470 5440"/>
                    <a:gd name="T33" fmla="*/ T32 w 61"/>
                    <a:gd name="T34" fmla="+- 0 9840 9779"/>
                    <a:gd name="T35" fmla="*/ 9840 h 61"/>
                    <a:gd name="T36" fmla="+- 0 5477 5440"/>
                    <a:gd name="T37" fmla="*/ T36 w 61"/>
                    <a:gd name="T38" fmla="+- 0 9839 9779"/>
                    <a:gd name="T39" fmla="*/ 9839 h 61"/>
                    <a:gd name="T40" fmla="+- 0 5491 5440"/>
                    <a:gd name="T41" fmla="*/ T40 w 61"/>
                    <a:gd name="T42" fmla="+- 0 9831 9779"/>
                    <a:gd name="T43" fmla="*/ 9831 h 61"/>
                    <a:gd name="T44" fmla="+- 0 5496 5440"/>
                    <a:gd name="T45" fmla="*/ T44 w 61"/>
                    <a:gd name="T46" fmla="+- 0 9825 9779"/>
                    <a:gd name="T47" fmla="*/ 9825 h 61"/>
                    <a:gd name="T48" fmla="+- 0 5500 5440"/>
                    <a:gd name="T49" fmla="*/ T48 w 61"/>
                    <a:gd name="T50" fmla="+- 0 9810 9779"/>
                    <a:gd name="T51" fmla="*/ 9810 h 61"/>
                    <a:gd name="T52" fmla="+- 0 5500 5440"/>
                    <a:gd name="T53" fmla="*/ T52 w 61"/>
                    <a:gd name="T54" fmla="+- 0 9803 9779"/>
                    <a:gd name="T55" fmla="*/ 9803 h 61"/>
                    <a:gd name="T56" fmla="+- 0 5496 5440"/>
                    <a:gd name="T57" fmla="*/ T56 w 61"/>
                    <a:gd name="T58" fmla="+- 0 9796 9779"/>
                    <a:gd name="T59" fmla="*/ 9796 h 61"/>
                    <a:gd name="T60" fmla="+- 0 5492 5440"/>
                    <a:gd name="T61" fmla="*/ T60 w 61"/>
                    <a:gd name="T62" fmla="+- 0 9789 9779"/>
                    <a:gd name="T63" fmla="*/ 9789 h 61"/>
                    <a:gd name="T64" fmla="+- 0 5486 5440"/>
                    <a:gd name="T65" fmla="*/ T64 w 61"/>
                    <a:gd name="T66" fmla="+- 0 9784 9779"/>
                    <a:gd name="T67" fmla="*/ 9784 h 61"/>
                    <a:gd name="T68" fmla="+- 0 5471 5440"/>
                    <a:gd name="T69" fmla="*/ T68 w 61"/>
                    <a:gd name="T70" fmla="+- 0 9779 9779"/>
                    <a:gd name="T71" fmla="*/ 977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4" y="1"/>
                      </a:lnTo>
                      <a:lnTo>
                        <a:pt x="9" y="9"/>
                      </a:lnTo>
                      <a:lnTo>
                        <a:pt x="5" y="15"/>
                      </a:lnTo>
                      <a:lnTo>
                        <a:pt x="0" y="30"/>
                      </a:lnTo>
                      <a:lnTo>
                        <a:pt x="1" y="37"/>
                      </a:lnTo>
                      <a:lnTo>
                        <a:pt x="9" y="51"/>
                      </a:lnTo>
                      <a:lnTo>
                        <a:pt x="14" y="56"/>
                      </a:lnTo>
                      <a:lnTo>
                        <a:pt x="30" y="61"/>
                      </a:lnTo>
                      <a:lnTo>
                        <a:pt x="37" y="60"/>
                      </a:lnTo>
                      <a:lnTo>
                        <a:pt x="51" y="52"/>
                      </a:lnTo>
                      <a:lnTo>
                        <a:pt x="56" y="46"/>
                      </a:lnTo>
                      <a:lnTo>
                        <a:pt x="60" y="31"/>
                      </a:lnTo>
                      <a:lnTo>
                        <a:pt x="60" y="24"/>
                      </a:lnTo>
                      <a:lnTo>
                        <a:pt x="56" y="17"/>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406">
                <a:extLst>
                  <a:ext uri="{FF2B5EF4-FFF2-40B4-BE49-F238E27FC236}">
                    <a16:creationId xmlns:a16="http://schemas.microsoft.com/office/drawing/2014/main" id="{AF4CFD35-2DE3-3945-9E86-63829CF3AAFB}"/>
                  </a:ext>
                </a:extLst>
              </p:cNvPr>
              <p:cNvGrpSpPr>
                <a:grpSpLocks/>
              </p:cNvGrpSpPr>
              <p:nvPr/>
            </p:nvGrpSpPr>
            <p:grpSpPr bwMode="auto">
              <a:xfrm>
                <a:off x="5507" y="9903"/>
                <a:ext cx="61" cy="61"/>
                <a:chOff x="5507" y="9903"/>
                <a:chExt cx="61" cy="61"/>
              </a:xfrm>
            </p:grpSpPr>
            <p:sp>
              <p:nvSpPr>
                <p:cNvPr id="172" name="Freeform 407">
                  <a:extLst>
                    <a:ext uri="{FF2B5EF4-FFF2-40B4-BE49-F238E27FC236}">
                      <a16:creationId xmlns:a16="http://schemas.microsoft.com/office/drawing/2014/main" id="{CA9F40F9-E6BB-A442-A1E5-FC395A8A8E1B}"/>
                    </a:ext>
                  </a:extLst>
                </p:cNvPr>
                <p:cNvSpPr>
                  <a:spLocks/>
                </p:cNvSpPr>
                <p:nvPr/>
              </p:nvSpPr>
              <p:spPr bwMode="auto">
                <a:xfrm>
                  <a:off x="5507" y="9903"/>
                  <a:ext cx="61" cy="61"/>
                </a:xfrm>
                <a:custGeom>
                  <a:avLst/>
                  <a:gdLst>
                    <a:gd name="T0" fmla="+- 0 5538 5507"/>
                    <a:gd name="T1" fmla="*/ T0 w 61"/>
                    <a:gd name="T2" fmla="+- 0 9903 9903"/>
                    <a:gd name="T3" fmla="*/ 9903 h 61"/>
                    <a:gd name="T4" fmla="+- 0 5530 5507"/>
                    <a:gd name="T5" fmla="*/ T4 w 61"/>
                    <a:gd name="T6" fmla="+- 0 9904 9903"/>
                    <a:gd name="T7" fmla="*/ 9904 h 61"/>
                    <a:gd name="T8" fmla="+- 0 5516 5507"/>
                    <a:gd name="T9" fmla="*/ T8 w 61"/>
                    <a:gd name="T10" fmla="+- 0 9911 9903"/>
                    <a:gd name="T11" fmla="*/ 9911 h 61"/>
                    <a:gd name="T12" fmla="+- 0 5511 5507"/>
                    <a:gd name="T13" fmla="*/ T12 w 61"/>
                    <a:gd name="T14" fmla="+- 0 9917 9903"/>
                    <a:gd name="T15" fmla="*/ 9917 h 61"/>
                    <a:gd name="T16" fmla="+- 0 5507 5507"/>
                    <a:gd name="T17" fmla="*/ T16 w 61"/>
                    <a:gd name="T18" fmla="+- 0 9932 9903"/>
                    <a:gd name="T19" fmla="*/ 9932 h 61"/>
                    <a:gd name="T20" fmla="+- 0 5508 5507"/>
                    <a:gd name="T21" fmla="*/ T20 w 61"/>
                    <a:gd name="T22" fmla="+- 0 9940 9903"/>
                    <a:gd name="T23" fmla="*/ 9940 h 61"/>
                    <a:gd name="T24" fmla="+- 0 5516 5507"/>
                    <a:gd name="T25" fmla="*/ T24 w 61"/>
                    <a:gd name="T26" fmla="+- 0 9954 9903"/>
                    <a:gd name="T27" fmla="*/ 9954 h 61"/>
                    <a:gd name="T28" fmla="+- 0 5521 5507"/>
                    <a:gd name="T29" fmla="*/ T28 w 61"/>
                    <a:gd name="T30" fmla="+- 0 9958 9903"/>
                    <a:gd name="T31" fmla="*/ 9958 h 61"/>
                    <a:gd name="T32" fmla="+- 0 5536 5507"/>
                    <a:gd name="T33" fmla="*/ T32 w 61"/>
                    <a:gd name="T34" fmla="+- 0 9963 9903"/>
                    <a:gd name="T35" fmla="*/ 9963 h 61"/>
                    <a:gd name="T36" fmla="+- 0 5544 5507"/>
                    <a:gd name="T37" fmla="*/ T36 w 61"/>
                    <a:gd name="T38" fmla="+- 0 9962 9903"/>
                    <a:gd name="T39" fmla="*/ 9962 h 61"/>
                    <a:gd name="T40" fmla="+- 0 5558 5507"/>
                    <a:gd name="T41" fmla="*/ T40 w 61"/>
                    <a:gd name="T42" fmla="+- 0 9955 9903"/>
                    <a:gd name="T43" fmla="*/ 9955 h 61"/>
                    <a:gd name="T44" fmla="+- 0 5563 5507"/>
                    <a:gd name="T45" fmla="*/ T44 w 61"/>
                    <a:gd name="T46" fmla="+- 0 9949 9903"/>
                    <a:gd name="T47" fmla="*/ 9949 h 61"/>
                    <a:gd name="T48" fmla="+- 0 5565 5507"/>
                    <a:gd name="T49" fmla="*/ T48 w 61"/>
                    <a:gd name="T50" fmla="+- 0 9941 9903"/>
                    <a:gd name="T51" fmla="*/ 9941 h 61"/>
                    <a:gd name="T52" fmla="+- 0 5567 5507"/>
                    <a:gd name="T53" fmla="*/ T52 w 61"/>
                    <a:gd name="T54" fmla="+- 0 9933 9903"/>
                    <a:gd name="T55" fmla="*/ 9933 h 61"/>
                    <a:gd name="T56" fmla="+- 0 5566 5507"/>
                    <a:gd name="T57" fmla="*/ T56 w 61"/>
                    <a:gd name="T58" fmla="+- 0 9926 9903"/>
                    <a:gd name="T59" fmla="*/ 9926 h 61"/>
                    <a:gd name="T60" fmla="+- 0 5559 5507"/>
                    <a:gd name="T61" fmla="*/ T60 w 61"/>
                    <a:gd name="T62" fmla="+- 0 9912 9903"/>
                    <a:gd name="T63" fmla="*/ 9912 h 61"/>
                    <a:gd name="T64" fmla="+- 0 5553 5507"/>
                    <a:gd name="T65" fmla="*/ T64 w 61"/>
                    <a:gd name="T66" fmla="+- 0 9907 9903"/>
                    <a:gd name="T67" fmla="*/ 9907 h 61"/>
                    <a:gd name="T68" fmla="+- 0 5538 5507"/>
                    <a:gd name="T69" fmla="*/ T68 w 61"/>
                    <a:gd name="T70" fmla="+- 0 9903 9903"/>
                    <a:gd name="T71" fmla="*/ 990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8"/>
                      </a:lnTo>
                      <a:lnTo>
                        <a:pt x="4" y="14"/>
                      </a:lnTo>
                      <a:lnTo>
                        <a:pt x="0" y="29"/>
                      </a:lnTo>
                      <a:lnTo>
                        <a:pt x="1" y="37"/>
                      </a:lnTo>
                      <a:lnTo>
                        <a:pt x="9" y="51"/>
                      </a:lnTo>
                      <a:lnTo>
                        <a:pt x="14" y="55"/>
                      </a:lnTo>
                      <a:lnTo>
                        <a:pt x="29" y="60"/>
                      </a:lnTo>
                      <a:lnTo>
                        <a:pt x="37" y="59"/>
                      </a:lnTo>
                      <a:lnTo>
                        <a:pt x="51" y="52"/>
                      </a:lnTo>
                      <a:lnTo>
                        <a:pt x="56" y="46"/>
                      </a:lnTo>
                      <a:lnTo>
                        <a:pt x="58" y="38"/>
                      </a:lnTo>
                      <a:lnTo>
                        <a:pt x="60" y="30"/>
                      </a:lnTo>
                      <a:lnTo>
                        <a:pt x="59" y="23"/>
                      </a:lnTo>
                      <a:lnTo>
                        <a:pt x="52" y="9"/>
                      </a:lnTo>
                      <a:lnTo>
                        <a:pt x="46" y="4"/>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408">
                <a:extLst>
                  <a:ext uri="{FF2B5EF4-FFF2-40B4-BE49-F238E27FC236}">
                    <a16:creationId xmlns:a16="http://schemas.microsoft.com/office/drawing/2014/main" id="{0DEF059B-9EFD-7A41-ACD8-A5543EEDB03F}"/>
                  </a:ext>
                </a:extLst>
              </p:cNvPr>
              <p:cNvGrpSpPr>
                <a:grpSpLocks/>
              </p:cNvGrpSpPr>
              <p:nvPr/>
            </p:nvGrpSpPr>
            <p:grpSpPr bwMode="auto">
              <a:xfrm>
                <a:off x="5574" y="10026"/>
                <a:ext cx="61" cy="61"/>
                <a:chOff x="5574" y="10026"/>
                <a:chExt cx="61" cy="61"/>
              </a:xfrm>
            </p:grpSpPr>
            <p:sp>
              <p:nvSpPr>
                <p:cNvPr id="171" name="Freeform 409">
                  <a:extLst>
                    <a:ext uri="{FF2B5EF4-FFF2-40B4-BE49-F238E27FC236}">
                      <a16:creationId xmlns:a16="http://schemas.microsoft.com/office/drawing/2014/main" id="{646578F1-8331-D249-A061-034BEDAFE7E8}"/>
                    </a:ext>
                  </a:extLst>
                </p:cNvPr>
                <p:cNvSpPr>
                  <a:spLocks/>
                </p:cNvSpPr>
                <p:nvPr/>
              </p:nvSpPr>
              <p:spPr bwMode="auto">
                <a:xfrm>
                  <a:off x="5574" y="10026"/>
                  <a:ext cx="61" cy="61"/>
                </a:xfrm>
                <a:custGeom>
                  <a:avLst/>
                  <a:gdLst>
                    <a:gd name="T0" fmla="+- 0 5605 5574"/>
                    <a:gd name="T1" fmla="*/ T0 w 61"/>
                    <a:gd name="T2" fmla="+- 0 10026 10026"/>
                    <a:gd name="T3" fmla="*/ 10026 h 61"/>
                    <a:gd name="T4" fmla="+- 0 5597 5574"/>
                    <a:gd name="T5" fmla="*/ T4 w 61"/>
                    <a:gd name="T6" fmla="+- 0 10027 10026"/>
                    <a:gd name="T7" fmla="*/ 10027 h 61"/>
                    <a:gd name="T8" fmla="+- 0 5583 5574"/>
                    <a:gd name="T9" fmla="*/ T8 w 61"/>
                    <a:gd name="T10" fmla="+- 0 10035 10026"/>
                    <a:gd name="T11" fmla="*/ 10035 h 61"/>
                    <a:gd name="T12" fmla="+- 0 5578 5574"/>
                    <a:gd name="T13" fmla="*/ T12 w 61"/>
                    <a:gd name="T14" fmla="+- 0 10041 10026"/>
                    <a:gd name="T15" fmla="*/ 10041 h 61"/>
                    <a:gd name="T16" fmla="+- 0 5574 5574"/>
                    <a:gd name="T17" fmla="*/ T16 w 61"/>
                    <a:gd name="T18" fmla="+- 0 10056 10026"/>
                    <a:gd name="T19" fmla="*/ 10056 h 61"/>
                    <a:gd name="T20" fmla="+- 0 5575 5574"/>
                    <a:gd name="T21" fmla="*/ T20 w 61"/>
                    <a:gd name="T22" fmla="+- 0 10063 10026"/>
                    <a:gd name="T23" fmla="*/ 10063 h 61"/>
                    <a:gd name="T24" fmla="+- 0 5582 5574"/>
                    <a:gd name="T25" fmla="*/ T24 w 61"/>
                    <a:gd name="T26" fmla="+- 0 10077 10026"/>
                    <a:gd name="T27" fmla="*/ 10077 h 61"/>
                    <a:gd name="T28" fmla="+- 0 5588 5574"/>
                    <a:gd name="T29" fmla="*/ T28 w 61"/>
                    <a:gd name="T30" fmla="+- 0 10082 10026"/>
                    <a:gd name="T31" fmla="*/ 10082 h 61"/>
                    <a:gd name="T32" fmla="+- 0 5603 5574"/>
                    <a:gd name="T33" fmla="*/ T32 w 61"/>
                    <a:gd name="T34" fmla="+- 0 10087 10026"/>
                    <a:gd name="T35" fmla="*/ 10087 h 61"/>
                    <a:gd name="T36" fmla="+- 0 5611 5574"/>
                    <a:gd name="T37" fmla="*/ T36 w 61"/>
                    <a:gd name="T38" fmla="+- 0 10086 10026"/>
                    <a:gd name="T39" fmla="*/ 10086 h 61"/>
                    <a:gd name="T40" fmla="+- 0 5625 5574"/>
                    <a:gd name="T41" fmla="*/ T40 w 61"/>
                    <a:gd name="T42" fmla="+- 0 10078 10026"/>
                    <a:gd name="T43" fmla="*/ 10078 h 61"/>
                    <a:gd name="T44" fmla="+- 0 5629 5574"/>
                    <a:gd name="T45" fmla="*/ T44 w 61"/>
                    <a:gd name="T46" fmla="+- 0 10072 10026"/>
                    <a:gd name="T47" fmla="*/ 10072 h 61"/>
                    <a:gd name="T48" fmla="+- 0 5632 5574"/>
                    <a:gd name="T49" fmla="*/ T48 w 61"/>
                    <a:gd name="T50" fmla="+- 0 10065 10026"/>
                    <a:gd name="T51" fmla="*/ 10065 h 61"/>
                    <a:gd name="T52" fmla="+- 0 5634 5574"/>
                    <a:gd name="T53" fmla="*/ T52 w 61"/>
                    <a:gd name="T54" fmla="+- 0 10057 10026"/>
                    <a:gd name="T55" fmla="*/ 10057 h 61"/>
                    <a:gd name="T56" fmla="+- 0 5633 5574"/>
                    <a:gd name="T57" fmla="*/ T56 w 61"/>
                    <a:gd name="T58" fmla="+- 0 10050 10026"/>
                    <a:gd name="T59" fmla="*/ 10050 h 61"/>
                    <a:gd name="T60" fmla="+- 0 5626 5574"/>
                    <a:gd name="T61" fmla="*/ T60 w 61"/>
                    <a:gd name="T62" fmla="+- 0 10036 10026"/>
                    <a:gd name="T63" fmla="*/ 10036 h 61"/>
                    <a:gd name="T64" fmla="+- 0 5620 5574"/>
                    <a:gd name="T65" fmla="*/ T64 w 61"/>
                    <a:gd name="T66" fmla="+- 0 10031 10026"/>
                    <a:gd name="T67" fmla="*/ 10031 h 61"/>
                    <a:gd name="T68" fmla="+- 0 5605 5574"/>
                    <a:gd name="T69" fmla="*/ T68 w 61"/>
                    <a:gd name="T70" fmla="+- 0 10026 10026"/>
                    <a:gd name="T71" fmla="*/ 1002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61">
                      <a:moveTo>
                        <a:pt x="31" y="0"/>
                      </a:moveTo>
                      <a:lnTo>
                        <a:pt x="23" y="1"/>
                      </a:lnTo>
                      <a:lnTo>
                        <a:pt x="9" y="9"/>
                      </a:lnTo>
                      <a:lnTo>
                        <a:pt x="4" y="15"/>
                      </a:lnTo>
                      <a:lnTo>
                        <a:pt x="0" y="30"/>
                      </a:lnTo>
                      <a:lnTo>
                        <a:pt x="1" y="37"/>
                      </a:lnTo>
                      <a:lnTo>
                        <a:pt x="8" y="51"/>
                      </a:lnTo>
                      <a:lnTo>
                        <a:pt x="14" y="56"/>
                      </a:lnTo>
                      <a:lnTo>
                        <a:pt x="29" y="61"/>
                      </a:lnTo>
                      <a:lnTo>
                        <a:pt x="37" y="60"/>
                      </a:lnTo>
                      <a:lnTo>
                        <a:pt x="51" y="52"/>
                      </a:lnTo>
                      <a:lnTo>
                        <a:pt x="55" y="46"/>
                      </a:lnTo>
                      <a:lnTo>
                        <a:pt x="58" y="39"/>
                      </a:lnTo>
                      <a:lnTo>
                        <a:pt x="60" y="31"/>
                      </a:lnTo>
                      <a:lnTo>
                        <a:pt x="59" y="24"/>
                      </a:lnTo>
                      <a:lnTo>
                        <a:pt x="52" y="10"/>
                      </a:lnTo>
                      <a:lnTo>
                        <a:pt x="46" y="5"/>
                      </a:lnTo>
                      <a:lnTo>
                        <a:pt x="31"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410">
                <a:extLst>
                  <a:ext uri="{FF2B5EF4-FFF2-40B4-BE49-F238E27FC236}">
                    <a16:creationId xmlns:a16="http://schemas.microsoft.com/office/drawing/2014/main" id="{1D25FBCA-6FDB-1B46-A322-533BC8714C50}"/>
                  </a:ext>
                </a:extLst>
              </p:cNvPr>
              <p:cNvGrpSpPr>
                <a:grpSpLocks/>
              </p:cNvGrpSpPr>
              <p:nvPr/>
            </p:nvGrpSpPr>
            <p:grpSpPr bwMode="auto">
              <a:xfrm>
                <a:off x="5641" y="10150"/>
                <a:ext cx="61" cy="61"/>
                <a:chOff x="5641" y="10150"/>
                <a:chExt cx="61" cy="61"/>
              </a:xfrm>
            </p:grpSpPr>
            <p:sp>
              <p:nvSpPr>
                <p:cNvPr id="170" name="Freeform 411">
                  <a:extLst>
                    <a:ext uri="{FF2B5EF4-FFF2-40B4-BE49-F238E27FC236}">
                      <a16:creationId xmlns:a16="http://schemas.microsoft.com/office/drawing/2014/main" id="{D0E3E697-AE22-FD48-ADC3-A67EAB3D6D04}"/>
                    </a:ext>
                  </a:extLst>
                </p:cNvPr>
                <p:cNvSpPr>
                  <a:spLocks/>
                </p:cNvSpPr>
                <p:nvPr/>
              </p:nvSpPr>
              <p:spPr bwMode="auto">
                <a:xfrm>
                  <a:off x="5641" y="10150"/>
                  <a:ext cx="61" cy="61"/>
                </a:xfrm>
                <a:custGeom>
                  <a:avLst/>
                  <a:gdLst>
                    <a:gd name="T0" fmla="+- 0 5671 5641"/>
                    <a:gd name="T1" fmla="*/ T0 w 61"/>
                    <a:gd name="T2" fmla="+- 0 10150 10150"/>
                    <a:gd name="T3" fmla="*/ 10150 h 61"/>
                    <a:gd name="T4" fmla="+- 0 5641 5641"/>
                    <a:gd name="T5" fmla="*/ T4 w 61"/>
                    <a:gd name="T6" fmla="+- 0 10179 10150"/>
                    <a:gd name="T7" fmla="*/ 10179 h 61"/>
                    <a:gd name="T8" fmla="+- 0 5642 5641"/>
                    <a:gd name="T9" fmla="*/ T8 w 61"/>
                    <a:gd name="T10" fmla="+- 0 10187 10150"/>
                    <a:gd name="T11" fmla="*/ 10187 h 61"/>
                    <a:gd name="T12" fmla="+- 0 5645 5641"/>
                    <a:gd name="T13" fmla="*/ T12 w 61"/>
                    <a:gd name="T14" fmla="+- 0 10194 10150"/>
                    <a:gd name="T15" fmla="*/ 10194 h 61"/>
                    <a:gd name="T16" fmla="+- 0 5649 5641"/>
                    <a:gd name="T17" fmla="*/ T16 w 61"/>
                    <a:gd name="T18" fmla="+- 0 10201 10150"/>
                    <a:gd name="T19" fmla="*/ 10201 h 61"/>
                    <a:gd name="T20" fmla="+- 0 5655 5641"/>
                    <a:gd name="T21" fmla="*/ T20 w 61"/>
                    <a:gd name="T22" fmla="+- 0 10206 10150"/>
                    <a:gd name="T23" fmla="*/ 10206 h 61"/>
                    <a:gd name="T24" fmla="+- 0 5670 5641"/>
                    <a:gd name="T25" fmla="*/ T24 w 61"/>
                    <a:gd name="T26" fmla="+- 0 10210 10150"/>
                    <a:gd name="T27" fmla="*/ 10210 h 61"/>
                    <a:gd name="T28" fmla="+- 0 5678 5641"/>
                    <a:gd name="T29" fmla="*/ T28 w 61"/>
                    <a:gd name="T30" fmla="+- 0 10209 10150"/>
                    <a:gd name="T31" fmla="*/ 10209 h 61"/>
                    <a:gd name="T32" fmla="+- 0 5685 5641"/>
                    <a:gd name="T33" fmla="*/ T32 w 61"/>
                    <a:gd name="T34" fmla="+- 0 10205 10150"/>
                    <a:gd name="T35" fmla="*/ 10205 h 61"/>
                    <a:gd name="T36" fmla="+- 0 5692 5641"/>
                    <a:gd name="T37" fmla="*/ T36 w 61"/>
                    <a:gd name="T38" fmla="+- 0 10202 10150"/>
                    <a:gd name="T39" fmla="*/ 10202 h 61"/>
                    <a:gd name="T40" fmla="+- 0 5696 5641"/>
                    <a:gd name="T41" fmla="*/ T40 w 61"/>
                    <a:gd name="T42" fmla="+- 0 10196 10150"/>
                    <a:gd name="T43" fmla="*/ 10196 h 61"/>
                    <a:gd name="T44" fmla="+- 0 5701 5641"/>
                    <a:gd name="T45" fmla="*/ T44 w 61"/>
                    <a:gd name="T46" fmla="+- 0 10181 10150"/>
                    <a:gd name="T47" fmla="*/ 10181 h 61"/>
                    <a:gd name="T48" fmla="+- 0 5700 5641"/>
                    <a:gd name="T49" fmla="*/ T48 w 61"/>
                    <a:gd name="T50" fmla="+- 0 10173 10150"/>
                    <a:gd name="T51" fmla="*/ 10173 h 61"/>
                    <a:gd name="T52" fmla="+- 0 5696 5641"/>
                    <a:gd name="T53" fmla="*/ T52 w 61"/>
                    <a:gd name="T54" fmla="+- 0 10166 10150"/>
                    <a:gd name="T55" fmla="*/ 10166 h 61"/>
                    <a:gd name="T56" fmla="+- 0 5693 5641"/>
                    <a:gd name="T57" fmla="*/ T56 w 61"/>
                    <a:gd name="T58" fmla="+- 0 10159 10150"/>
                    <a:gd name="T59" fmla="*/ 10159 h 61"/>
                    <a:gd name="T60" fmla="+- 0 5687 5641"/>
                    <a:gd name="T61" fmla="*/ T60 w 61"/>
                    <a:gd name="T62" fmla="+- 0 10155 10150"/>
                    <a:gd name="T63" fmla="*/ 10155 h 61"/>
                    <a:gd name="T64" fmla="+- 0 5671 5641"/>
                    <a:gd name="T65" fmla="*/ T64 w 61"/>
                    <a:gd name="T66" fmla="+- 0 10150 10150"/>
                    <a:gd name="T67" fmla="*/ 1015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29"/>
                      </a:lnTo>
                      <a:lnTo>
                        <a:pt x="1" y="37"/>
                      </a:lnTo>
                      <a:lnTo>
                        <a:pt x="4" y="44"/>
                      </a:lnTo>
                      <a:lnTo>
                        <a:pt x="8" y="51"/>
                      </a:lnTo>
                      <a:lnTo>
                        <a:pt x="14" y="56"/>
                      </a:lnTo>
                      <a:lnTo>
                        <a:pt x="29" y="60"/>
                      </a:lnTo>
                      <a:lnTo>
                        <a:pt x="37" y="59"/>
                      </a:lnTo>
                      <a:lnTo>
                        <a:pt x="44" y="55"/>
                      </a:lnTo>
                      <a:lnTo>
                        <a:pt x="51" y="52"/>
                      </a:lnTo>
                      <a:lnTo>
                        <a:pt x="55" y="46"/>
                      </a:lnTo>
                      <a:lnTo>
                        <a:pt x="60" y="31"/>
                      </a:lnTo>
                      <a:lnTo>
                        <a:pt x="59" y="23"/>
                      </a:lnTo>
                      <a:lnTo>
                        <a:pt x="55" y="16"/>
                      </a:lnTo>
                      <a:lnTo>
                        <a:pt x="52" y="9"/>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Group 412">
                <a:extLst>
                  <a:ext uri="{FF2B5EF4-FFF2-40B4-BE49-F238E27FC236}">
                    <a16:creationId xmlns:a16="http://schemas.microsoft.com/office/drawing/2014/main" id="{EBB3EAEB-AF63-4A44-8A2E-96D7A6ECFBAE}"/>
                  </a:ext>
                </a:extLst>
              </p:cNvPr>
              <p:cNvGrpSpPr>
                <a:grpSpLocks/>
              </p:cNvGrpSpPr>
              <p:nvPr/>
            </p:nvGrpSpPr>
            <p:grpSpPr bwMode="auto">
              <a:xfrm>
                <a:off x="5708" y="10273"/>
                <a:ext cx="61" cy="61"/>
                <a:chOff x="5708" y="10273"/>
                <a:chExt cx="61" cy="61"/>
              </a:xfrm>
            </p:grpSpPr>
            <p:sp>
              <p:nvSpPr>
                <p:cNvPr id="169" name="Freeform 413">
                  <a:extLst>
                    <a:ext uri="{FF2B5EF4-FFF2-40B4-BE49-F238E27FC236}">
                      <a16:creationId xmlns:a16="http://schemas.microsoft.com/office/drawing/2014/main" id="{629D4AF4-5696-9041-81E0-548889FBA561}"/>
                    </a:ext>
                  </a:extLst>
                </p:cNvPr>
                <p:cNvSpPr>
                  <a:spLocks/>
                </p:cNvSpPr>
                <p:nvPr/>
              </p:nvSpPr>
              <p:spPr bwMode="auto">
                <a:xfrm>
                  <a:off x="5708" y="10273"/>
                  <a:ext cx="61" cy="61"/>
                </a:xfrm>
                <a:custGeom>
                  <a:avLst/>
                  <a:gdLst>
                    <a:gd name="T0" fmla="+- 0 5738 5708"/>
                    <a:gd name="T1" fmla="*/ T0 w 61"/>
                    <a:gd name="T2" fmla="+- 0 10273 10273"/>
                    <a:gd name="T3" fmla="*/ 10273 h 61"/>
                    <a:gd name="T4" fmla="+- 0 5708 5708"/>
                    <a:gd name="T5" fmla="*/ T4 w 61"/>
                    <a:gd name="T6" fmla="+- 0 10303 10273"/>
                    <a:gd name="T7" fmla="*/ 10303 h 61"/>
                    <a:gd name="T8" fmla="+- 0 5708 5708"/>
                    <a:gd name="T9" fmla="*/ T8 w 61"/>
                    <a:gd name="T10" fmla="+- 0 10310 10273"/>
                    <a:gd name="T11" fmla="*/ 10310 h 61"/>
                    <a:gd name="T12" fmla="+- 0 5712 5708"/>
                    <a:gd name="T13" fmla="*/ T12 w 61"/>
                    <a:gd name="T14" fmla="+- 0 10317 10273"/>
                    <a:gd name="T15" fmla="*/ 10317 h 61"/>
                    <a:gd name="T16" fmla="+- 0 5716 5708"/>
                    <a:gd name="T17" fmla="*/ T16 w 61"/>
                    <a:gd name="T18" fmla="+- 0 10324 10273"/>
                    <a:gd name="T19" fmla="*/ 10324 h 61"/>
                    <a:gd name="T20" fmla="+- 0 5722 5708"/>
                    <a:gd name="T21" fmla="*/ T20 w 61"/>
                    <a:gd name="T22" fmla="+- 0 10329 10273"/>
                    <a:gd name="T23" fmla="*/ 10329 h 61"/>
                    <a:gd name="T24" fmla="+- 0 5737 5708"/>
                    <a:gd name="T25" fmla="*/ T24 w 61"/>
                    <a:gd name="T26" fmla="+- 0 10334 10273"/>
                    <a:gd name="T27" fmla="*/ 10334 h 61"/>
                    <a:gd name="T28" fmla="+- 0 5745 5708"/>
                    <a:gd name="T29" fmla="*/ T28 w 61"/>
                    <a:gd name="T30" fmla="+- 0 10333 10273"/>
                    <a:gd name="T31" fmla="*/ 10333 h 61"/>
                    <a:gd name="T32" fmla="+- 0 5752 5708"/>
                    <a:gd name="T33" fmla="*/ T32 w 61"/>
                    <a:gd name="T34" fmla="+- 0 10329 10273"/>
                    <a:gd name="T35" fmla="*/ 10329 h 61"/>
                    <a:gd name="T36" fmla="+- 0 5759 5708"/>
                    <a:gd name="T37" fmla="*/ T36 w 61"/>
                    <a:gd name="T38" fmla="+- 0 10325 10273"/>
                    <a:gd name="T39" fmla="*/ 10325 h 61"/>
                    <a:gd name="T40" fmla="+- 0 5763 5708"/>
                    <a:gd name="T41" fmla="*/ T40 w 61"/>
                    <a:gd name="T42" fmla="+- 0 10319 10273"/>
                    <a:gd name="T43" fmla="*/ 10319 h 61"/>
                    <a:gd name="T44" fmla="+- 0 5766 5708"/>
                    <a:gd name="T45" fmla="*/ T44 w 61"/>
                    <a:gd name="T46" fmla="+- 0 10312 10273"/>
                    <a:gd name="T47" fmla="*/ 10312 h 61"/>
                    <a:gd name="T48" fmla="+- 0 5768 5708"/>
                    <a:gd name="T49" fmla="*/ T48 w 61"/>
                    <a:gd name="T50" fmla="+- 0 10304 10273"/>
                    <a:gd name="T51" fmla="*/ 10304 h 61"/>
                    <a:gd name="T52" fmla="+- 0 5767 5708"/>
                    <a:gd name="T53" fmla="*/ T52 w 61"/>
                    <a:gd name="T54" fmla="+- 0 10297 10273"/>
                    <a:gd name="T55" fmla="*/ 10297 h 61"/>
                    <a:gd name="T56" fmla="+- 0 5760 5708"/>
                    <a:gd name="T57" fmla="*/ T56 w 61"/>
                    <a:gd name="T58" fmla="+- 0 10283 10273"/>
                    <a:gd name="T59" fmla="*/ 10283 h 61"/>
                    <a:gd name="T60" fmla="+- 0 5754 5708"/>
                    <a:gd name="T61" fmla="*/ T60 w 61"/>
                    <a:gd name="T62" fmla="+- 0 10278 10273"/>
                    <a:gd name="T63" fmla="*/ 10278 h 61"/>
                    <a:gd name="T64" fmla="+- 0 5738 5708"/>
                    <a:gd name="T65" fmla="*/ T64 w 61"/>
                    <a:gd name="T66" fmla="+- 0 10273 10273"/>
                    <a:gd name="T67" fmla="*/ 102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61">
                      <a:moveTo>
                        <a:pt x="30" y="0"/>
                      </a:moveTo>
                      <a:lnTo>
                        <a:pt x="0" y="30"/>
                      </a:lnTo>
                      <a:lnTo>
                        <a:pt x="0" y="37"/>
                      </a:lnTo>
                      <a:lnTo>
                        <a:pt x="4" y="44"/>
                      </a:lnTo>
                      <a:lnTo>
                        <a:pt x="8" y="51"/>
                      </a:lnTo>
                      <a:lnTo>
                        <a:pt x="14" y="56"/>
                      </a:lnTo>
                      <a:lnTo>
                        <a:pt x="29" y="61"/>
                      </a:lnTo>
                      <a:lnTo>
                        <a:pt x="37" y="60"/>
                      </a:lnTo>
                      <a:lnTo>
                        <a:pt x="44" y="56"/>
                      </a:lnTo>
                      <a:lnTo>
                        <a:pt x="51" y="52"/>
                      </a:lnTo>
                      <a:lnTo>
                        <a:pt x="55" y="46"/>
                      </a:lnTo>
                      <a:lnTo>
                        <a:pt x="58" y="39"/>
                      </a:lnTo>
                      <a:lnTo>
                        <a:pt x="60" y="31"/>
                      </a:lnTo>
                      <a:lnTo>
                        <a:pt x="59" y="24"/>
                      </a:lnTo>
                      <a:lnTo>
                        <a:pt x="52" y="10"/>
                      </a:lnTo>
                      <a:lnTo>
                        <a:pt x="46" y="5"/>
                      </a:lnTo>
                      <a:lnTo>
                        <a:pt x="30"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414">
                <a:extLst>
                  <a:ext uri="{FF2B5EF4-FFF2-40B4-BE49-F238E27FC236}">
                    <a16:creationId xmlns:a16="http://schemas.microsoft.com/office/drawing/2014/main" id="{BC71A68C-35DF-6D4C-994E-81792B2406D7}"/>
                  </a:ext>
                </a:extLst>
              </p:cNvPr>
              <p:cNvGrpSpPr>
                <a:grpSpLocks/>
              </p:cNvGrpSpPr>
              <p:nvPr/>
            </p:nvGrpSpPr>
            <p:grpSpPr bwMode="auto">
              <a:xfrm>
                <a:off x="3520" y="8182"/>
                <a:ext cx="59" cy="59"/>
                <a:chOff x="3520" y="8182"/>
                <a:chExt cx="59" cy="59"/>
              </a:xfrm>
            </p:grpSpPr>
            <p:sp>
              <p:nvSpPr>
                <p:cNvPr id="168" name="Freeform 415">
                  <a:extLst>
                    <a:ext uri="{FF2B5EF4-FFF2-40B4-BE49-F238E27FC236}">
                      <a16:creationId xmlns:a16="http://schemas.microsoft.com/office/drawing/2014/main" id="{E566D675-BB5B-4A46-BDDC-1A804F0A61CB}"/>
                    </a:ext>
                  </a:extLst>
                </p:cNvPr>
                <p:cNvSpPr>
                  <a:spLocks/>
                </p:cNvSpPr>
                <p:nvPr/>
              </p:nvSpPr>
              <p:spPr bwMode="auto">
                <a:xfrm>
                  <a:off x="3520" y="8182"/>
                  <a:ext cx="59" cy="59"/>
                </a:xfrm>
                <a:custGeom>
                  <a:avLst/>
                  <a:gdLst>
                    <a:gd name="T0" fmla="+- 0 3542 3520"/>
                    <a:gd name="T1" fmla="*/ T0 w 59"/>
                    <a:gd name="T2" fmla="+- 0 8182 8182"/>
                    <a:gd name="T3" fmla="*/ 8182 h 59"/>
                    <a:gd name="T4" fmla="+- 0 3535 3520"/>
                    <a:gd name="T5" fmla="*/ T4 w 59"/>
                    <a:gd name="T6" fmla="+- 0 8185 8182"/>
                    <a:gd name="T7" fmla="*/ 8185 h 59"/>
                    <a:gd name="T8" fmla="+- 0 3524 3520"/>
                    <a:gd name="T9" fmla="*/ T8 w 59"/>
                    <a:gd name="T10" fmla="+- 0 8196 8182"/>
                    <a:gd name="T11" fmla="*/ 8196 h 59"/>
                    <a:gd name="T12" fmla="+- 0 3521 3520"/>
                    <a:gd name="T13" fmla="*/ T12 w 59"/>
                    <a:gd name="T14" fmla="+- 0 8202 8182"/>
                    <a:gd name="T15" fmla="*/ 8202 h 59"/>
                    <a:gd name="T16" fmla="+- 0 3520 3520"/>
                    <a:gd name="T17" fmla="*/ T16 w 59"/>
                    <a:gd name="T18" fmla="+- 0 8219 8182"/>
                    <a:gd name="T19" fmla="*/ 8219 h 59"/>
                    <a:gd name="T20" fmla="+- 0 3523 3520"/>
                    <a:gd name="T21" fmla="*/ T20 w 59"/>
                    <a:gd name="T22" fmla="+- 0 8225 8182"/>
                    <a:gd name="T23" fmla="*/ 8225 h 59"/>
                    <a:gd name="T24" fmla="+- 0 3528 3520"/>
                    <a:gd name="T25" fmla="*/ T24 w 59"/>
                    <a:gd name="T26" fmla="+- 0 8231 8182"/>
                    <a:gd name="T27" fmla="*/ 8231 h 59"/>
                    <a:gd name="T28" fmla="+- 0 3533 3520"/>
                    <a:gd name="T29" fmla="*/ T28 w 59"/>
                    <a:gd name="T30" fmla="+- 0 8237 8182"/>
                    <a:gd name="T31" fmla="*/ 8237 h 59"/>
                    <a:gd name="T32" fmla="+- 0 3540 3520"/>
                    <a:gd name="T33" fmla="*/ T32 w 59"/>
                    <a:gd name="T34" fmla="+- 0 8240 8182"/>
                    <a:gd name="T35" fmla="*/ 8240 h 59"/>
                    <a:gd name="T36" fmla="+- 0 3556 3520"/>
                    <a:gd name="T37" fmla="*/ T36 w 59"/>
                    <a:gd name="T38" fmla="+- 0 8241 8182"/>
                    <a:gd name="T39" fmla="*/ 8241 h 59"/>
                    <a:gd name="T40" fmla="+- 0 3563 3520"/>
                    <a:gd name="T41" fmla="*/ T40 w 59"/>
                    <a:gd name="T42" fmla="+- 0 8238 8182"/>
                    <a:gd name="T43" fmla="*/ 8238 h 59"/>
                    <a:gd name="T44" fmla="+- 0 3575 3520"/>
                    <a:gd name="T45" fmla="*/ T44 w 59"/>
                    <a:gd name="T46" fmla="+- 0 8227 8182"/>
                    <a:gd name="T47" fmla="*/ 8227 h 59"/>
                    <a:gd name="T48" fmla="+- 0 3578 3520"/>
                    <a:gd name="T49" fmla="*/ T48 w 59"/>
                    <a:gd name="T50" fmla="+- 0 8220 8182"/>
                    <a:gd name="T51" fmla="*/ 8220 h 59"/>
                    <a:gd name="T52" fmla="+- 0 3579 3520"/>
                    <a:gd name="T53" fmla="*/ T52 w 59"/>
                    <a:gd name="T54" fmla="+- 0 8205 8182"/>
                    <a:gd name="T55" fmla="*/ 8205 h 59"/>
                    <a:gd name="T56" fmla="+- 0 3576 3520"/>
                    <a:gd name="T57" fmla="*/ T56 w 59"/>
                    <a:gd name="T58" fmla="+- 0 8198 8182"/>
                    <a:gd name="T59" fmla="*/ 8198 h 59"/>
                    <a:gd name="T60" fmla="+- 0 3570 3520"/>
                    <a:gd name="T61" fmla="*/ T60 w 59"/>
                    <a:gd name="T62" fmla="+- 0 8192 8182"/>
                    <a:gd name="T63" fmla="*/ 8192 h 59"/>
                    <a:gd name="T64" fmla="+- 0 3565 3520"/>
                    <a:gd name="T65" fmla="*/ T64 w 59"/>
                    <a:gd name="T66" fmla="+- 0 8186 8182"/>
                    <a:gd name="T67" fmla="*/ 8186 h 59"/>
                    <a:gd name="T68" fmla="+- 0 3558 3520"/>
                    <a:gd name="T69" fmla="*/ T68 w 59"/>
                    <a:gd name="T70" fmla="+- 0 8183 8182"/>
                    <a:gd name="T71" fmla="*/ 8183 h 59"/>
                    <a:gd name="T72" fmla="+- 0 3542 3520"/>
                    <a:gd name="T73" fmla="*/ T72 w 59"/>
                    <a:gd name="T74" fmla="+- 0 8182 8182"/>
                    <a:gd name="T75" fmla="*/ 8182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3"/>
                      </a:lnTo>
                      <a:lnTo>
                        <a:pt x="8" y="49"/>
                      </a:lnTo>
                      <a:lnTo>
                        <a:pt x="13" y="55"/>
                      </a:lnTo>
                      <a:lnTo>
                        <a:pt x="20" y="58"/>
                      </a:lnTo>
                      <a:lnTo>
                        <a:pt x="36" y="59"/>
                      </a:lnTo>
                      <a:lnTo>
                        <a:pt x="43" y="56"/>
                      </a:lnTo>
                      <a:lnTo>
                        <a:pt x="55" y="45"/>
                      </a:lnTo>
                      <a:lnTo>
                        <a:pt x="58" y="38"/>
                      </a:lnTo>
                      <a:lnTo>
                        <a:pt x="59" y="23"/>
                      </a:lnTo>
                      <a:lnTo>
                        <a:pt x="56" y="16"/>
                      </a:lnTo>
                      <a:lnTo>
                        <a:pt x="50" y="10"/>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416">
                <a:extLst>
                  <a:ext uri="{FF2B5EF4-FFF2-40B4-BE49-F238E27FC236}">
                    <a16:creationId xmlns:a16="http://schemas.microsoft.com/office/drawing/2014/main" id="{8615A130-0918-5B48-BA77-82C13A7499D4}"/>
                  </a:ext>
                </a:extLst>
              </p:cNvPr>
              <p:cNvGrpSpPr>
                <a:grpSpLocks/>
              </p:cNvGrpSpPr>
              <p:nvPr/>
            </p:nvGrpSpPr>
            <p:grpSpPr bwMode="auto">
              <a:xfrm>
                <a:off x="3515" y="8323"/>
                <a:ext cx="59" cy="59"/>
                <a:chOff x="3515" y="8323"/>
                <a:chExt cx="59" cy="59"/>
              </a:xfrm>
            </p:grpSpPr>
            <p:sp>
              <p:nvSpPr>
                <p:cNvPr id="167" name="Freeform 417">
                  <a:extLst>
                    <a:ext uri="{FF2B5EF4-FFF2-40B4-BE49-F238E27FC236}">
                      <a16:creationId xmlns:a16="http://schemas.microsoft.com/office/drawing/2014/main" id="{0F20524A-6254-E54D-B0F8-CDFBC3F2AC25}"/>
                    </a:ext>
                  </a:extLst>
                </p:cNvPr>
                <p:cNvSpPr>
                  <a:spLocks/>
                </p:cNvSpPr>
                <p:nvPr/>
              </p:nvSpPr>
              <p:spPr bwMode="auto">
                <a:xfrm>
                  <a:off x="3515" y="8323"/>
                  <a:ext cx="59" cy="59"/>
                </a:xfrm>
                <a:custGeom>
                  <a:avLst/>
                  <a:gdLst>
                    <a:gd name="T0" fmla="+- 0 3537 3515"/>
                    <a:gd name="T1" fmla="*/ T0 w 59"/>
                    <a:gd name="T2" fmla="+- 0 8323 8323"/>
                    <a:gd name="T3" fmla="*/ 8323 h 59"/>
                    <a:gd name="T4" fmla="+- 0 3515 3515"/>
                    <a:gd name="T5" fmla="*/ T4 w 59"/>
                    <a:gd name="T6" fmla="+- 0 8359 8323"/>
                    <a:gd name="T7" fmla="*/ 8359 h 59"/>
                    <a:gd name="T8" fmla="+- 0 3518 3515"/>
                    <a:gd name="T9" fmla="*/ T8 w 59"/>
                    <a:gd name="T10" fmla="+- 0 8366 8323"/>
                    <a:gd name="T11" fmla="*/ 8366 h 59"/>
                    <a:gd name="T12" fmla="+- 0 3529 3515"/>
                    <a:gd name="T13" fmla="*/ T12 w 59"/>
                    <a:gd name="T14" fmla="+- 0 8378 8323"/>
                    <a:gd name="T15" fmla="*/ 8378 h 59"/>
                    <a:gd name="T16" fmla="+- 0 3535 3515"/>
                    <a:gd name="T17" fmla="*/ T16 w 59"/>
                    <a:gd name="T18" fmla="+- 0 8381 8323"/>
                    <a:gd name="T19" fmla="*/ 8381 h 59"/>
                    <a:gd name="T20" fmla="+- 0 3551 3515"/>
                    <a:gd name="T21" fmla="*/ T20 w 59"/>
                    <a:gd name="T22" fmla="+- 0 8381 8323"/>
                    <a:gd name="T23" fmla="*/ 8381 h 59"/>
                    <a:gd name="T24" fmla="+- 0 3558 3515"/>
                    <a:gd name="T25" fmla="*/ T24 w 59"/>
                    <a:gd name="T26" fmla="+- 0 8379 8323"/>
                    <a:gd name="T27" fmla="*/ 8379 h 59"/>
                    <a:gd name="T28" fmla="+- 0 3570 3515"/>
                    <a:gd name="T29" fmla="*/ T28 w 59"/>
                    <a:gd name="T30" fmla="+- 0 8368 8323"/>
                    <a:gd name="T31" fmla="*/ 8368 h 59"/>
                    <a:gd name="T32" fmla="+- 0 3573 3515"/>
                    <a:gd name="T33" fmla="*/ T32 w 59"/>
                    <a:gd name="T34" fmla="+- 0 8361 8323"/>
                    <a:gd name="T35" fmla="*/ 8361 h 59"/>
                    <a:gd name="T36" fmla="+- 0 3574 3515"/>
                    <a:gd name="T37" fmla="*/ T36 w 59"/>
                    <a:gd name="T38" fmla="+- 0 8345 8323"/>
                    <a:gd name="T39" fmla="*/ 8345 h 59"/>
                    <a:gd name="T40" fmla="+- 0 3571 3515"/>
                    <a:gd name="T41" fmla="*/ T40 w 59"/>
                    <a:gd name="T42" fmla="+- 0 8338 8323"/>
                    <a:gd name="T43" fmla="*/ 8338 h 59"/>
                    <a:gd name="T44" fmla="+- 0 3560 3515"/>
                    <a:gd name="T45" fmla="*/ T44 w 59"/>
                    <a:gd name="T46" fmla="+- 0 8326 8323"/>
                    <a:gd name="T47" fmla="*/ 8326 h 59"/>
                    <a:gd name="T48" fmla="+- 0 3553 3515"/>
                    <a:gd name="T49" fmla="*/ T48 w 59"/>
                    <a:gd name="T50" fmla="+- 0 8323 8323"/>
                    <a:gd name="T51" fmla="*/ 8323 h 59"/>
                    <a:gd name="T52" fmla="+- 0 3537 3515"/>
                    <a:gd name="T53" fmla="*/ T52 w 59"/>
                    <a:gd name="T54" fmla="+- 0 8323 8323"/>
                    <a:gd name="T55" fmla="*/ 832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418">
                <a:extLst>
                  <a:ext uri="{FF2B5EF4-FFF2-40B4-BE49-F238E27FC236}">
                    <a16:creationId xmlns:a16="http://schemas.microsoft.com/office/drawing/2014/main" id="{7135AB08-CC7A-7B47-905C-240C1E2A56EE}"/>
                  </a:ext>
                </a:extLst>
              </p:cNvPr>
              <p:cNvGrpSpPr>
                <a:grpSpLocks/>
              </p:cNvGrpSpPr>
              <p:nvPr/>
            </p:nvGrpSpPr>
            <p:grpSpPr bwMode="auto">
              <a:xfrm>
                <a:off x="3510" y="8463"/>
                <a:ext cx="59" cy="59"/>
                <a:chOff x="3510" y="8463"/>
                <a:chExt cx="59" cy="59"/>
              </a:xfrm>
            </p:grpSpPr>
            <p:sp>
              <p:nvSpPr>
                <p:cNvPr id="166" name="Freeform 419">
                  <a:extLst>
                    <a:ext uri="{FF2B5EF4-FFF2-40B4-BE49-F238E27FC236}">
                      <a16:creationId xmlns:a16="http://schemas.microsoft.com/office/drawing/2014/main" id="{C698E380-3002-974B-B5D1-832BA6ED16CA}"/>
                    </a:ext>
                  </a:extLst>
                </p:cNvPr>
                <p:cNvSpPr>
                  <a:spLocks/>
                </p:cNvSpPr>
                <p:nvPr/>
              </p:nvSpPr>
              <p:spPr bwMode="auto">
                <a:xfrm>
                  <a:off x="3510" y="8463"/>
                  <a:ext cx="59" cy="59"/>
                </a:xfrm>
                <a:custGeom>
                  <a:avLst/>
                  <a:gdLst>
                    <a:gd name="T0" fmla="+- 0 3532 3510"/>
                    <a:gd name="T1" fmla="*/ T0 w 59"/>
                    <a:gd name="T2" fmla="+- 0 8463 8463"/>
                    <a:gd name="T3" fmla="*/ 8463 h 59"/>
                    <a:gd name="T4" fmla="+- 0 3525 3510"/>
                    <a:gd name="T5" fmla="*/ T4 w 59"/>
                    <a:gd name="T6" fmla="+- 0 8466 8463"/>
                    <a:gd name="T7" fmla="*/ 8466 h 59"/>
                    <a:gd name="T8" fmla="+- 0 3514 3510"/>
                    <a:gd name="T9" fmla="*/ T8 w 59"/>
                    <a:gd name="T10" fmla="+- 0 8476 8463"/>
                    <a:gd name="T11" fmla="*/ 8476 h 59"/>
                    <a:gd name="T12" fmla="+- 0 3511 3510"/>
                    <a:gd name="T13" fmla="*/ T12 w 59"/>
                    <a:gd name="T14" fmla="+- 0 8483 8463"/>
                    <a:gd name="T15" fmla="*/ 8483 h 59"/>
                    <a:gd name="T16" fmla="+- 0 3510 3510"/>
                    <a:gd name="T17" fmla="*/ T16 w 59"/>
                    <a:gd name="T18" fmla="+- 0 8499 8463"/>
                    <a:gd name="T19" fmla="*/ 8499 h 59"/>
                    <a:gd name="T20" fmla="+- 0 3513 3510"/>
                    <a:gd name="T21" fmla="*/ T20 w 59"/>
                    <a:gd name="T22" fmla="+- 0 8506 8463"/>
                    <a:gd name="T23" fmla="*/ 8506 h 59"/>
                    <a:gd name="T24" fmla="+- 0 3524 3510"/>
                    <a:gd name="T25" fmla="*/ T24 w 59"/>
                    <a:gd name="T26" fmla="+- 0 8518 8463"/>
                    <a:gd name="T27" fmla="*/ 8518 h 59"/>
                    <a:gd name="T28" fmla="+- 0 3530 3510"/>
                    <a:gd name="T29" fmla="*/ T28 w 59"/>
                    <a:gd name="T30" fmla="+- 0 8521 8463"/>
                    <a:gd name="T31" fmla="*/ 8521 h 59"/>
                    <a:gd name="T32" fmla="+- 0 3546 3510"/>
                    <a:gd name="T33" fmla="*/ T32 w 59"/>
                    <a:gd name="T34" fmla="+- 0 8522 8463"/>
                    <a:gd name="T35" fmla="*/ 8522 h 59"/>
                    <a:gd name="T36" fmla="+- 0 3553 3510"/>
                    <a:gd name="T37" fmla="*/ T36 w 59"/>
                    <a:gd name="T38" fmla="+- 0 8519 8463"/>
                    <a:gd name="T39" fmla="*/ 8519 h 59"/>
                    <a:gd name="T40" fmla="+- 0 3565 3510"/>
                    <a:gd name="T41" fmla="*/ T40 w 59"/>
                    <a:gd name="T42" fmla="+- 0 8508 8463"/>
                    <a:gd name="T43" fmla="*/ 8508 h 59"/>
                    <a:gd name="T44" fmla="+- 0 3568 3510"/>
                    <a:gd name="T45" fmla="*/ T44 w 59"/>
                    <a:gd name="T46" fmla="+- 0 8501 8463"/>
                    <a:gd name="T47" fmla="*/ 8501 h 59"/>
                    <a:gd name="T48" fmla="+- 0 3569 3510"/>
                    <a:gd name="T49" fmla="*/ T48 w 59"/>
                    <a:gd name="T50" fmla="+- 0 8485 8463"/>
                    <a:gd name="T51" fmla="*/ 8485 h 59"/>
                    <a:gd name="T52" fmla="+- 0 3566 3510"/>
                    <a:gd name="T53" fmla="*/ T52 w 59"/>
                    <a:gd name="T54" fmla="+- 0 8478 8463"/>
                    <a:gd name="T55" fmla="*/ 8478 h 59"/>
                    <a:gd name="T56" fmla="+- 0 3555 3510"/>
                    <a:gd name="T57" fmla="*/ T56 w 59"/>
                    <a:gd name="T58" fmla="+- 0 8467 8463"/>
                    <a:gd name="T59" fmla="*/ 8467 h 59"/>
                    <a:gd name="T60" fmla="+- 0 3549 3510"/>
                    <a:gd name="T61" fmla="*/ T60 w 59"/>
                    <a:gd name="T62" fmla="+- 0 8464 8463"/>
                    <a:gd name="T63" fmla="*/ 8464 h 59"/>
                    <a:gd name="T64" fmla="+- 0 3532 3510"/>
                    <a:gd name="T65" fmla="*/ T64 w 59"/>
                    <a:gd name="T66" fmla="+- 0 8463 8463"/>
                    <a:gd name="T67" fmla="*/ 846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2" y="0"/>
                      </a:moveTo>
                      <a:lnTo>
                        <a:pt x="15" y="3"/>
                      </a:lnTo>
                      <a:lnTo>
                        <a:pt x="4" y="13"/>
                      </a:lnTo>
                      <a:lnTo>
                        <a:pt x="1" y="20"/>
                      </a:lnTo>
                      <a:lnTo>
                        <a:pt x="0" y="36"/>
                      </a:lnTo>
                      <a:lnTo>
                        <a:pt x="3" y="43"/>
                      </a:lnTo>
                      <a:lnTo>
                        <a:pt x="14" y="55"/>
                      </a:lnTo>
                      <a:lnTo>
                        <a:pt x="20" y="58"/>
                      </a:lnTo>
                      <a:lnTo>
                        <a:pt x="36" y="59"/>
                      </a:lnTo>
                      <a:lnTo>
                        <a:pt x="43" y="56"/>
                      </a:lnTo>
                      <a:lnTo>
                        <a:pt x="55" y="45"/>
                      </a:lnTo>
                      <a:lnTo>
                        <a:pt x="58" y="38"/>
                      </a:lnTo>
                      <a:lnTo>
                        <a:pt x="59" y="22"/>
                      </a:lnTo>
                      <a:lnTo>
                        <a:pt x="56" y="15"/>
                      </a:lnTo>
                      <a:lnTo>
                        <a:pt x="45" y="4"/>
                      </a:lnTo>
                      <a:lnTo>
                        <a:pt x="39"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420">
                <a:extLst>
                  <a:ext uri="{FF2B5EF4-FFF2-40B4-BE49-F238E27FC236}">
                    <a16:creationId xmlns:a16="http://schemas.microsoft.com/office/drawing/2014/main" id="{94EEEC48-612A-D542-BF18-44169CA6F662}"/>
                  </a:ext>
                </a:extLst>
              </p:cNvPr>
              <p:cNvGrpSpPr>
                <a:grpSpLocks/>
              </p:cNvGrpSpPr>
              <p:nvPr/>
            </p:nvGrpSpPr>
            <p:grpSpPr bwMode="auto">
              <a:xfrm>
                <a:off x="3505" y="8603"/>
                <a:ext cx="59" cy="59"/>
                <a:chOff x="3505" y="8603"/>
                <a:chExt cx="59" cy="59"/>
              </a:xfrm>
            </p:grpSpPr>
            <p:sp>
              <p:nvSpPr>
                <p:cNvPr id="165" name="Freeform 421">
                  <a:extLst>
                    <a:ext uri="{FF2B5EF4-FFF2-40B4-BE49-F238E27FC236}">
                      <a16:creationId xmlns:a16="http://schemas.microsoft.com/office/drawing/2014/main" id="{9E29355E-1D4F-8842-B70F-E77BD623275B}"/>
                    </a:ext>
                  </a:extLst>
                </p:cNvPr>
                <p:cNvSpPr>
                  <a:spLocks/>
                </p:cNvSpPr>
                <p:nvPr/>
              </p:nvSpPr>
              <p:spPr bwMode="auto">
                <a:xfrm>
                  <a:off x="3505" y="8603"/>
                  <a:ext cx="59" cy="59"/>
                </a:xfrm>
                <a:custGeom>
                  <a:avLst/>
                  <a:gdLst>
                    <a:gd name="T0" fmla="+- 0 3528 3505"/>
                    <a:gd name="T1" fmla="*/ T0 w 59"/>
                    <a:gd name="T2" fmla="+- 0 8603 8603"/>
                    <a:gd name="T3" fmla="*/ 8603 h 59"/>
                    <a:gd name="T4" fmla="+- 0 3520 3505"/>
                    <a:gd name="T5" fmla="*/ T4 w 59"/>
                    <a:gd name="T6" fmla="+- 0 8606 8603"/>
                    <a:gd name="T7" fmla="*/ 8606 h 59"/>
                    <a:gd name="T8" fmla="+- 0 3509 3505"/>
                    <a:gd name="T9" fmla="*/ T8 w 59"/>
                    <a:gd name="T10" fmla="+- 0 8617 8603"/>
                    <a:gd name="T11" fmla="*/ 8617 h 59"/>
                    <a:gd name="T12" fmla="+- 0 3506 3505"/>
                    <a:gd name="T13" fmla="*/ T12 w 59"/>
                    <a:gd name="T14" fmla="+- 0 8623 8603"/>
                    <a:gd name="T15" fmla="*/ 8623 h 59"/>
                    <a:gd name="T16" fmla="+- 0 3505 3505"/>
                    <a:gd name="T17" fmla="*/ T16 w 59"/>
                    <a:gd name="T18" fmla="+- 0 8640 8603"/>
                    <a:gd name="T19" fmla="*/ 8640 h 59"/>
                    <a:gd name="T20" fmla="+- 0 3508 3505"/>
                    <a:gd name="T21" fmla="*/ T20 w 59"/>
                    <a:gd name="T22" fmla="+- 0 8647 8603"/>
                    <a:gd name="T23" fmla="*/ 8647 h 59"/>
                    <a:gd name="T24" fmla="+- 0 3519 3505"/>
                    <a:gd name="T25" fmla="*/ T24 w 59"/>
                    <a:gd name="T26" fmla="+- 0 8658 8603"/>
                    <a:gd name="T27" fmla="*/ 8658 h 59"/>
                    <a:gd name="T28" fmla="+- 0 3526 3505"/>
                    <a:gd name="T29" fmla="*/ T28 w 59"/>
                    <a:gd name="T30" fmla="+- 0 8661 8603"/>
                    <a:gd name="T31" fmla="*/ 8661 h 59"/>
                    <a:gd name="T32" fmla="+- 0 3542 3505"/>
                    <a:gd name="T33" fmla="*/ T32 w 59"/>
                    <a:gd name="T34" fmla="+- 0 8662 8603"/>
                    <a:gd name="T35" fmla="*/ 8662 h 59"/>
                    <a:gd name="T36" fmla="+- 0 3549 3505"/>
                    <a:gd name="T37" fmla="*/ T36 w 59"/>
                    <a:gd name="T38" fmla="+- 0 8659 8603"/>
                    <a:gd name="T39" fmla="*/ 8659 h 59"/>
                    <a:gd name="T40" fmla="+- 0 3560 3505"/>
                    <a:gd name="T41" fmla="*/ T40 w 59"/>
                    <a:gd name="T42" fmla="+- 0 8648 8603"/>
                    <a:gd name="T43" fmla="*/ 8648 h 59"/>
                    <a:gd name="T44" fmla="+- 0 3563 3505"/>
                    <a:gd name="T45" fmla="*/ T44 w 59"/>
                    <a:gd name="T46" fmla="+- 0 8642 8603"/>
                    <a:gd name="T47" fmla="*/ 8642 h 59"/>
                    <a:gd name="T48" fmla="+- 0 3564 3505"/>
                    <a:gd name="T49" fmla="*/ T48 w 59"/>
                    <a:gd name="T50" fmla="+- 0 8626 8603"/>
                    <a:gd name="T51" fmla="*/ 8626 h 59"/>
                    <a:gd name="T52" fmla="+- 0 3561 3505"/>
                    <a:gd name="T53" fmla="*/ T52 w 59"/>
                    <a:gd name="T54" fmla="+- 0 8619 8603"/>
                    <a:gd name="T55" fmla="*/ 8619 h 59"/>
                    <a:gd name="T56" fmla="+- 0 3550 3505"/>
                    <a:gd name="T57" fmla="*/ T56 w 59"/>
                    <a:gd name="T58" fmla="+- 0 8607 8603"/>
                    <a:gd name="T59" fmla="*/ 8607 h 59"/>
                    <a:gd name="T60" fmla="+- 0 3544 3505"/>
                    <a:gd name="T61" fmla="*/ T60 w 59"/>
                    <a:gd name="T62" fmla="+- 0 8604 8603"/>
                    <a:gd name="T63" fmla="*/ 8604 h 59"/>
                    <a:gd name="T64" fmla="+- 0 3528 3505"/>
                    <a:gd name="T65" fmla="*/ T64 w 59"/>
                    <a:gd name="T66" fmla="+- 0 8603 8603"/>
                    <a:gd name="T67" fmla="*/ 8603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 h="59">
                      <a:moveTo>
                        <a:pt x="23" y="0"/>
                      </a:moveTo>
                      <a:lnTo>
                        <a:pt x="15" y="3"/>
                      </a:lnTo>
                      <a:lnTo>
                        <a:pt x="4" y="14"/>
                      </a:lnTo>
                      <a:lnTo>
                        <a:pt x="1" y="20"/>
                      </a:lnTo>
                      <a:lnTo>
                        <a:pt x="0" y="37"/>
                      </a:lnTo>
                      <a:lnTo>
                        <a:pt x="3" y="44"/>
                      </a:lnTo>
                      <a:lnTo>
                        <a:pt x="14" y="55"/>
                      </a:lnTo>
                      <a:lnTo>
                        <a:pt x="21" y="58"/>
                      </a:lnTo>
                      <a:lnTo>
                        <a:pt x="37" y="59"/>
                      </a:lnTo>
                      <a:lnTo>
                        <a:pt x="44" y="56"/>
                      </a:lnTo>
                      <a:lnTo>
                        <a:pt x="55" y="45"/>
                      </a:lnTo>
                      <a:lnTo>
                        <a:pt x="58" y="39"/>
                      </a:lnTo>
                      <a:lnTo>
                        <a:pt x="59" y="23"/>
                      </a:lnTo>
                      <a:lnTo>
                        <a:pt x="56" y="16"/>
                      </a:lnTo>
                      <a:lnTo>
                        <a:pt x="45" y="4"/>
                      </a:lnTo>
                      <a:lnTo>
                        <a:pt x="39" y="1"/>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422">
                <a:extLst>
                  <a:ext uri="{FF2B5EF4-FFF2-40B4-BE49-F238E27FC236}">
                    <a16:creationId xmlns:a16="http://schemas.microsoft.com/office/drawing/2014/main" id="{8D77B978-3101-9248-8A97-EF54D3719043}"/>
                  </a:ext>
                </a:extLst>
              </p:cNvPr>
              <p:cNvGrpSpPr>
                <a:grpSpLocks/>
              </p:cNvGrpSpPr>
              <p:nvPr/>
            </p:nvGrpSpPr>
            <p:grpSpPr bwMode="auto">
              <a:xfrm>
                <a:off x="3501" y="8744"/>
                <a:ext cx="59" cy="59"/>
                <a:chOff x="3501" y="8744"/>
                <a:chExt cx="59" cy="59"/>
              </a:xfrm>
            </p:grpSpPr>
            <p:sp>
              <p:nvSpPr>
                <p:cNvPr id="164" name="Freeform 423">
                  <a:extLst>
                    <a:ext uri="{FF2B5EF4-FFF2-40B4-BE49-F238E27FC236}">
                      <a16:creationId xmlns:a16="http://schemas.microsoft.com/office/drawing/2014/main" id="{E8EA2D81-7189-184F-8B2A-37C6F7058A4A}"/>
                    </a:ext>
                  </a:extLst>
                </p:cNvPr>
                <p:cNvSpPr>
                  <a:spLocks/>
                </p:cNvSpPr>
                <p:nvPr/>
              </p:nvSpPr>
              <p:spPr bwMode="auto">
                <a:xfrm>
                  <a:off x="3501" y="8744"/>
                  <a:ext cx="59" cy="59"/>
                </a:xfrm>
                <a:custGeom>
                  <a:avLst/>
                  <a:gdLst>
                    <a:gd name="T0" fmla="+- 0 3523 3501"/>
                    <a:gd name="T1" fmla="*/ T0 w 59"/>
                    <a:gd name="T2" fmla="+- 0 8744 8744"/>
                    <a:gd name="T3" fmla="*/ 8744 h 59"/>
                    <a:gd name="T4" fmla="+- 0 3516 3501"/>
                    <a:gd name="T5" fmla="*/ T4 w 59"/>
                    <a:gd name="T6" fmla="+- 0 8746 8744"/>
                    <a:gd name="T7" fmla="*/ 8746 h 59"/>
                    <a:gd name="T8" fmla="+- 0 3504 3501"/>
                    <a:gd name="T9" fmla="*/ T8 w 59"/>
                    <a:gd name="T10" fmla="+- 0 8757 8744"/>
                    <a:gd name="T11" fmla="*/ 8757 h 59"/>
                    <a:gd name="T12" fmla="+- 0 3501 3501"/>
                    <a:gd name="T13" fmla="*/ T12 w 59"/>
                    <a:gd name="T14" fmla="+- 0 8764 8744"/>
                    <a:gd name="T15" fmla="*/ 8764 h 59"/>
                    <a:gd name="T16" fmla="+- 0 3501 3501"/>
                    <a:gd name="T17" fmla="*/ T16 w 59"/>
                    <a:gd name="T18" fmla="+- 0 8780 8744"/>
                    <a:gd name="T19" fmla="*/ 8780 h 59"/>
                    <a:gd name="T20" fmla="+- 0 3503 3501"/>
                    <a:gd name="T21" fmla="*/ T20 w 59"/>
                    <a:gd name="T22" fmla="+- 0 8787 8744"/>
                    <a:gd name="T23" fmla="*/ 8787 h 59"/>
                    <a:gd name="T24" fmla="+- 0 3508 3501"/>
                    <a:gd name="T25" fmla="*/ T24 w 59"/>
                    <a:gd name="T26" fmla="+- 0 8793 8744"/>
                    <a:gd name="T27" fmla="*/ 8793 h 59"/>
                    <a:gd name="T28" fmla="+- 0 3514 3501"/>
                    <a:gd name="T29" fmla="*/ T28 w 59"/>
                    <a:gd name="T30" fmla="+- 0 8799 8744"/>
                    <a:gd name="T31" fmla="*/ 8799 h 59"/>
                    <a:gd name="T32" fmla="+- 0 3521 3501"/>
                    <a:gd name="T33" fmla="*/ T32 w 59"/>
                    <a:gd name="T34" fmla="+- 0 8802 8744"/>
                    <a:gd name="T35" fmla="*/ 8802 h 59"/>
                    <a:gd name="T36" fmla="+- 0 3537 3501"/>
                    <a:gd name="T37" fmla="*/ T36 w 59"/>
                    <a:gd name="T38" fmla="+- 0 8802 8744"/>
                    <a:gd name="T39" fmla="*/ 8802 h 59"/>
                    <a:gd name="T40" fmla="+- 0 3544 3501"/>
                    <a:gd name="T41" fmla="*/ T40 w 59"/>
                    <a:gd name="T42" fmla="+- 0 8800 8744"/>
                    <a:gd name="T43" fmla="*/ 8800 h 59"/>
                    <a:gd name="T44" fmla="+- 0 3555 3501"/>
                    <a:gd name="T45" fmla="*/ T44 w 59"/>
                    <a:gd name="T46" fmla="+- 0 8789 8744"/>
                    <a:gd name="T47" fmla="*/ 8789 h 59"/>
                    <a:gd name="T48" fmla="+- 0 3559 3501"/>
                    <a:gd name="T49" fmla="*/ T48 w 59"/>
                    <a:gd name="T50" fmla="+- 0 8782 8744"/>
                    <a:gd name="T51" fmla="*/ 8782 h 59"/>
                    <a:gd name="T52" fmla="+- 0 3559 3501"/>
                    <a:gd name="T53" fmla="*/ T52 w 59"/>
                    <a:gd name="T54" fmla="+- 0 8766 8744"/>
                    <a:gd name="T55" fmla="*/ 8766 h 59"/>
                    <a:gd name="T56" fmla="+- 0 3556 3501"/>
                    <a:gd name="T57" fmla="*/ T56 w 59"/>
                    <a:gd name="T58" fmla="+- 0 8759 8744"/>
                    <a:gd name="T59" fmla="*/ 8759 h 59"/>
                    <a:gd name="T60" fmla="+- 0 3545 3501"/>
                    <a:gd name="T61" fmla="*/ T60 w 59"/>
                    <a:gd name="T62" fmla="+- 0 8747 8744"/>
                    <a:gd name="T63" fmla="*/ 8747 h 59"/>
                    <a:gd name="T64" fmla="+- 0 3539 3501"/>
                    <a:gd name="T65" fmla="*/ T64 w 59"/>
                    <a:gd name="T66" fmla="+- 0 8744 8744"/>
                    <a:gd name="T67" fmla="*/ 8744 h 59"/>
                    <a:gd name="T68" fmla="+- 0 3523 3501"/>
                    <a:gd name="T69" fmla="*/ T68 w 59"/>
                    <a:gd name="T70" fmla="+- 0 8744 8744"/>
                    <a:gd name="T71" fmla="*/ 874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7" y="49"/>
                      </a:lnTo>
                      <a:lnTo>
                        <a:pt x="13" y="55"/>
                      </a:lnTo>
                      <a:lnTo>
                        <a:pt x="20" y="58"/>
                      </a:lnTo>
                      <a:lnTo>
                        <a:pt x="36" y="58"/>
                      </a:lnTo>
                      <a:lnTo>
                        <a:pt x="43" y="56"/>
                      </a:lnTo>
                      <a:lnTo>
                        <a:pt x="54" y="45"/>
                      </a:lnTo>
                      <a:lnTo>
                        <a:pt x="58" y="38"/>
                      </a:lnTo>
                      <a:lnTo>
                        <a:pt x="58" y="22"/>
                      </a:lnTo>
                      <a:lnTo>
                        <a:pt x="55" y="15"/>
                      </a:lnTo>
                      <a:lnTo>
                        <a:pt x="44"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424">
                <a:extLst>
                  <a:ext uri="{FF2B5EF4-FFF2-40B4-BE49-F238E27FC236}">
                    <a16:creationId xmlns:a16="http://schemas.microsoft.com/office/drawing/2014/main" id="{495C492B-75A3-EA43-A962-B7C43A0AE6A7}"/>
                  </a:ext>
                </a:extLst>
              </p:cNvPr>
              <p:cNvGrpSpPr>
                <a:grpSpLocks/>
              </p:cNvGrpSpPr>
              <p:nvPr/>
            </p:nvGrpSpPr>
            <p:grpSpPr bwMode="auto">
              <a:xfrm>
                <a:off x="3496" y="8884"/>
                <a:ext cx="59" cy="59"/>
                <a:chOff x="3496" y="8884"/>
                <a:chExt cx="59" cy="59"/>
              </a:xfrm>
            </p:grpSpPr>
            <p:sp>
              <p:nvSpPr>
                <p:cNvPr id="163" name="Freeform 425">
                  <a:extLst>
                    <a:ext uri="{FF2B5EF4-FFF2-40B4-BE49-F238E27FC236}">
                      <a16:creationId xmlns:a16="http://schemas.microsoft.com/office/drawing/2014/main" id="{65AD954C-49D2-6845-8599-2BC8B41ACB64}"/>
                    </a:ext>
                  </a:extLst>
                </p:cNvPr>
                <p:cNvSpPr>
                  <a:spLocks/>
                </p:cNvSpPr>
                <p:nvPr/>
              </p:nvSpPr>
              <p:spPr bwMode="auto">
                <a:xfrm>
                  <a:off x="3496" y="8884"/>
                  <a:ext cx="59" cy="59"/>
                </a:xfrm>
                <a:custGeom>
                  <a:avLst/>
                  <a:gdLst>
                    <a:gd name="T0" fmla="+- 0 3518 3496"/>
                    <a:gd name="T1" fmla="*/ T0 w 59"/>
                    <a:gd name="T2" fmla="+- 0 8884 8884"/>
                    <a:gd name="T3" fmla="*/ 8884 h 59"/>
                    <a:gd name="T4" fmla="+- 0 3511 3496"/>
                    <a:gd name="T5" fmla="*/ T4 w 59"/>
                    <a:gd name="T6" fmla="+- 0 8887 8884"/>
                    <a:gd name="T7" fmla="*/ 8887 h 59"/>
                    <a:gd name="T8" fmla="+- 0 3499 3496"/>
                    <a:gd name="T9" fmla="*/ T8 w 59"/>
                    <a:gd name="T10" fmla="+- 0 8897 8884"/>
                    <a:gd name="T11" fmla="*/ 8897 h 59"/>
                    <a:gd name="T12" fmla="+- 0 3496 3496"/>
                    <a:gd name="T13" fmla="*/ T12 w 59"/>
                    <a:gd name="T14" fmla="+- 0 8904 8884"/>
                    <a:gd name="T15" fmla="*/ 8904 h 59"/>
                    <a:gd name="T16" fmla="+- 0 3496 3496"/>
                    <a:gd name="T17" fmla="*/ T16 w 59"/>
                    <a:gd name="T18" fmla="+- 0 8920 8884"/>
                    <a:gd name="T19" fmla="*/ 8920 h 59"/>
                    <a:gd name="T20" fmla="+- 0 3498 3496"/>
                    <a:gd name="T21" fmla="*/ T20 w 59"/>
                    <a:gd name="T22" fmla="+- 0 8927 8884"/>
                    <a:gd name="T23" fmla="*/ 8927 h 59"/>
                    <a:gd name="T24" fmla="+- 0 3504 3496"/>
                    <a:gd name="T25" fmla="*/ T24 w 59"/>
                    <a:gd name="T26" fmla="+- 0 8933 8884"/>
                    <a:gd name="T27" fmla="*/ 8933 h 59"/>
                    <a:gd name="T28" fmla="+- 0 3509 3496"/>
                    <a:gd name="T29" fmla="*/ T28 w 59"/>
                    <a:gd name="T30" fmla="+- 0 8939 8884"/>
                    <a:gd name="T31" fmla="*/ 8939 h 59"/>
                    <a:gd name="T32" fmla="+- 0 3516 3496"/>
                    <a:gd name="T33" fmla="*/ T32 w 59"/>
                    <a:gd name="T34" fmla="+- 0 8942 8884"/>
                    <a:gd name="T35" fmla="*/ 8942 h 59"/>
                    <a:gd name="T36" fmla="+- 0 3532 3496"/>
                    <a:gd name="T37" fmla="*/ T36 w 59"/>
                    <a:gd name="T38" fmla="+- 0 8943 8884"/>
                    <a:gd name="T39" fmla="*/ 8943 h 59"/>
                    <a:gd name="T40" fmla="+- 0 3539 3496"/>
                    <a:gd name="T41" fmla="*/ T40 w 59"/>
                    <a:gd name="T42" fmla="+- 0 8940 8884"/>
                    <a:gd name="T43" fmla="*/ 8940 h 59"/>
                    <a:gd name="T44" fmla="+- 0 3551 3496"/>
                    <a:gd name="T45" fmla="*/ T44 w 59"/>
                    <a:gd name="T46" fmla="+- 0 8929 8884"/>
                    <a:gd name="T47" fmla="*/ 8929 h 59"/>
                    <a:gd name="T48" fmla="+- 0 3554 3496"/>
                    <a:gd name="T49" fmla="*/ T48 w 59"/>
                    <a:gd name="T50" fmla="+- 0 8922 8884"/>
                    <a:gd name="T51" fmla="*/ 8922 h 59"/>
                    <a:gd name="T52" fmla="+- 0 3554 3496"/>
                    <a:gd name="T53" fmla="*/ T52 w 59"/>
                    <a:gd name="T54" fmla="+- 0 8914 8884"/>
                    <a:gd name="T55" fmla="*/ 8914 h 59"/>
                    <a:gd name="T56" fmla="+- 0 3554 3496"/>
                    <a:gd name="T57" fmla="*/ T56 w 59"/>
                    <a:gd name="T58" fmla="+- 0 8906 8884"/>
                    <a:gd name="T59" fmla="*/ 8906 h 59"/>
                    <a:gd name="T60" fmla="+- 0 3552 3496"/>
                    <a:gd name="T61" fmla="*/ T60 w 59"/>
                    <a:gd name="T62" fmla="+- 0 8900 8884"/>
                    <a:gd name="T63" fmla="*/ 8900 h 59"/>
                    <a:gd name="T64" fmla="+- 0 3541 3496"/>
                    <a:gd name="T65" fmla="*/ T64 w 59"/>
                    <a:gd name="T66" fmla="+- 0 8888 8884"/>
                    <a:gd name="T67" fmla="*/ 8888 h 59"/>
                    <a:gd name="T68" fmla="+- 0 3534 3496"/>
                    <a:gd name="T69" fmla="*/ T68 w 59"/>
                    <a:gd name="T70" fmla="+- 0 8885 8884"/>
                    <a:gd name="T71" fmla="*/ 8885 h 59"/>
                    <a:gd name="T72" fmla="+- 0 3518 3496"/>
                    <a:gd name="T73" fmla="*/ T72 w 59"/>
                    <a:gd name="T74" fmla="+- 0 8884 8884"/>
                    <a:gd name="T75" fmla="*/ 888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30"/>
                      </a:lnTo>
                      <a:lnTo>
                        <a:pt x="58" y="22"/>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426">
                <a:extLst>
                  <a:ext uri="{FF2B5EF4-FFF2-40B4-BE49-F238E27FC236}">
                    <a16:creationId xmlns:a16="http://schemas.microsoft.com/office/drawing/2014/main" id="{44404EFF-6647-4A48-BC1B-D4817408A9E8}"/>
                  </a:ext>
                </a:extLst>
              </p:cNvPr>
              <p:cNvGrpSpPr>
                <a:grpSpLocks/>
              </p:cNvGrpSpPr>
              <p:nvPr/>
            </p:nvGrpSpPr>
            <p:grpSpPr bwMode="auto">
              <a:xfrm>
                <a:off x="3491" y="9024"/>
                <a:ext cx="59" cy="59"/>
                <a:chOff x="3491" y="9024"/>
                <a:chExt cx="59" cy="59"/>
              </a:xfrm>
            </p:grpSpPr>
            <p:sp>
              <p:nvSpPr>
                <p:cNvPr id="162" name="Freeform 427">
                  <a:extLst>
                    <a:ext uri="{FF2B5EF4-FFF2-40B4-BE49-F238E27FC236}">
                      <a16:creationId xmlns:a16="http://schemas.microsoft.com/office/drawing/2014/main" id="{798F5BBF-17F2-8B4C-9993-67C3D5601503}"/>
                    </a:ext>
                  </a:extLst>
                </p:cNvPr>
                <p:cNvSpPr>
                  <a:spLocks/>
                </p:cNvSpPr>
                <p:nvPr/>
              </p:nvSpPr>
              <p:spPr bwMode="auto">
                <a:xfrm>
                  <a:off x="3491" y="9024"/>
                  <a:ext cx="59" cy="59"/>
                </a:xfrm>
                <a:custGeom>
                  <a:avLst/>
                  <a:gdLst>
                    <a:gd name="T0" fmla="+- 0 3513 3491"/>
                    <a:gd name="T1" fmla="*/ T0 w 59"/>
                    <a:gd name="T2" fmla="+- 0 9024 9024"/>
                    <a:gd name="T3" fmla="*/ 9024 h 59"/>
                    <a:gd name="T4" fmla="+- 0 3506 3491"/>
                    <a:gd name="T5" fmla="*/ T4 w 59"/>
                    <a:gd name="T6" fmla="+- 0 9027 9024"/>
                    <a:gd name="T7" fmla="*/ 9027 h 59"/>
                    <a:gd name="T8" fmla="+- 0 3494 3491"/>
                    <a:gd name="T9" fmla="*/ T8 w 59"/>
                    <a:gd name="T10" fmla="+- 0 9038 9024"/>
                    <a:gd name="T11" fmla="*/ 9038 h 59"/>
                    <a:gd name="T12" fmla="+- 0 3491 3491"/>
                    <a:gd name="T13" fmla="*/ T12 w 59"/>
                    <a:gd name="T14" fmla="+- 0 9045 9024"/>
                    <a:gd name="T15" fmla="*/ 9045 h 59"/>
                    <a:gd name="T16" fmla="+- 0 3491 3491"/>
                    <a:gd name="T17" fmla="*/ T16 w 59"/>
                    <a:gd name="T18" fmla="+- 0 9061 9024"/>
                    <a:gd name="T19" fmla="*/ 9061 h 59"/>
                    <a:gd name="T20" fmla="+- 0 3493 3491"/>
                    <a:gd name="T21" fmla="*/ T20 w 59"/>
                    <a:gd name="T22" fmla="+- 0 9068 9024"/>
                    <a:gd name="T23" fmla="*/ 9068 h 59"/>
                    <a:gd name="T24" fmla="+- 0 3499 3491"/>
                    <a:gd name="T25" fmla="*/ T24 w 59"/>
                    <a:gd name="T26" fmla="+- 0 9073 9024"/>
                    <a:gd name="T27" fmla="*/ 9073 h 59"/>
                    <a:gd name="T28" fmla="+- 0 3504 3491"/>
                    <a:gd name="T29" fmla="*/ T28 w 59"/>
                    <a:gd name="T30" fmla="+- 0 9079 9024"/>
                    <a:gd name="T31" fmla="*/ 9079 h 59"/>
                    <a:gd name="T32" fmla="+- 0 3511 3491"/>
                    <a:gd name="T33" fmla="*/ T32 w 59"/>
                    <a:gd name="T34" fmla="+- 0 9082 9024"/>
                    <a:gd name="T35" fmla="*/ 9082 h 59"/>
                    <a:gd name="T36" fmla="+- 0 3527 3491"/>
                    <a:gd name="T37" fmla="*/ T36 w 59"/>
                    <a:gd name="T38" fmla="+- 0 9083 9024"/>
                    <a:gd name="T39" fmla="*/ 9083 h 59"/>
                    <a:gd name="T40" fmla="+- 0 3534 3491"/>
                    <a:gd name="T41" fmla="*/ T40 w 59"/>
                    <a:gd name="T42" fmla="+- 0 9080 9024"/>
                    <a:gd name="T43" fmla="*/ 9080 h 59"/>
                    <a:gd name="T44" fmla="+- 0 3546 3491"/>
                    <a:gd name="T45" fmla="*/ T44 w 59"/>
                    <a:gd name="T46" fmla="+- 0 9069 9024"/>
                    <a:gd name="T47" fmla="*/ 9069 h 59"/>
                    <a:gd name="T48" fmla="+- 0 3549 3491"/>
                    <a:gd name="T49" fmla="*/ T48 w 59"/>
                    <a:gd name="T50" fmla="+- 0 9063 9024"/>
                    <a:gd name="T51" fmla="*/ 9063 h 59"/>
                    <a:gd name="T52" fmla="+- 0 3549 3491"/>
                    <a:gd name="T53" fmla="*/ T52 w 59"/>
                    <a:gd name="T54" fmla="+- 0 9055 9024"/>
                    <a:gd name="T55" fmla="*/ 9055 h 59"/>
                    <a:gd name="T56" fmla="+- 0 3549 3491"/>
                    <a:gd name="T57" fmla="*/ T56 w 59"/>
                    <a:gd name="T58" fmla="+- 0 9047 9024"/>
                    <a:gd name="T59" fmla="*/ 9047 h 59"/>
                    <a:gd name="T60" fmla="+- 0 3547 3491"/>
                    <a:gd name="T61" fmla="*/ T60 w 59"/>
                    <a:gd name="T62" fmla="+- 0 9040 9024"/>
                    <a:gd name="T63" fmla="*/ 9040 h 59"/>
                    <a:gd name="T64" fmla="+- 0 3536 3491"/>
                    <a:gd name="T65" fmla="*/ T64 w 59"/>
                    <a:gd name="T66" fmla="+- 0 9028 9024"/>
                    <a:gd name="T67" fmla="*/ 9028 h 59"/>
                    <a:gd name="T68" fmla="+- 0 3529 3491"/>
                    <a:gd name="T69" fmla="*/ T68 w 59"/>
                    <a:gd name="T70" fmla="+- 0 9025 9024"/>
                    <a:gd name="T71" fmla="*/ 9025 h 59"/>
                    <a:gd name="T72" fmla="+- 0 3513 3491"/>
                    <a:gd name="T73" fmla="*/ T72 w 59"/>
                    <a:gd name="T74" fmla="+- 0 9024 9024"/>
                    <a:gd name="T75" fmla="*/ 9024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3" y="14"/>
                      </a:lnTo>
                      <a:lnTo>
                        <a:pt x="0" y="21"/>
                      </a:lnTo>
                      <a:lnTo>
                        <a:pt x="0" y="37"/>
                      </a:lnTo>
                      <a:lnTo>
                        <a:pt x="2" y="44"/>
                      </a:lnTo>
                      <a:lnTo>
                        <a:pt x="8" y="49"/>
                      </a:lnTo>
                      <a:lnTo>
                        <a:pt x="13" y="55"/>
                      </a:lnTo>
                      <a:lnTo>
                        <a:pt x="20" y="58"/>
                      </a:lnTo>
                      <a:lnTo>
                        <a:pt x="36" y="59"/>
                      </a:lnTo>
                      <a:lnTo>
                        <a:pt x="43" y="56"/>
                      </a:lnTo>
                      <a:lnTo>
                        <a:pt x="55" y="45"/>
                      </a:lnTo>
                      <a:lnTo>
                        <a:pt x="58" y="39"/>
                      </a:lnTo>
                      <a:lnTo>
                        <a:pt x="58" y="31"/>
                      </a:lnTo>
                      <a:lnTo>
                        <a:pt x="58"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 name="Group 428">
                <a:extLst>
                  <a:ext uri="{FF2B5EF4-FFF2-40B4-BE49-F238E27FC236}">
                    <a16:creationId xmlns:a16="http://schemas.microsoft.com/office/drawing/2014/main" id="{AE964D8B-714C-904D-8854-4A8B38BE0D88}"/>
                  </a:ext>
                </a:extLst>
              </p:cNvPr>
              <p:cNvGrpSpPr>
                <a:grpSpLocks/>
              </p:cNvGrpSpPr>
              <p:nvPr/>
            </p:nvGrpSpPr>
            <p:grpSpPr bwMode="auto">
              <a:xfrm>
                <a:off x="3486" y="9165"/>
                <a:ext cx="59" cy="59"/>
                <a:chOff x="3486" y="9165"/>
                <a:chExt cx="59" cy="59"/>
              </a:xfrm>
            </p:grpSpPr>
            <p:sp>
              <p:nvSpPr>
                <p:cNvPr id="161" name="Freeform 429">
                  <a:extLst>
                    <a:ext uri="{FF2B5EF4-FFF2-40B4-BE49-F238E27FC236}">
                      <a16:creationId xmlns:a16="http://schemas.microsoft.com/office/drawing/2014/main" id="{17711B96-0A6C-A844-A281-A8BB3C0C401E}"/>
                    </a:ext>
                  </a:extLst>
                </p:cNvPr>
                <p:cNvSpPr>
                  <a:spLocks/>
                </p:cNvSpPr>
                <p:nvPr/>
              </p:nvSpPr>
              <p:spPr bwMode="auto">
                <a:xfrm>
                  <a:off x="3486" y="9165"/>
                  <a:ext cx="59" cy="59"/>
                </a:xfrm>
                <a:custGeom>
                  <a:avLst/>
                  <a:gdLst>
                    <a:gd name="T0" fmla="+- 0 3508 3486"/>
                    <a:gd name="T1" fmla="*/ T0 w 59"/>
                    <a:gd name="T2" fmla="+- 0 9165 9165"/>
                    <a:gd name="T3" fmla="*/ 9165 h 59"/>
                    <a:gd name="T4" fmla="+- 0 3486 3486"/>
                    <a:gd name="T5" fmla="*/ T4 w 59"/>
                    <a:gd name="T6" fmla="+- 0 9201 9165"/>
                    <a:gd name="T7" fmla="*/ 9201 h 59"/>
                    <a:gd name="T8" fmla="+- 0 3489 3486"/>
                    <a:gd name="T9" fmla="*/ T8 w 59"/>
                    <a:gd name="T10" fmla="+- 0 9208 9165"/>
                    <a:gd name="T11" fmla="*/ 9208 h 59"/>
                    <a:gd name="T12" fmla="+- 0 3499 3486"/>
                    <a:gd name="T13" fmla="*/ T12 w 59"/>
                    <a:gd name="T14" fmla="+- 0 9220 9165"/>
                    <a:gd name="T15" fmla="*/ 9220 h 59"/>
                    <a:gd name="T16" fmla="+- 0 3506 3486"/>
                    <a:gd name="T17" fmla="*/ T16 w 59"/>
                    <a:gd name="T18" fmla="+- 0 9223 9165"/>
                    <a:gd name="T19" fmla="*/ 9223 h 59"/>
                    <a:gd name="T20" fmla="+- 0 3522 3486"/>
                    <a:gd name="T21" fmla="*/ T20 w 59"/>
                    <a:gd name="T22" fmla="+- 0 9223 9165"/>
                    <a:gd name="T23" fmla="*/ 9223 h 59"/>
                    <a:gd name="T24" fmla="+- 0 3529 3486"/>
                    <a:gd name="T25" fmla="*/ T24 w 59"/>
                    <a:gd name="T26" fmla="+- 0 9221 9165"/>
                    <a:gd name="T27" fmla="*/ 9221 h 59"/>
                    <a:gd name="T28" fmla="+- 0 3541 3486"/>
                    <a:gd name="T29" fmla="*/ T28 w 59"/>
                    <a:gd name="T30" fmla="+- 0 9210 9165"/>
                    <a:gd name="T31" fmla="*/ 9210 h 59"/>
                    <a:gd name="T32" fmla="+- 0 3544 3486"/>
                    <a:gd name="T33" fmla="*/ T32 w 59"/>
                    <a:gd name="T34" fmla="+- 0 9203 9165"/>
                    <a:gd name="T35" fmla="*/ 9203 h 59"/>
                    <a:gd name="T36" fmla="+- 0 3545 3486"/>
                    <a:gd name="T37" fmla="*/ T36 w 59"/>
                    <a:gd name="T38" fmla="+- 0 9187 9165"/>
                    <a:gd name="T39" fmla="*/ 9187 h 59"/>
                    <a:gd name="T40" fmla="+- 0 3542 3486"/>
                    <a:gd name="T41" fmla="*/ T40 w 59"/>
                    <a:gd name="T42" fmla="+- 0 9180 9165"/>
                    <a:gd name="T43" fmla="*/ 9180 h 59"/>
                    <a:gd name="T44" fmla="+- 0 3531 3486"/>
                    <a:gd name="T45" fmla="*/ T44 w 59"/>
                    <a:gd name="T46" fmla="+- 0 9169 9165"/>
                    <a:gd name="T47" fmla="*/ 9169 h 59"/>
                    <a:gd name="T48" fmla="+- 0 3524 3486"/>
                    <a:gd name="T49" fmla="*/ T48 w 59"/>
                    <a:gd name="T50" fmla="+- 0 9165 9165"/>
                    <a:gd name="T51" fmla="*/ 9165 h 59"/>
                    <a:gd name="T52" fmla="+- 0 3508 3486"/>
                    <a:gd name="T53" fmla="*/ T52 w 59"/>
                    <a:gd name="T54" fmla="+- 0 9165 9165"/>
                    <a:gd name="T55" fmla="*/ 916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3" y="55"/>
                      </a:lnTo>
                      <a:lnTo>
                        <a:pt x="20" y="58"/>
                      </a:lnTo>
                      <a:lnTo>
                        <a:pt x="36" y="58"/>
                      </a:lnTo>
                      <a:lnTo>
                        <a:pt x="43" y="56"/>
                      </a:lnTo>
                      <a:lnTo>
                        <a:pt x="55" y="45"/>
                      </a:lnTo>
                      <a:lnTo>
                        <a:pt x="58" y="38"/>
                      </a:lnTo>
                      <a:lnTo>
                        <a:pt x="59" y="22"/>
                      </a:lnTo>
                      <a:lnTo>
                        <a:pt x="56" y="15"/>
                      </a:lnTo>
                      <a:lnTo>
                        <a:pt x="45" y="4"/>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430">
                <a:extLst>
                  <a:ext uri="{FF2B5EF4-FFF2-40B4-BE49-F238E27FC236}">
                    <a16:creationId xmlns:a16="http://schemas.microsoft.com/office/drawing/2014/main" id="{EFBC00EE-93F7-7F4A-9BA7-F00BBF4B0F31}"/>
                  </a:ext>
                </a:extLst>
              </p:cNvPr>
              <p:cNvGrpSpPr>
                <a:grpSpLocks/>
              </p:cNvGrpSpPr>
              <p:nvPr/>
            </p:nvGrpSpPr>
            <p:grpSpPr bwMode="auto">
              <a:xfrm>
                <a:off x="3481" y="9305"/>
                <a:ext cx="59" cy="59"/>
                <a:chOff x="3481" y="9305"/>
                <a:chExt cx="59" cy="59"/>
              </a:xfrm>
            </p:grpSpPr>
            <p:sp>
              <p:nvSpPr>
                <p:cNvPr id="160" name="Freeform 431">
                  <a:extLst>
                    <a:ext uri="{FF2B5EF4-FFF2-40B4-BE49-F238E27FC236}">
                      <a16:creationId xmlns:a16="http://schemas.microsoft.com/office/drawing/2014/main" id="{AE4672C8-9601-5D48-8689-2487DD8DB6C3}"/>
                    </a:ext>
                  </a:extLst>
                </p:cNvPr>
                <p:cNvSpPr>
                  <a:spLocks/>
                </p:cNvSpPr>
                <p:nvPr/>
              </p:nvSpPr>
              <p:spPr bwMode="auto">
                <a:xfrm>
                  <a:off x="3481" y="9305"/>
                  <a:ext cx="59" cy="59"/>
                </a:xfrm>
                <a:custGeom>
                  <a:avLst/>
                  <a:gdLst>
                    <a:gd name="T0" fmla="+- 0 3503 3481"/>
                    <a:gd name="T1" fmla="*/ T0 w 59"/>
                    <a:gd name="T2" fmla="+- 0 9305 9305"/>
                    <a:gd name="T3" fmla="*/ 9305 h 59"/>
                    <a:gd name="T4" fmla="+- 0 3481 3481"/>
                    <a:gd name="T5" fmla="*/ T4 w 59"/>
                    <a:gd name="T6" fmla="+- 0 9342 9305"/>
                    <a:gd name="T7" fmla="*/ 9342 h 59"/>
                    <a:gd name="T8" fmla="+- 0 3484 3481"/>
                    <a:gd name="T9" fmla="*/ T8 w 59"/>
                    <a:gd name="T10" fmla="+- 0 9348 9305"/>
                    <a:gd name="T11" fmla="*/ 9348 h 59"/>
                    <a:gd name="T12" fmla="+- 0 3495 3481"/>
                    <a:gd name="T13" fmla="*/ T12 w 59"/>
                    <a:gd name="T14" fmla="+- 0 9360 9305"/>
                    <a:gd name="T15" fmla="*/ 9360 h 59"/>
                    <a:gd name="T16" fmla="+- 0 3501 3481"/>
                    <a:gd name="T17" fmla="*/ T16 w 59"/>
                    <a:gd name="T18" fmla="+- 0 9363 9305"/>
                    <a:gd name="T19" fmla="*/ 9363 h 59"/>
                    <a:gd name="T20" fmla="+- 0 3517 3481"/>
                    <a:gd name="T21" fmla="*/ T20 w 59"/>
                    <a:gd name="T22" fmla="+- 0 9364 9305"/>
                    <a:gd name="T23" fmla="*/ 9364 h 59"/>
                    <a:gd name="T24" fmla="+- 0 3524 3481"/>
                    <a:gd name="T25" fmla="*/ T24 w 59"/>
                    <a:gd name="T26" fmla="+- 0 9361 9305"/>
                    <a:gd name="T27" fmla="*/ 9361 h 59"/>
                    <a:gd name="T28" fmla="+- 0 3536 3481"/>
                    <a:gd name="T29" fmla="*/ T28 w 59"/>
                    <a:gd name="T30" fmla="+- 0 9350 9305"/>
                    <a:gd name="T31" fmla="*/ 9350 h 59"/>
                    <a:gd name="T32" fmla="+- 0 3539 3481"/>
                    <a:gd name="T33" fmla="*/ T32 w 59"/>
                    <a:gd name="T34" fmla="+- 0 9343 9305"/>
                    <a:gd name="T35" fmla="*/ 9343 h 59"/>
                    <a:gd name="T36" fmla="+- 0 3540 3481"/>
                    <a:gd name="T37" fmla="*/ T36 w 59"/>
                    <a:gd name="T38" fmla="+- 0 9328 9305"/>
                    <a:gd name="T39" fmla="*/ 9328 h 59"/>
                    <a:gd name="T40" fmla="+- 0 3537 3481"/>
                    <a:gd name="T41" fmla="*/ T40 w 59"/>
                    <a:gd name="T42" fmla="+- 0 9321 9305"/>
                    <a:gd name="T43" fmla="*/ 9321 h 59"/>
                    <a:gd name="T44" fmla="+- 0 3526 3481"/>
                    <a:gd name="T45" fmla="*/ T44 w 59"/>
                    <a:gd name="T46" fmla="+- 0 9309 9305"/>
                    <a:gd name="T47" fmla="*/ 9309 h 59"/>
                    <a:gd name="T48" fmla="+- 0 3519 3481"/>
                    <a:gd name="T49" fmla="*/ T48 w 59"/>
                    <a:gd name="T50" fmla="+- 0 9306 9305"/>
                    <a:gd name="T51" fmla="*/ 9306 h 59"/>
                    <a:gd name="T52" fmla="+- 0 3503 3481"/>
                    <a:gd name="T53" fmla="*/ T52 w 59"/>
                    <a:gd name="T54" fmla="+- 0 9305 9305"/>
                    <a:gd name="T55" fmla="*/ 9305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7"/>
                      </a:lnTo>
                      <a:lnTo>
                        <a:pt x="3" y="43"/>
                      </a:lnTo>
                      <a:lnTo>
                        <a:pt x="14" y="55"/>
                      </a:lnTo>
                      <a:lnTo>
                        <a:pt x="20" y="58"/>
                      </a:lnTo>
                      <a:lnTo>
                        <a:pt x="36" y="59"/>
                      </a:lnTo>
                      <a:lnTo>
                        <a:pt x="43" y="56"/>
                      </a:lnTo>
                      <a:lnTo>
                        <a:pt x="55" y="45"/>
                      </a:lnTo>
                      <a:lnTo>
                        <a:pt x="58" y="38"/>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432">
                <a:extLst>
                  <a:ext uri="{FF2B5EF4-FFF2-40B4-BE49-F238E27FC236}">
                    <a16:creationId xmlns:a16="http://schemas.microsoft.com/office/drawing/2014/main" id="{DE35C390-C7FA-A949-A1C9-1B13B7E252D3}"/>
                  </a:ext>
                </a:extLst>
              </p:cNvPr>
              <p:cNvGrpSpPr>
                <a:grpSpLocks/>
              </p:cNvGrpSpPr>
              <p:nvPr/>
            </p:nvGrpSpPr>
            <p:grpSpPr bwMode="auto">
              <a:xfrm>
                <a:off x="3476" y="9446"/>
                <a:ext cx="59" cy="59"/>
                <a:chOff x="3476" y="9446"/>
                <a:chExt cx="59" cy="59"/>
              </a:xfrm>
            </p:grpSpPr>
            <p:sp>
              <p:nvSpPr>
                <p:cNvPr id="159" name="Freeform 433">
                  <a:extLst>
                    <a:ext uri="{FF2B5EF4-FFF2-40B4-BE49-F238E27FC236}">
                      <a16:creationId xmlns:a16="http://schemas.microsoft.com/office/drawing/2014/main" id="{DC656528-274A-0A45-9EE9-9FF2B6485580}"/>
                    </a:ext>
                  </a:extLst>
                </p:cNvPr>
                <p:cNvSpPr>
                  <a:spLocks/>
                </p:cNvSpPr>
                <p:nvPr/>
              </p:nvSpPr>
              <p:spPr bwMode="auto">
                <a:xfrm>
                  <a:off x="3476" y="9446"/>
                  <a:ext cx="59" cy="59"/>
                </a:xfrm>
                <a:custGeom>
                  <a:avLst/>
                  <a:gdLst>
                    <a:gd name="T0" fmla="+- 0 3498 3476"/>
                    <a:gd name="T1" fmla="*/ T0 w 59"/>
                    <a:gd name="T2" fmla="+- 0 9446 9446"/>
                    <a:gd name="T3" fmla="*/ 9446 h 59"/>
                    <a:gd name="T4" fmla="+- 0 3476 3476"/>
                    <a:gd name="T5" fmla="*/ T4 w 59"/>
                    <a:gd name="T6" fmla="+- 0 9482 9446"/>
                    <a:gd name="T7" fmla="*/ 9482 h 59"/>
                    <a:gd name="T8" fmla="+- 0 3479 3476"/>
                    <a:gd name="T9" fmla="*/ T8 w 59"/>
                    <a:gd name="T10" fmla="+- 0 9489 9446"/>
                    <a:gd name="T11" fmla="*/ 9489 h 59"/>
                    <a:gd name="T12" fmla="+- 0 3490 3476"/>
                    <a:gd name="T13" fmla="*/ T12 w 59"/>
                    <a:gd name="T14" fmla="+- 0 9500 9446"/>
                    <a:gd name="T15" fmla="*/ 9500 h 59"/>
                    <a:gd name="T16" fmla="+- 0 3496 3476"/>
                    <a:gd name="T17" fmla="*/ T16 w 59"/>
                    <a:gd name="T18" fmla="+- 0 9504 9446"/>
                    <a:gd name="T19" fmla="*/ 9504 h 59"/>
                    <a:gd name="T20" fmla="+- 0 3512 3476"/>
                    <a:gd name="T21" fmla="*/ T20 w 59"/>
                    <a:gd name="T22" fmla="+- 0 9504 9446"/>
                    <a:gd name="T23" fmla="*/ 9504 h 59"/>
                    <a:gd name="T24" fmla="+- 0 3519 3476"/>
                    <a:gd name="T25" fmla="*/ T24 w 59"/>
                    <a:gd name="T26" fmla="+- 0 9501 9446"/>
                    <a:gd name="T27" fmla="*/ 9501 h 59"/>
                    <a:gd name="T28" fmla="+- 0 3531 3476"/>
                    <a:gd name="T29" fmla="*/ T28 w 59"/>
                    <a:gd name="T30" fmla="+- 0 9491 9446"/>
                    <a:gd name="T31" fmla="*/ 9491 h 59"/>
                    <a:gd name="T32" fmla="+- 0 3534 3476"/>
                    <a:gd name="T33" fmla="*/ T32 w 59"/>
                    <a:gd name="T34" fmla="+- 0 9484 9446"/>
                    <a:gd name="T35" fmla="*/ 9484 h 59"/>
                    <a:gd name="T36" fmla="+- 0 3535 3476"/>
                    <a:gd name="T37" fmla="*/ T36 w 59"/>
                    <a:gd name="T38" fmla="+- 0 9468 9446"/>
                    <a:gd name="T39" fmla="*/ 9468 h 59"/>
                    <a:gd name="T40" fmla="+- 0 3532 3476"/>
                    <a:gd name="T41" fmla="*/ T40 w 59"/>
                    <a:gd name="T42" fmla="+- 0 9461 9446"/>
                    <a:gd name="T43" fmla="*/ 9461 h 59"/>
                    <a:gd name="T44" fmla="+- 0 3521 3476"/>
                    <a:gd name="T45" fmla="*/ T44 w 59"/>
                    <a:gd name="T46" fmla="+- 0 9449 9446"/>
                    <a:gd name="T47" fmla="*/ 9449 h 59"/>
                    <a:gd name="T48" fmla="+- 0 3515 3476"/>
                    <a:gd name="T49" fmla="*/ T48 w 59"/>
                    <a:gd name="T50" fmla="+- 0 9446 9446"/>
                    <a:gd name="T51" fmla="*/ 9446 h 59"/>
                    <a:gd name="T52" fmla="+- 0 3498 3476"/>
                    <a:gd name="T53" fmla="*/ T52 w 59"/>
                    <a:gd name="T54" fmla="+- 0 9446 9446"/>
                    <a:gd name="T55" fmla="*/ 944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4"/>
                      </a:lnTo>
                      <a:lnTo>
                        <a:pt x="20" y="58"/>
                      </a:lnTo>
                      <a:lnTo>
                        <a:pt x="36" y="58"/>
                      </a:lnTo>
                      <a:lnTo>
                        <a:pt x="43" y="55"/>
                      </a:lnTo>
                      <a:lnTo>
                        <a:pt x="55" y="45"/>
                      </a:lnTo>
                      <a:lnTo>
                        <a:pt x="58" y="38"/>
                      </a:lnTo>
                      <a:lnTo>
                        <a:pt x="59" y="22"/>
                      </a:lnTo>
                      <a:lnTo>
                        <a:pt x="56" y="15"/>
                      </a:lnTo>
                      <a:lnTo>
                        <a:pt x="45" y="3"/>
                      </a:lnTo>
                      <a:lnTo>
                        <a:pt x="39"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434">
                <a:extLst>
                  <a:ext uri="{FF2B5EF4-FFF2-40B4-BE49-F238E27FC236}">
                    <a16:creationId xmlns:a16="http://schemas.microsoft.com/office/drawing/2014/main" id="{427D9C5D-FD55-1D45-B97D-E636188A1092}"/>
                  </a:ext>
                </a:extLst>
              </p:cNvPr>
              <p:cNvGrpSpPr>
                <a:grpSpLocks/>
              </p:cNvGrpSpPr>
              <p:nvPr/>
            </p:nvGrpSpPr>
            <p:grpSpPr bwMode="auto">
              <a:xfrm>
                <a:off x="3471" y="9586"/>
                <a:ext cx="59" cy="59"/>
                <a:chOff x="3471" y="9586"/>
                <a:chExt cx="59" cy="59"/>
              </a:xfrm>
            </p:grpSpPr>
            <p:sp>
              <p:nvSpPr>
                <p:cNvPr id="158" name="Freeform 435">
                  <a:extLst>
                    <a:ext uri="{FF2B5EF4-FFF2-40B4-BE49-F238E27FC236}">
                      <a16:creationId xmlns:a16="http://schemas.microsoft.com/office/drawing/2014/main" id="{8518E813-1FA9-7740-B628-B9D158C89EFD}"/>
                    </a:ext>
                  </a:extLst>
                </p:cNvPr>
                <p:cNvSpPr>
                  <a:spLocks/>
                </p:cNvSpPr>
                <p:nvPr/>
              </p:nvSpPr>
              <p:spPr bwMode="auto">
                <a:xfrm>
                  <a:off x="3471" y="9586"/>
                  <a:ext cx="59" cy="59"/>
                </a:xfrm>
                <a:custGeom>
                  <a:avLst/>
                  <a:gdLst>
                    <a:gd name="T0" fmla="+- 0 3494 3471"/>
                    <a:gd name="T1" fmla="*/ T0 w 59"/>
                    <a:gd name="T2" fmla="+- 0 9586 9586"/>
                    <a:gd name="T3" fmla="*/ 9586 h 59"/>
                    <a:gd name="T4" fmla="+- 0 3471 3471"/>
                    <a:gd name="T5" fmla="*/ T4 w 59"/>
                    <a:gd name="T6" fmla="+- 0 9622 9586"/>
                    <a:gd name="T7" fmla="*/ 9622 h 59"/>
                    <a:gd name="T8" fmla="+- 0 3474 3471"/>
                    <a:gd name="T9" fmla="*/ T8 w 59"/>
                    <a:gd name="T10" fmla="+- 0 9629 9586"/>
                    <a:gd name="T11" fmla="*/ 9629 h 59"/>
                    <a:gd name="T12" fmla="+- 0 3485 3471"/>
                    <a:gd name="T13" fmla="*/ T12 w 59"/>
                    <a:gd name="T14" fmla="+- 0 9641 9586"/>
                    <a:gd name="T15" fmla="*/ 9641 h 59"/>
                    <a:gd name="T16" fmla="+- 0 3492 3471"/>
                    <a:gd name="T17" fmla="*/ T16 w 59"/>
                    <a:gd name="T18" fmla="+- 0 9644 9586"/>
                    <a:gd name="T19" fmla="*/ 9644 h 59"/>
                    <a:gd name="T20" fmla="+- 0 3508 3471"/>
                    <a:gd name="T21" fmla="*/ T20 w 59"/>
                    <a:gd name="T22" fmla="+- 0 9644 9586"/>
                    <a:gd name="T23" fmla="*/ 9644 h 59"/>
                    <a:gd name="T24" fmla="+- 0 3515 3471"/>
                    <a:gd name="T25" fmla="*/ T24 w 59"/>
                    <a:gd name="T26" fmla="+- 0 9642 9586"/>
                    <a:gd name="T27" fmla="*/ 9642 h 59"/>
                    <a:gd name="T28" fmla="+- 0 3526 3471"/>
                    <a:gd name="T29" fmla="*/ T28 w 59"/>
                    <a:gd name="T30" fmla="+- 0 9631 9586"/>
                    <a:gd name="T31" fmla="*/ 9631 h 59"/>
                    <a:gd name="T32" fmla="+- 0 3529 3471"/>
                    <a:gd name="T33" fmla="*/ T32 w 59"/>
                    <a:gd name="T34" fmla="+- 0 9624 9586"/>
                    <a:gd name="T35" fmla="*/ 9624 h 59"/>
                    <a:gd name="T36" fmla="+- 0 3530 3471"/>
                    <a:gd name="T37" fmla="*/ T36 w 59"/>
                    <a:gd name="T38" fmla="+- 0 9608 9586"/>
                    <a:gd name="T39" fmla="*/ 9608 h 59"/>
                    <a:gd name="T40" fmla="+- 0 3527 3471"/>
                    <a:gd name="T41" fmla="*/ T40 w 59"/>
                    <a:gd name="T42" fmla="+- 0 9601 9586"/>
                    <a:gd name="T43" fmla="*/ 9601 h 59"/>
                    <a:gd name="T44" fmla="+- 0 3516 3471"/>
                    <a:gd name="T45" fmla="*/ T44 w 59"/>
                    <a:gd name="T46" fmla="+- 0 9590 9586"/>
                    <a:gd name="T47" fmla="*/ 9590 h 59"/>
                    <a:gd name="T48" fmla="+- 0 3510 3471"/>
                    <a:gd name="T49" fmla="*/ T48 w 59"/>
                    <a:gd name="T50" fmla="+- 0 9586 9586"/>
                    <a:gd name="T51" fmla="*/ 9586 h 59"/>
                    <a:gd name="T52" fmla="+- 0 3494 3471"/>
                    <a:gd name="T53" fmla="*/ T52 w 59"/>
                    <a:gd name="T54" fmla="+- 0 9586 9586"/>
                    <a:gd name="T55" fmla="*/ 958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3" y="0"/>
                      </a:moveTo>
                      <a:lnTo>
                        <a:pt x="0" y="36"/>
                      </a:lnTo>
                      <a:lnTo>
                        <a:pt x="3" y="43"/>
                      </a:lnTo>
                      <a:lnTo>
                        <a:pt x="14" y="55"/>
                      </a:lnTo>
                      <a:lnTo>
                        <a:pt x="21" y="58"/>
                      </a:lnTo>
                      <a:lnTo>
                        <a:pt x="37" y="58"/>
                      </a:lnTo>
                      <a:lnTo>
                        <a:pt x="44" y="56"/>
                      </a:lnTo>
                      <a:lnTo>
                        <a:pt x="55" y="45"/>
                      </a:lnTo>
                      <a:lnTo>
                        <a:pt x="58" y="38"/>
                      </a:lnTo>
                      <a:lnTo>
                        <a:pt x="59" y="22"/>
                      </a:lnTo>
                      <a:lnTo>
                        <a:pt x="56" y="15"/>
                      </a:lnTo>
                      <a:lnTo>
                        <a:pt x="45" y="4"/>
                      </a:lnTo>
                      <a:lnTo>
                        <a:pt x="39" y="0"/>
                      </a:lnTo>
                      <a:lnTo>
                        <a:pt x="2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436">
                <a:extLst>
                  <a:ext uri="{FF2B5EF4-FFF2-40B4-BE49-F238E27FC236}">
                    <a16:creationId xmlns:a16="http://schemas.microsoft.com/office/drawing/2014/main" id="{D8597CFA-072B-6F43-9098-18E0B5A747ED}"/>
                  </a:ext>
                </a:extLst>
              </p:cNvPr>
              <p:cNvGrpSpPr>
                <a:grpSpLocks/>
              </p:cNvGrpSpPr>
              <p:nvPr/>
            </p:nvGrpSpPr>
            <p:grpSpPr bwMode="auto">
              <a:xfrm>
                <a:off x="3467" y="9726"/>
                <a:ext cx="59" cy="59"/>
                <a:chOff x="3467" y="9726"/>
                <a:chExt cx="59" cy="59"/>
              </a:xfrm>
            </p:grpSpPr>
            <p:sp>
              <p:nvSpPr>
                <p:cNvPr id="157" name="Freeform 437">
                  <a:extLst>
                    <a:ext uri="{FF2B5EF4-FFF2-40B4-BE49-F238E27FC236}">
                      <a16:creationId xmlns:a16="http://schemas.microsoft.com/office/drawing/2014/main" id="{8129C0C4-81E3-5F43-9E2E-6B7BEE60431B}"/>
                    </a:ext>
                  </a:extLst>
                </p:cNvPr>
                <p:cNvSpPr>
                  <a:spLocks/>
                </p:cNvSpPr>
                <p:nvPr/>
              </p:nvSpPr>
              <p:spPr bwMode="auto">
                <a:xfrm>
                  <a:off x="3467" y="9726"/>
                  <a:ext cx="59" cy="59"/>
                </a:xfrm>
                <a:custGeom>
                  <a:avLst/>
                  <a:gdLst>
                    <a:gd name="T0" fmla="+- 0 3489 3467"/>
                    <a:gd name="T1" fmla="*/ T0 w 59"/>
                    <a:gd name="T2" fmla="+- 0 9726 9726"/>
                    <a:gd name="T3" fmla="*/ 9726 h 59"/>
                    <a:gd name="T4" fmla="+- 0 3482 3467"/>
                    <a:gd name="T5" fmla="*/ T4 w 59"/>
                    <a:gd name="T6" fmla="+- 0 9729 9726"/>
                    <a:gd name="T7" fmla="*/ 9729 h 59"/>
                    <a:gd name="T8" fmla="+- 0 3470 3467"/>
                    <a:gd name="T9" fmla="*/ T8 w 59"/>
                    <a:gd name="T10" fmla="+- 0 9740 9726"/>
                    <a:gd name="T11" fmla="*/ 9740 h 59"/>
                    <a:gd name="T12" fmla="+- 0 3467 3467"/>
                    <a:gd name="T13" fmla="*/ T12 w 59"/>
                    <a:gd name="T14" fmla="+- 0 9746 9726"/>
                    <a:gd name="T15" fmla="*/ 9746 h 59"/>
                    <a:gd name="T16" fmla="+- 0 3467 3467"/>
                    <a:gd name="T17" fmla="*/ T16 w 59"/>
                    <a:gd name="T18" fmla="+- 0 9763 9726"/>
                    <a:gd name="T19" fmla="*/ 9763 h 59"/>
                    <a:gd name="T20" fmla="+- 0 3469 3467"/>
                    <a:gd name="T21" fmla="*/ T20 w 59"/>
                    <a:gd name="T22" fmla="+- 0 9770 9726"/>
                    <a:gd name="T23" fmla="*/ 9770 h 59"/>
                    <a:gd name="T24" fmla="+- 0 3474 3467"/>
                    <a:gd name="T25" fmla="*/ T24 w 59"/>
                    <a:gd name="T26" fmla="+- 0 9775 9726"/>
                    <a:gd name="T27" fmla="*/ 9775 h 59"/>
                    <a:gd name="T28" fmla="+- 0 3480 3467"/>
                    <a:gd name="T29" fmla="*/ T28 w 59"/>
                    <a:gd name="T30" fmla="+- 0 9781 9726"/>
                    <a:gd name="T31" fmla="*/ 9781 h 59"/>
                    <a:gd name="T32" fmla="+- 0 3487 3467"/>
                    <a:gd name="T33" fmla="*/ T32 w 59"/>
                    <a:gd name="T34" fmla="+- 0 9784 9726"/>
                    <a:gd name="T35" fmla="*/ 9784 h 59"/>
                    <a:gd name="T36" fmla="+- 0 3503 3467"/>
                    <a:gd name="T37" fmla="*/ T36 w 59"/>
                    <a:gd name="T38" fmla="+- 0 9785 9726"/>
                    <a:gd name="T39" fmla="*/ 9785 h 59"/>
                    <a:gd name="T40" fmla="+- 0 3510 3467"/>
                    <a:gd name="T41" fmla="*/ T40 w 59"/>
                    <a:gd name="T42" fmla="+- 0 9782 9726"/>
                    <a:gd name="T43" fmla="*/ 9782 h 59"/>
                    <a:gd name="T44" fmla="+- 0 3521 3467"/>
                    <a:gd name="T45" fmla="*/ T44 w 59"/>
                    <a:gd name="T46" fmla="+- 0 9771 9726"/>
                    <a:gd name="T47" fmla="*/ 9771 h 59"/>
                    <a:gd name="T48" fmla="+- 0 3525 3467"/>
                    <a:gd name="T49" fmla="*/ T48 w 59"/>
                    <a:gd name="T50" fmla="+- 0 9765 9726"/>
                    <a:gd name="T51" fmla="*/ 9765 h 59"/>
                    <a:gd name="T52" fmla="+- 0 3525 3467"/>
                    <a:gd name="T53" fmla="*/ T52 w 59"/>
                    <a:gd name="T54" fmla="+- 0 9749 9726"/>
                    <a:gd name="T55" fmla="*/ 9749 h 59"/>
                    <a:gd name="T56" fmla="+- 0 3522 3467"/>
                    <a:gd name="T57" fmla="*/ T56 w 59"/>
                    <a:gd name="T58" fmla="+- 0 9742 9726"/>
                    <a:gd name="T59" fmla="*/ 9742 h 59"/>
                    <a:gd name="T60" fmla="+- 0 3511 3467"/>
                    <a:gd name="T61" fmla="*/ T60 w 59"/>
                    <a:gd name="T62" fmla="+- 0 9730 9726"/>
                    <a:gd name="T63" fmla="*/ 9730 h 59"/>
                    <a:gd name="T64" fmla="+- 0 3505 3467"/>
                    <a:gd name="T65" fmla="*/ T64 w 59"/>
                    <a:gd name="T66" fmla="+- 0 9727 9726"/>
                    <a:gd name="T67" fmla="*/ 9727 h 59"/>
                    <a:gd name="T68" fmla="+- 0 3489 3467"/>
                    <a:gd name="T69" fmla="*/ T68 w 59"/>
                    <a:gd name="T70" fmla="+- 0 9726 9726"/>
                    <a:gd name="T71" fmla="*/ 9726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4"/>
                      </a:lnTo>
                      <a:lnTo>
                        <a:pt x="0" y="20"/>
                      </a:lnTo>
                      <a:lnTo>
                        <a:pt x="0" y="37"/>
                      </a:lnTo>
                      <a:lnTo>
                        <a:pt x="2" y="44"/>
                      </a:lnTo>
                      <a:lnTo>
                        <a:pt x="7" y="49"/>
                      </a:lnTo>
                      <a:lnTo>
                        <a:pt x="13" y="55"/>
                      </a:lnTo>
                      <a:lnTo>
                        <a:pt x="20" y="58"/>
                      </a:lnTo>
                      <a:lnTo>
                        <a:pt x="36" y="59"/>
                      </a:lnTo>
                      <a:lnTo>
                        <a:pt x="43" y="56"/>
                      </a:lnTo>
                      <a:lnTo>
                        <a:pt x="54" y="45"/>
                      </a:lnTo>
                      <a:lnTo>
                        <a:pt x="58" y="39"/>
                      </a:lnTo>
                      <a:lnTo>
                        <a:pt x="58" y="23"/>
                      </a:lnTo>
                      <a:lnTo>
                        <a:pt x="55" y="16"/>
                      </a:lnTo>
                      <a:lnTo>
                        <a:pt x="44"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438">
                <a:extLst>
                  <a:ext uri="{FF2B5EF4-FFF2-40B4-BE49-F238E27FC236}">
                    <a16:creationId xmlns:a16="http://schemas.microsoft.com/office/drawing/2014/main" id="{BF7A0DFA-8EFA-3F4F-AAF7-51ACD7F7FDAF}"/>
                  </a:ext>
                </a:extLst>
              </p:cNvPr>
              <p:cNvGrpSpPr>
                <a:grpSpLocks/>
              </p:cNvGrpSpPr>
              <p:nvPr/>
            </p:nvGrpSpPr>
            <p:grpSpPr bwMode="auto">
              <a:xfrm>
                <a:off x="3462" y="9867"/>
                <a:ext cx="59" cy="59"/>
                <a:chOff x="3462" y="9867"/>
                <a:chExt cx="59" cy="59"/>
              </a:xfrm>
            </p:grpSpPr>
            <p:sp>
              <p:nvSpPr>
                <p:cNvPr id="156" name="Freeform 439">
                  <a:extLst>
                    <a:ext uri="{FF2B5EF4-FFF2-40B4-BE49-F238E27FC236}">
                      <a16:creationId xmlns:a16="http://schemas.microsoft.com/office/drawing/2014/main" id="{F0806BE8-E0C3-A647-9F0B-1F6E725E86BE}"/>
                    </a:ext>
                  </a:extLst>
                </p:cNvPr>
                <p:cNvSpPr>
                  <a:spLocks/>
                </p:cNvSpPr>
                <p:nvPr/>
              </p:nvSpPr>
              <p:spPr bwMode="auto">
                <a:xfrm>
                  <a:off x="3462" y="9867"/>
                  <a:ext cx="59" cy="59"/>
                </a:xfrm>
                <a:custGeom>
                  <a:avLst/>
                  <a:gdLst>
                    <a:gd name="T0" fmla="+- 0 3484 3462"/>
                    <a:gd name="T1" fmla="*/ T0 w 59"/>
                    <a:gd name="T2" fmla="+- 0 9867 9867"/>
                    <a:gd name="T3" fmla="*/ 9867 h 59"/>
                    <a:gd name="T4" fmla="+- 0 3477 3462"/>
                    <a:gd name="T5" fmla="*/ T4 w 59"/>
                    <a:gd name="T6" fmla="+- 0 9869 9867"/>
                    <a:gd name="T7" fmla="*/ 9869 h 59"/>
                    <a:gd name="T8" fmla="+- 0 3465 3462"/>
                    <a:gd name="T9" fmla="*/ T8 w 59"/>
                    <a:gd name="T10" fmla="+- 0 9880 9867"/>
                    <a:gd name="T11" fmla="*/ 9880 h 59"/>
                    <a:gd name="T12" fmla="+- 0 3462 3462"/>
                    <a:gd name="T13" fmla="*/ T12 w 59"/>
                    <a:gd name="T14" fmla="+- 0 9887 9867"/>
                    <a:gd name="T15" fmla="*/ 9887 h 59"/>
                    <a:gd name="T16" fmla="+- 0 3462 3462"/>
                    <a:gd name="T17" fmla="*/ T16 w 59"/>
                    <a:gd name="T18" fmla="+- 0 9903 9867"/>
                    <a:gd name="T19" fmla="*/ 9903 h 59"/>
                    <a:gd name="T20" fmla="+- 0 3464 3462"/>
                    <a:gd name="T21" fmla="*/ T20 w 59"/>
                    <a:gd name="T22" fmla="+- 0 9910 9867"/>
                    <a:gd name="T23" fmla="*/ 9910 h 59"/>
                    <a:gd name="T24" fmla="+- 0 3470 3462"/>
                    <a:gd name="T25" fmla="*/ T24 w 59"/>
                    <a:gd name="T26" fmla="+- 0 9916 9867"/>
                    <a:gd name="T27" fmla="*/ 9916 h 59"/>
                    <a:gd name="T28" fmla="+- 0 3475 3462"/>
                    <a:gd name="T29" fmla="*/ T28 w 59"/>
                    <a:gd name="T30" fmla="+- 0 9922 9867"/>
                    <a:gd name="T31" fmla="*/ 9922 h 59"/>
                    <a:gd name="T32" fmla="+- 0 3482 3462"/>
                    <a:gd name="T33" fmla="*/ T32 w 59"/>
                    <a:gd name="T34" fmla="+- 0 9925 9867"/>
                    <a:gd name="T35" fmla="*/ 9925 h 59"/>
                    <a:gd name="T36" fmla="+- 0 3498 3462"/>
                    <a:gd name="T37" fmla="*/ T36 w 59"/>
                    <a:gd name="T38" fmla="+- 0 9925 9867"/>
                    <a:gd name="T39" fmla="*/ 9925 h 59"/>
                    <a:gd name="T40" fmla="+- 0 3505 3462"/>
                    <a:gd name="T41" fmla="*/ T40 w 59"/>
                    <a:gd name="T42" fmla="+- 0 9923 9867"/>
                    <a:gd name="T43" fmla="*/ 9923 h 59"/>
                    <a:gd name="T44" fmla="+- 0 3517 3462"/>
                    <a:gd name="T45" fmla="*/ T44 w 59"/>
                    <a:gd name="T46" fmla="+- 0 9912 9867"/>
                    <a:gd name="T47" fmla="*/ 9912 h 59"/>
                    <a:gd name="T48" fmla="+- 0 3520 3462"/>
                    <a:gd name="T49" fmla="*/ T48 w 59"/>
                    <a:gd name="T50" fmla="+- 0 9905 9867"/>
                    <a:gd name="T51" fmla="*/ 9905 h 59"/>
                    <a:gd name="T52" fmla="+- 0 3520 3462"/>
                    <a:gd name="T53" fmla="*/ T52 w 59"/>
                    <a:gd name="T54" fmla="+- 0 9889 9867"/>
                    <a:gd name="T55" fmla="*/ 9889 h 59"/>
                    <a:gd name="T56" fmla="+- 0 3518 3462"/>
                    <a:gd name="T57" fmla="*/ T56 w 59"/>
                    <a:gd name="T58" fmla="+- 0 9882 9867"/>
                    <a:gd name="T59" fmla="*/ 9882 h 59"/>
                    <a:gd name="T60" fmla="+- 0 3507 3462"/>
                    <a:gd name="T61" fmla="*/ T60 w 59"/>
                    <a:gd name="T62" fmla="+- 0 9870 9867"/>
                    <a:gd name="T63" fmla="*/ 9870 h 59"/>
                    <a:gd name="T64" fmla="+- 0 3500 3462"/>
                    <a:gd name="T65" fmla="*/ T64 w 59"/>
                    <a:gd name="T66" fmla="+- 0 9867 9867"/>
                    <a:gd name="T67" fmla="*/ 9867 h 59"/>
                    <a:gd name="T68" fmla="+- 0 3484 3462"/>
                    <a:gd name="T69" fmla="*/ T68 w 59"/>
                    <a:gd name="T70" fmla="+- 0 9867 9867"/>
                    <a:gd name="T71" fmla="*/ 986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2"/>
                      </a:lnTo>
                      <a:lnTo>
                        <a:pt x="3" y="13"/>
                      </a:lnTo>
                      <a:lnTo>
                        <a:pt x="0" y="20"/>
                      </a:lnTo>
                      <a:lnTo>
                        <a:pt x="0" y="36"/>
                      </a:lnTo>
                      <a:lnTo>
                        <a:pt x="2" y="43"/>
                      </a:lnTo>
                      <a:lnTo>
                        <a:pt x="8" y="49"/>
                      </a:lnTo>
                      <a:lnTo>
                        <a:pt x="13" y="55"/>
                      </a:lnTo>
                      <a:lnTo>
                        <a:pt x="20" y="58"/>
                      </a:lnTo>
                      <a:lnTo>
                        <a:pt x="36" y="58"/>
                      </a:lnTo>
                      <a:lnTo>
                        <a:pt x="43" y="56"/>
                      </a:lnTo>
                      <a:lnTo>
                        <a:pt x="55" y="45"/>
                      </a:lnTo>
                      <a:lnTo>
                        <a:pt x="58" y="38"/>
                      </a:lnTo>
                      <a:lnTo>
                        <a:pt x="58"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440">
                <a:extLst>
                  <a:ext uri="{FF2B5EF4-FFF2-40B4-BE49-F238E27FC236}">
                    <a16:creationId xmlns:a16="http://schemas.microsoft.com/office/drawing/2014/main" id="{0BAA306E-AC7D-8E44-8558-30734D04661B}"/>
                  </a:ext>
                </a:extLst>
              </p:cNvPr>
              <p:cNvGrpSpPr>
                <a:grpSpLocks/>
              </p:cNvGrpSpPr>
              <p:nvPr/>
            </p:nvGrpSpPr>
            <p:grpSpPr bwMode="auto">
              <a:xfrm>
                <a:off x="3457" y="10007"/>
                <a:ext cx="59" cy="59"/>
                <a:chOff x="3457" y="10007"/>
                <a:chExt cx="59" cy="59"/>
              </a:xfrm>
            </p:grpSpPr>
            <p:sp>
              <p:nvSpPr>
                <p:cNvPr id="155" name="Freeform 441">
                  <a:extLst>
                    <a:ext uri="{FF2B5EF4-FFF2-40B4-BE49-F238E27FC236}">
                      <a16:creationId xmlns:a16="http://schemas.microsoft.com/office/drawing/2014/main" id="{7ED82B54-CFD5-FD48-9202-CE5BD2543CCA}"/>
                    </a:ext>
                  </a:extLst>
                </p:cNvPr>
                <p:cNvSpPr>
                  <a:spLocks/>
                </p:cNvSpPr>
                <p:nvPr/>
              </p:nvSpPr>
              <p:spPr bwMode="auto">
                <a:xfrm>
                  <a:off x="3457" y="10007"/>
                  <a:ext cx="59" cy="59"/>
                </a:xfrm>
                <a:custGeom>
                  <a:avLst/>
                  <a:gdLst>
                    <a:gd name="T0" fmla="+- 0 3479 3457"/>
                    <a:gd name="T1" fmla="*/ T0 w 59"/>
                    <a:gd name="T2" fmla="+- 0 10007 10007"/>
                    <a:gd name="T3" fmla="*/ 10007 h 59"/>
                    <a:gd name="T4" fmla="+- 0 3472 3457"/>
                    <a:gd name="T5" fmla="*/ T4 w 59"/>
                    <a:gd name="T6" fmla="+- 0 10010 10007"/>
                    <a:gd name="T7" fmla="*/ 10010 h 59"/>
                    <a:gd name="T8" fmla="+- 0 3460 3457"/>
                    <a:gd name="T9" fmla="*/ T8 w 59"/>
                    <a:gd name="T10" fmla="+- 0 10020 10007"/>
                    <a:gd name="T11" fmla="*/ 10020 h 59"/>
                    <a:gd name="T12" fmla="+- 0 3457 3457"/>
                    <a:gd name="T13" fmla="*/ T12 w 59"/>
                    <a:gd name="T14" fmla="+- 0 10027 10007"/>
                    <a:gd name="T15" fmla="*/ 10027 h 59"/>
                    <a:gd name="T16" fmla="+- 0 3457 3457"/>
                    <a:gd name="T17" fmla="*/ T16 w 59"/>
                    <a:gd name="T18" fmla="+- 0 10043 10007"/>
                    <a:gd name="T19" fmla="*/ 10043 h 59"/>
                    <a:gd name="T20" fmla="+- 0 3459 3457"/>
                    <a:gd name="T21" fmla="*/ T20 w 59"/>
                    <a:gd name="T22" fmla="+- 0 10050 10007"/>
                    <a:gd name="T23" fmla="*/ 10050 h 59"/>
                    <a:gd name="T24" fmla="+- 0 3465 3457"/>
                    <a:gd name="T25" fmla="*/ T24 w 59"/>
                    <a:gd name="T26" fmla="+- 0 10056 10007"/>
                    <a:gd name="T27" fmla="*/ 10056 h 59"/>
                    <a:gd name="T28" fmla="+- 0 3470 3457"/>
                    <a:gd name="T29" fmla="*/ T28 w 59"/>
                    <a:gd name="T30" fmla="+- 0 10062 10007"/>
                    <a:gd name="T31" fmla="*/ 10062 h 59"/>
                    <a:gd name="T32" fmla="+- 0 3477 3457"/>
                    <a:gd name="T33" fmla="*/ T32 w 59"/>
                    <a:gd name="T34" fmla="+- 0 10065 10007"/>
                    <a:gd name="T35" fmla="*/ 10065 h 59"/>
                    <a:gd name="T36" fmla="+- 0 3493 3457"/>
                    <a:gd name="T37" fmla="*/ T36 w 59"/>
                    <a:gd name="T38" fmla="+- 0 10066 10007"/>
                    <a:gd name="T39" fmla="*/ 10066 h 59"/>
                    <a:gd name="T40" fmla="+- 0 3500 3457"/>
                    <a:gd name="T41" fmla="*/ T40 w 59"/>
                    <a:gd name="T42" fmla="+- 0 10063 10007"/>
                    <a:gd name="T43" fmla="*/ 10063 h 59"/>
                    <a:gd name="T44" fmla="+- 0 3512 3457"/>
                    <a:gd name="T45" fmla="*/ T44 w 59"/>
                    <a:gd name="T46" fmla="+- 0 10052 10007"/>
                    <a:gd name="T47" fmla="*/ 10052 h 59"/>
                    <a:gd name="T48" fmla="+- 0 3515 3457"/>
                    <a:gd name="T49" fmla="*/ T48 w 59"/>
                    <a:gd name="T50" fmla="+- 0 10045 10007"/>
                    <a:gd name="T51" fmla="*/ 10045 h 59"/>
                    <a:gd name="T52" fmla="+- 0 3515 3457"/>
                    <a:gd name="T53" fmla="*/ T52 w 59"/>
                    <a:gd name="T54" fmla="+- 0 10029 10007"/>
                    <a:gd name="T55" fmla="*/ 10029 h 59"/>
                    <a:gd name="T56" fmla="+- 0 3513 3457"/>
                    <a:gd name="T57" fmla="*/ T56 w 59"/>
                    <a:gd name="T58" fmla="+- 0 10022 10007"/>
                    <a:gd name="T59" fmla="*/ 10022 h 59"/>
                    <a:gd name="T60" fmla="+- 0 3502 3457"/>
                    <a:gd name="T61" fmla="*/ T60 w 59"/>
                    <a:gd name="T62" fmla="+- 0 10011 10007"/>
                    <a:gd name="T63" fmla="*/ 10011 h 59"/>
                    <a:gd name="T64" fmla="+- 0 3495 3457"/>
                    <a:gd name="T65" fmla="*/ T64 w 59"/>
                    <a:gd name="T66" fmla="+- 0 10008 10007"/>
                    <a:gd name="T67" fmla="*/ 10008 h 59"/>
                    <a:gd name="T68" fmla="+- 0 3479 3457"/>
                    <a:gd name="T69" fmla="*/ T68 w 59"/>
                    <a:gd name="T70" fmla="+- 0 10007 10007"/>
                    <a:gd name="T71" fmla="*/ 1000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 h="59">
                      <a:moveTo>
                        <a:pt x="22" y="0"/>
                      </a:moveTo>
                      <a:lnTo>
                        <a:pt x="15" y="3"/>
                      </a:lnTo>
                      <a:lnTo>
                        <a:pt x="3" y="13"/>
                      </a:lnTo>
                      <a:lnTo>
                        <a:pt x="0" y="20"/>
                      </a:lnTo>
                      <a:lnTo>
                        <a:pt x="0" y="36"/>
                      </a:lnTo>
                      <a:lnTo>
                        <a:pt x="2" y="43"/>
                      </a:lnTo>
                      <a:lnTo>
                        <a:pt x="8" y="49"/>
                      </a:lnTo>
                      <a:lnTo>
                        <a:pt x="13" y="55"/>
                      </a:lnTo>
                      <a:lnTo>
                        <a:pt x="20" y="58"/>
                      </a:lnTo>
                      <a:lnTo>
                        <a:pt x="36" y="59"/>
                      </a:lnTo>
                      <a:lnTo>
                        <a:pt x="43" y="56"/>
                      </a:lnTo>
                      <a:lnTo>
                        <a:pt x="55" y="45"/>
                      </a:lnTo>
                      <a:lnTo>
                        <a:pt x="58" y="38"/>
                      </a:lnTo>
                      <a:lnTo>
                        <a:pt x="58" y="22"/>
                      </a:lnTo>
                      <a:lnTo>
                        <a:pt x="56" y="15"/>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442">
                <a:extLst>
                  <a:ext uri="{FF2B5EF4-FFF2-40B4-BE49-F238E27FC236}">
                    <a16:creationId xmlns:a16="http://schemas.microsoft.com/office/drawing/2014/main" id="{363FB992-05CF-AB45-8D33-95EDE849276D}"/>
                  </a:ext>
                </a:extLst>
              </p:cNvPr>
              <p:cNvGrpSpPr>
                <a:grpSpLocks/>
              </p:cNvGrpSpPr>
              <p:nvPr/>
            </p:nvGrpSpPr>
            <p:grpSpPr bwMode="auto">
              <a:xfrm>
                <a:off x="3452" y="10147"/>
                <a:ext cx="59" cy="59"/>
                <a:chOff x="3452" y="10147"/>
                <a:chExt cx="59" cy="59"/>
              </a:xfrm>
            </p:grpSpPr>
            <p:sp>
              <p:nvSpPr>
                <p:cNvPr id="154" name="Freeform 443">
                  <a:extLst>
                    <a:ext uri="{FF2B5EF4-FFF2-40B4-BE49-F238E27FC236}">
                      <a16:creationId xmlns:a16="http://schemas.microsoft.com/office/drawing/2014/main" id="{685888DA-2B20-1D48-B3BD-E88ACFF35887}"/>
                    </a:ext>
                  </a:extLst>
                </p:cNvPr>
                <p:cNvSpPr>
                  <a:spLocks/>
                </p:cNvSpPr>
                <p:nvPr/>
              </p:nvSpPr>
              <p:spPr bwMode="auto">
                <a:xfrm>
                  <a:off x="3452" y="10147"/>
                  <a:ext cx="59" cy="59"/>
                </a:xfrm>
                <a:custGeom>
                  <a:avLst/>
                  <a:gdLst>
                    <a:gd name="T0" fmla="+- 0 3474 3452"/>
                    <a:gd name="T1" fmla="*/ T0 w 59"/>
                    <a:gd name="T2" fmla="+- 0 10147 10147"/>
                    <a:gd name="T3" fmla="*/ 10147 h 59"/>
                    <a:gd name="T4" fmla="+- 0 3467 3452"/>
                    <a:gd name="T5" fmla="*/ T4 w 59"/>
                    <a:gd name="T6" fmla="+- 0 10150 10147"/>
                    <a:gd name="T7" fmla="*/ 10150 h 59"/>
                    <a:gd name="T8" fmla="+- 0 3456 3452"/>
                    <a:gd name="T9" fmla="*/ T8 w 59"/>
                    <a:gd name="T10" fmla="+- 0 10161 10147"/>
                    <a:gd name="T11" fmla="*/ 10161 h 59"/>
                    <a:gd name="T12" fmla="+- 0 3453 3452"/>
                    <a:gd name="T13" fmla="*/ T12 w 59"/>
                    <a:gd name="T14" fmla="+- 0 10167 10147"/>
                    <a:gd name="T15" fmla="*/ 10167 h 59"/>
                    <a:gd name="T16" fmla="+- 0 3452 3452"/>
                    <a:gd name="T17" fmla="*/ T16 w 59"/>
                    <a:gd name="T18" fmla="+- 0 10184 10147"/>
                    <a:gd name="T19" fmla="*/ 10184 h 59"/>
                    <a:gd name="T20" fmla="+- 0 3455 3452"/>
                    <a:gd name="T21" fmla="*/ T20 w 59"/>
                    <a:gd name="T22" fmla="+- 0 10191 10147"/>
                    <a:gd name="T23" fmla="*/ 10191 h 59"/>
                    <a:gd name="T24" fmla="+- 0 3460 3452"/>
                    <a:gd name="T25" fmla="*/ T24 w 59"/>
                    <a:gd name="T26" fmla="+- 0 10196 10147"/>
                    <a:gd name="T27" fmla="*/ 10196 h 59"/>
                    <a:gd name="T28" fmla="+- 0 3465 3452"/>
                    <a:gd name="T29" fmla="*/ T28 w 59"/>
                    <a:gd name="T30" fmla="+- 0 10202 10147"/>
                    <a:gd name="T31" fmla="*/ 10202 h 59"/>
                    <a:gd name="T32" fmla="+- 0 3472 3452"/>
                    <a:gd name="T33" fmla="*/ T32 w 59"/>
                    <a:gd name="T34" fmla="+- 0 10205 10147"/>
                    <a:gd name="T35" fmla="*/ 10205 h 59"/>
                    <a:gd name="T36" fmla="+- 0 3488 3452"/>
                    <a:gd name="T37" fmla="*/ T36 w 59"/>
                    <a:gd name="T38" fmla="+- 0 10206 10147"/>
                    <a:gd name="T39" fmla="*/ 10206 h 59"/>
                    <a:gd name="T40" fmla="+- 0 3495 3452"/>
                    <a:gd name="T41" fmla="*/ T40 w 59"/>
                    <a:gd name="T42" fmla="+- 0 10203 10147"/>
                    <a:gd name="T43" fmla="*/ 10203 h 59"/>
                    <a:gd name="T44" fmla="+- 0 3507 3452"/>
                    <a:gd name="T45" fmla="*/ T44 w 59"/>
                    <a:gd name="T46" fmla="+- 0 10192 10147"/>
                    <a:gd name="T47" fmla="*/ 10192 h 59"/>
                    <a:gd name="T48" fmla="+- 0 3510 3452"/>
                    <a:gd name="T49" fmla="*/ T48 w 59"/>
                    <a:gd name="T50" fmla="+- 0 10186 10147"/>
                    <a:gd name="T51" fmla="*/ 10186 h 59"/>
                    <a:gd name="T52" fmla="+- 0 3510 3452"/>
                    <a:gd name="T53" fmla="*/ T52 w 59"/>
                    <a:gd name="T54" fmla="+- 0 10178 10147"/>
                    <a:gd name="T55" fmla="*/ 10178 h 59"/>
                    <a:gd name="T56" fmla="+- 0 3511 3452"/>
                    <a:gd name="T57" fmla="*/ T56 w 59"/>
                    <a:gd name="T58" fmla="+- 0 10170 10147"/>
                    <a:gd name="T59" fmla="*/ 10170 h 59"/>
                    <a:gd name="T60" fmla="+- 0 3508 3452"/>
                    <a:gd name="T61" fmla="*/ T60 w 59"/>
                    <a:gd name="T62" fmla="+- 0 10163 10147"/>
                    <a:gd name="T63" fmla="*/ 10163 h 59"/>
                    <a:gd name="T64" fmla="+- 0 3497 3452"/>
                    <a:gd name="T65" fmla="*/ T64 w 59"/>
                    <a:gd name="T66" fmla="+- 0 10151 10147"/>
                    <a:gd name="T67" fmla="*/ 10151 h 59"/>
                    <a:gd name="T68" fmla="+- 0 3490 3452"/>
                    <a:gd name="T69" fmla="*/ T68 w 59"/>
                    <a:gd name="T70" fmla="+- 0 10148 10147"/>
                    <a:gd name="T71" fmla="*/ 10148 h 59"/>
                    <a:gd name="T72" fmla="+- 0 3474 3452"/>
                    <a:gd name="T73" fmla="*/ T72 w 59"/>
                    <a:gd name="T74" fmla="+- 0 10147 10147"/>
                    <a:gd name="T75" fmla="*/ 10147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9" h="59">
                      <a:moveTo>
                        <a:pt x="22" y="0"/>
                      </a:moveTo>
                      <a:lnTo>
                        <a:pt x="15" y="3"/>
                      </a:lnTo>
                      <a:lnTo>
                        <a:pt x="4" y="14"/>
                      </a:lnTo>
                      <a:lnTo>
                        <a:pt x="1" y="20"/>
                      </a:lnTo>
                      <a:lnTo>
                        <a:pt x="0" y="37"/>
                      </a:lnTo>
                      <a:lnTo>
                        <a:pt x="3" y="44"/>
                      </a:lnTo>
                      <a:lnTo>
                        <a:pt x="8" y="49"/>
                      </a:lnTo>
                      <a:lnTo>
                        <a:pt x="13" y="55"/>
                      </a:lnTo>
                      <a:lnTo>
                        <a:pt x="20" y="58"/>
                      </a:lnTo>
                      <a:lnTo>
                        <a:pt x="36" y="59"/>
                      </a:lnTo>
                      <a:lnTo>
                        <a:pt x="43" y="56"/>
                      </a:lnTo>
                      <a:lnTo>
                        <a:pt x="55" y="45"/>
                      </a:lnTo>
                      <a:lnTo>
                        <a:pt x="58" y="39"/>
                      </a:lnTo>
                      <a:lnTo>
                        <a:pt x="58" y="31"/>
                      </a:lnTo>
                      <a:lnTo>
                        <a:pt x="59" y="23"/>
                      </a:lnTo>
                      <a:lnTo>
                        <a:pt x="56" y="16"/>
                      </a:lnTo>
                      <a:lnTo>
                        <a:pt x="45" y="4"/>
                      </a:lnTo>
                      <a:lnTo>
                        <a:pt x="38" y="1"/>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Group 444">
                <a:extLst>
                  <a:ext uri="{FF2B5EF4-FFF2-40B4-BE49-F238E27FC236}">
                    <a16:creationId xmlns:a16="http://schemas.microsoft.com/office/drawing/2014/main" id="{107A2991-A165-0F47-9FE6-A9C0C0BA7DA2}"/>
                  </a:ext>
                </a:extLst>
              </p:cNvPr>
              <p:cNvGrpSpPr>
                <a:grpSpLocks/>
              </p:cNvGrpSpPr>
              <p:nvPr/>
            </p:nvGrpSpPr>
            <p:grpSpPr bwMode="auto">
              <a:xfrm>
                <a:off x="3447" y="10288"/>
                <a:ext cx="59" cy="59"/>
                <a:chOff x="3447" y="10288"/>
                <a:chExt cx="59" cy="59"/>
              </a:xfrm>
            </p:grpSpPr>
            <p:sp>
              <p:nvSpPr>
                <p:cNvPr id="153" name="Freeform 445">
                  <a:extLst>
                    <a:ext uri="{FF2B5EF4-FFF2-40B4-BE49-F238E27FC236}">
                      <a16:creationId xmlns:a16="http://schemas.microsoft.com/office/drawing/2014/main" id="{D657452D-C4E5-1943-9889-F6E2C8D9FCF6}"/>
                    </a:ext>
                  </a:extLst>
                </p:cNvPr>
                <p:cNvSpPr>
                  <a:spLocks/>
                </p:cNvSpPr>
                <p:nvPr/>
              </p:nvSpPr>
              <p:spPr bwMode="auto">
                <a:xfrm>
                  <a:off x="3447" y="10288"/>
                  <a:ext cx="59" cy="59"/>
                </a:xfrm>
                <a:custGeom>
                  <a:avLst/>
                  <a:gdLst>
                    <a:gd name="T0" fmla="+- 0 3469 3447"/>
                    <a:gd name="T1" fmla="*/ T0 w 59"/>
                    <a:gd name="T2" fmla="+- 0 10288 10288"/>
                    <a:gd name="T3" fmla="*/ 10288 h 59"/>
                    <a:gd name="T4" fmla="+- 0 3447 3447"/>
                    <a:gd name="T5" fmla="*/ T4 w 59"/>
                    <a:gd name="T6" fmla="+- 0 10324 10288"/>
                    <a:gd name="T7" fmla="*/ 10324 h 59"/>
                    <a:gd name="T8" fmla="+- 0 3450 3447"/>
                    <a:gd name="T9" fmla="*/ T8 w 59"/>
                    <a:gd name="T10" fmla="+- 0 10331 10288"/>
                    <a:gd name="T11" fmla="*/ 10331 h 59"/>
                    <a:gd name="T12" fmla="+- 0 3461 3447"/>
                    <a:gd name="T13" fmla="*/ T12 w 59"/>
                    <a:gd name="T14" fmla="+- 0 10343 10288"/>
                    <a:gd name="T15" fmla="*/ 10343 h 59"/>
                    <a:gd name="T16" fmla="+- 0 3467 3447"/>
                    <a:gd name="T17" fmla="*/ T16 w 59"/>
                    <a:gd name="T18" fmla="+- 0 10346 10288"/>
                    <a:gd name="T19" fmla="*/ 10346 h 59"/>
                    <a:gd name="T20" fmla="+- 0 3483 3447"/>
                    <a:gd name="T21" fmla="*/ T20 w 59"/>
                    <a:gd name="T22" fmla="+- 0 10346 10288"/>
                    <a:gd name="T23" fmla="*/ 10346 h 59"/>
                    <a:gd name="T24" fmla="+- 0 3490 3447"/>
                    <a:gd name="T25" fmla="*/ T24 w 59"/>
                    <a:gd name="T26" fmla="+- 0 10344 10288"/>
                    <a:gd name="T27" fmla="*/ 10344 h 59"/>
                    <a:gd name="T28" fmla="+- 0 3502 3447"/>
                    <a:gd name="T29" fmla="*/ T28 w 59"/>
                    <a:gd name="T30" fmla="+- 0 10333 10288"/>
                    <a:gd name="T31" fmla="*/ 10333 h 59"/>
                    <a:gd name="T32" fmla="+- 0 3505 3447"/>
                    <a:gd name="T33" fmla="*/ T32 w 59"/>
                    <a:gd name="T34" fmla="+- 0 10326 10288"/>
                    <a:gd name="T35" fmla="*/ 10326 h 59"/>
                    <a:gd name="T36" fmla="+- 0 3506 3447"/>
                    <a:gd name="T37" fmla="*/ T36 w 59"/>
                    <a:gd name="T38" fmla="+- 0 10310 10288"/>
                    <a:gd name="T39" fmla="*/ 10310 h 59"/>
                    <a:gd name="T40" fmla="+- 0 3503 3447"/>
                    <a:gd name="T41" fmla="*/ T40 w 59"/>
                    <a:gd name="T42" fmla="+- 0 10303 10288"/>
                    <a:gd name="T43" fmla="*/ 10303 h 59"/>
                    <a:gd name="T44" fmla="+- 0 3492 3447"/>
                    <a:gd name="T45" fmla="*/ T44 w 59"/>
                    <a:gd name="T46" fmla="+- 0 10291 10288"/>
                    <a:gd name="T47" fmla="*/ 10291 h 59"/>
                    <a:gd name="T48" fmla="+- 0 3485 3447"/>
                    <a:gd name="T49" fmla="*/ T48 w 59"/>
                    <a:gd name="T50" fmla="+- 0 10288 10288"/>
                    <a:gd name="T51" fmla="*/ 10288 h 59"/>
                    <a:gd name="T52" fmla="+- 0 3469 3447"/>
                    <a:gd name="T53" fmla="*/ T52 w 59"/>
                    <a:gd name="T54" fmla="+- 0 10288 10288"/>
                    <a:gd name="T55" fmla="*/ 10288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9" h="59">
                      <a:moveTo>
                        <a:pt x="22" y="0"/>
                      </a:moveTo>
                      <a:lnTo>
                        <a:pt x="0" y="36"/>
                      </a:lnTo>
                      <a:lnTo>
                        <a:pt x="3" y="43"/>
                      </a:lnTo>
                      <a:lnTo>
                        <a:pt x="14" y="55"/>
                      </a:lnTo>
                      <a:lnTo>
                        <a:pt x="20" y="58"/>
                      </a:lnTo>
                      <a:lnTo>
                        <a:pt x="36" y="58"/>
                      </a:lnTo>
                      <a:lnTo>
                        <a:pt x="43" y="56"/>
                      </a:lnTo>
                      <a:lnTo>
                        <a:pt x="55" y="45"/>
                      </a:lnTo>
                      <a:lnTo>
                        <a:pt x="58" y="38"/>
                      </a:lnTo>
                      <a:lnTo>
                        <a:pt x="59" y="22"/>
                      </a:lnTo>
                      <a:lnTo>
                        <a:pt x="56" y="15"/>
                      </a:lnTo>
                      <a:lnTo>
                        <a:pt x="45" y="3"/>
                      </a:lnTo>
                      <a:lnTo>
                        <a:pt x="38" y="0"/>
                      </a:lnTo>
                      <a:lnTo>
                        <a:pt x="2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446">
                <a:extLst>
                  <a:ext uri="{FF2B5EF4-FFF2-40B4-BE49-F238E27FC236}">
                    <a16:creationId xmlns:a16="http://schemas.microsoft.com/office/drawing/2014/main" id="{F896DA77-0D64-824E-925B-F9957AF81B8B}"/>
                  </a:ext>
                </a:extLst>
              </p:cNvPr>
              <p:cNvGrpSpPr>
                <a:grpSpLocks/>
              </p:cNvGrpSpPr>
              <p:nvPr/>
            </p:nvGrpSpPr>
            <p:grpSpPr bwMode="auto">
              <a:xfrm>
                <a:off x="2578" y="7946"/>
                <a:ext cx="60" cy="61"/>
                <a:chOff x="2578" y="7946"/>
                <a:chExt cx="60" cy="61"/>
              </a:xfrm>
            </p:grpSpPr>
            <p:sp>
              <p:nvSpPr>
                <p:cNvPr id="152" name="Freeform 447">
                  <a:extLst>
                    <a:ext uri="{FF2B5EF4-FFF2-40B4-BE49-F238E27FC236}">
                      <a16:creationId xmlns:a16="http://schemas.microsoft.com/office/drawing/2014/main" id="{E6252CB5-E62F-414E-A791-488BB724B794}"/>
                    </a:ext>
                  </a:extLst>
                </p:cNvPr>
                <p:cNvSpPr>
                  <a:spLocks/>
                </p:cNvSpPr>
                <p:nvPr/>
              </p:nvSpPr>
              <p:spPr bwMode="auto">
                <a:xfrm>
                  <a:off x="2578" y="7946"/>
                  <a:ext cx="60" cy="61"/>
                </a:xfrm>
                <a:custGeom>
                  <a:avLst/>
                  <a:gdLst>
                    <a:gd name="T0" fmla="+- 0 2610 2578"/>
                    <a:gd name="T1" fmla="*/ T0 w 60"/>
                    <a:gd name="T2" fmla="+- 0 7946 7946"/>
                    <a:gd name="T3" fmla="*/ 7946 h 61"/>
                    <a:gd name="T4" fmla="+- 0 2595 2578"/>
                    <a:gd name="T5" fmla="*/ T4 w 60"/>
                    <a:gd name="T6" fmla="+- 0 7949 7946"/>
                    <a:gd name="T7" fmla="*/ 7949 h 61"/>
                    <a:gd name="T8" fmla="+- 0 2589 2578"/>
                    <a:gd name="T9" fmla="*/ T8 w 60"/>
                    <a:gd name="T10" fmla="+- 0 7953 7946"/>
                    <a:gd name="T11" fmla="*/ 7953 h 61"/>
                    <a:gd name="T12" fmla="+- 0 2580 2578"/>
                    <a:gd name="T13" fmla="*/ T12 w 60"/>
                    <a:gd name="T14" fmla="+- 0 7967 7946"/>
                    <a:gd name="T15" fmla="*/ 7967 h 61"/>
                    <a:gd name="T16" fmla="+- 0 2578 2578"/>
                    <a:gd name="T17" fmla="*/ T16 w 60"/>
                    <a:gd name="T18" fmla="+- 0 7974 7946"/>
                    <a:gd name="T19" fmla="*/ 7974 h 61"/>
                    <a:gd name="T20" fmla="+- 0 2579 2578"/>
                    <a:gd name="T21" fmla="*/ T20 w 60"/>
                    <a:gd name="T22" fmla="+- 0 7982 7946"/>
                    <a:gd name="T23" fmla="*/ 7982 h 61"/>
                    <a:gd name="T24" fmla="+- 0 2581 2578"/>
                    <a:gd name="T25" fmla="*/ T24 w 60"/>
                    <a:gd name="T26" fmla="+- 0 7989 7946"/>
                    <a:gd name="T27" fmla="*/ 7989 h 61"/>
                    <a:gd name="T28" fmla="+- 0 2585 2578"/>
                    <a:gd name="T29" fmla="*/ T28 w 60"/>
                    <a:gd name="T30" fmla="+- 0 7996 7946"/>
                    <a:gd name="T31" fmla="*/ 7996 h 61"/>
                    <a:gd name="T32" fmla="+- 0 2598 2578"/>
                    <a:gd name="T33" fmla="*/ T32 w 60"/>
                    <a:gd name="T34" fmla="+- 0 8005 7946"/>
                    <a:gd name="T35" fmla="*/ 8005 h 61"/>
                    <a:gd name="T36" fmla="+- 0 2606 2578"/>
                    <a:gd name="T37" fmla="*/ T36 w 60"/>
                    <a:gd name="T38" fmla="+- 0 8006 7946"/>
                    <a:gd name="T39" fmla="*/ 8006 h 61"/>
                    <a:gd name="T40" fmla="+- 0 2621 2578"/>
                    <a:gd name="T41" fmla="*/ T40 w 60"/>
                    <a:gd name="T42" fmla="+- 0 8003 7946"/>
                    <a:gd name="T43" fmla="*/ 8003 h 61"/>
                    <a:gd name="T44" fmla="+- 0 2628 2578"/>
                    <a:gd name="T45" fmla="*/ T44 w 60"/>
                    <a:gd name="T46" fmla="+- 0 7999 7946"/>
                    <a:gd name="T47" fmla="*/ 7999 h 61"/>
                    <a:gd name="T48" fmla="+- 0 2637 2578"/>
                    <a:gd name="T49" fmla="*/ T48 w 60"/>
                    <a:gd name="T50" fmla="+- 0 7986 7946"/>
                    <a:gd name="T51" fmla="*/ 7986 h 61"/>
                    <a:gd name="T52" fmla="+- 0 2638 2578"/>
                    <a:gd name="T53" fmla="*/ T52 w 60"/>
                    <a:gd name="T54" fmla="+- 0 7979 7946"/>
                    <a:gd name="T55" fmla="*/ 7979 h 61"/>
                    <a:gd name="T56" fmla="+- 0 2636 2578"/>
                    <a:gd name="T57" fmla="*/ T56 w 60"/>
                    <a:gd name="T58" fmla="+- 0 7971 7946"/>
                    <a:gd name="T59" fmla="*/ 7971 h 61"/>
                    <a:gd name="T60" fmla="+- 0 2635 2578"/>
                    <a:gd name="T61" fmla="*/ T60 w 60"/>
                    <a:gd name="T62" fmla="+- 0 7963 7946"/>
                    <a:gd name="T63" fmla="*/ 7963 h 61"/>
                    <a:gd name="T64" fmla="+- 0 2631 2578"/>
                    <a:gd name="T65" fmla="*/ T64 w 60"/>
                    <a:gd name="T66" fmla="+- 0 7957 7946"/>
                    <a:gd name="T67" fmla="*/ 7957 h 61"/>
                    <a:gd name="T68" fmla="+- 0 2625 2578"/>
                    <a:gd name="T69" fmla="*/ T68 w 60"/>
                    <a:gd name="T70" fmla="+- 0 7952 7946"/>
                    <a:gd name="T71" fmla="*/ 7952 h 61"/>
                    <a:gd name="T72" fmla="+- 0 2618 2578"/>
                    <a:gd name="T73" fmla="*/ T72 w 60"/>
                    <a:gd name="T74" fmla="+- 0 7948 7946"/>
                    <a:gd name="T75" fmla="*/ 7948 h 61"/>
                    <a:gd name="T76" fmla="+- 0 2610 2578"/>
                    <a:gd name="T77" fmla="*/ T76 w 60"/>
                    <a:gd name="T78" fmla="+- 0 7946 7946"/>
                    <a:gd name="T79" fmla="*/ 794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2" y="21"/>
                      </a:lnTo>
                      <a:lnTo>
                        <a:pt x="0" y="28"/>
                      </a:lnTo>
                      <a:lnTo>
                        <a:pt x="1" y="36"/>
                      </a:lnTo>
                      <a:lnTo>
                        <a:pt x="3" y="43"/>
                      </a:lnTo>
                      <a:lnTo>
                        <a:pt x="7" y="50"/>
                      </a:lnTo>
                      <a:lnTo>
                        <a:pt x="20" y="59"/>
                      </a:lnTo>
                      <a:lnTo>
                        <a:pt x="28" y="60"/>
                      </a:lnTo>
                      <a:lnTo>
                        <a:pt x="43" y="57"/>
                      </a:lnTo>
                      <a:lnTo>
                        <a:pt x="50" y="53"/>
                      </a:lnTo>
                      <a:lnTo>
                        <a:pt x="59" y="40"/>
                      </a:lnTo>
                      <a:lnTo>
                        <a:pt x="60" y="33"/>
                      </a:lnTo>
                      <a:lnTo>
                        <a:pt x="58" y="25"/>
                      </a:lnTo>
                      <a:lnTo>
                        <a:pt x="57" y="17"/>
                      </a:lnTo>
                      <a:lnTo>
                        <a:pt x="53" y="11"/>
                      </a:lnTo>
                      <a:lnTo>
                        <a:pt x="47" y="6"/>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448">
                <a:extLst>
                  <a:ext uri="{FF2B5EF4-FFF2-40B4-BE49-F238E27FC236}">
                    <a16:creationId xmlns:a16="http://schemas.microsoft.com/office/drawing/2014/main" id="{CE880D3D-0A78-364E-B27D-EBAD43B84300}"/>
                  </a:ext>
                </a:extLst>
              </p:cNvPr>
              <p:cNvGrpSpPr>
                <a:grpSpLocks/>
              </p:cNvGrpSpPr>
              <p:nvPr/>
            </p:nvGrpSpPr>
            <p:grpSpPr bwMode="auto">
              <a:xfrm>
                <a:off x="2499" y="8062"/>
                <a:ext cx="60" cy="61"/>
                <a:chOff x="2499" y="8062"/>
                <a:chExt cx="60" cy="61"/>
              </a:xfrm>
            </p:grpSpPr>
            <p:sp>
              <p:nvSpPr>
                <p:cNvPr id="151" name="Freeform 449">
                  <a:extLst>
                    <a:ext uri="{FF2B5EF4-FFF2-40B4-BE49-F238E27FC236}">
                      <a16:creationId xmlns:a16="http://schemas.microsoft.com/office/drawing/2014/main" id="{C415C91B-AAF4-3B4F-8E45-9A65A3328286}"/>
                    </a:ext>
                  </a:extLst>
                </p:cNvPr>
                <p:cNvSpPr>
                  <a:spLocks/>
                </p:cNvSpPr>
                <p:nvPr/>
              </p:nvSpPr>
              <p:spPr bwMode="auto">
                <a:xfrm>
                  <a:off x="2499" y="8062"/>
                  <a:ext cx="60" cy="61"/>
                </a:xfrm>
                <a:custGeom>
                  <a:avLst/>
                  <a:gdLst>
                    <a:gd name="T0" fmla="+- 0 2531 2499"/>
                    <a:gd name="T1" fmla="*/ T0 w 60"/>
                    <a:gd name="T2" fmla="+- 0 8062 8062"/>
                    <a:gd name="T3" fmla="*/ 8062 h 61"/>
                    <a:gd name="T4" fmla="+- 0 2516 2499"/>
                    <a:gd name="T5" fmla="*/ T4 w 60"/>
                    <a:gd name="T6" fmla="+- 0 8065 8062"/>
                    <a:gd name="T7" fmla="*/ 8065 h 61"/>
                    <a:gd name="T8" fmla="+- 0 2510 2499"/>
                    <a:gd name="T9" fmla="*/ T8 w 60"/>
                    <a:gd name="T10" fmla="+- 0 8069 8062"/>
                    <a:gd name="T11" fmla="*/ 8069 h 61"/>
                    <a:gd name="T12" fmla="+- 0 2501 2499"/>
                    <a:gd name="T13" fmla="*/ T12 w 60"/>
                    <a:gd name="T14" fmla="+- 0 8083 8062"/>
                    <a:gd name="T15" fmla="*/ 8083 h 61"/>
                    <a:gd name="T16" fmla="+- 0 2499 2499"/>
                    <a:gd name="T17" fmla="*/ T16 w 60"/>
                    <a:gd name="T18" fmla="+- 0 8090 8062"/>
                    <a:gd name="T19" fmla="*/ 8090 h 61"/>
                    <a:gd name="T20" fmla="+- 0 2501 2499"/>
                    <a:gd name="T21" fmla="*/ T20 w 60"/>
                    <a:gd name="T22" fmla="+- 0 8098 8062"/>
                    <a:gd name="T23" fmla="*/ 8098 h 61"/>
                    <a:gd name="T24" fmla="+- 0 2502 2499"/>
                    <a:gd name="T25" fmla="*/ T24 w 60"/>
                    <a:gd name="T26" fmla="+- 0 8106 8062"/>
                    <a:gd name="T27" fmla="*/ 8106 h 61"/>
                    <a:gd name="T28" fmla="+- 0 2506 2499"/>
                    <a:gd name="T29" fmla="*/ T28 w 60"/>
                    <a:gd name="T30" fmla="+- 0 8112 8062"/>
                    <a:gd name="T31" fmla="*/ 8112 h 61"/>
                    <a:gd name="T32" fmla="+- 0 2519 2499"/>
                    <a:gd name="T33" fmla="*/ T32 w 60"/>
                    <a:gd name="T34" fmla="+- 0 8121 8062"/>
                    <a:gd name="T35" fmla="*/ 8121 h 61"/>
                    <a:gd name="T36" fmla="+- 0 2527 2499"/>
                    <a:gd name="T37" fmla="*/ T36 w 60"/>
                    <a:gd name="T38" fmla="+- 0 8122 8062"/>
                    <a:gd name="T39" fmla="*/ 8122 h 61"/>
                    <a:gd name="T40" fmla="+- 0 2543 2499"/>
                    <a:gd name="T41" fmla="*/ T40 w 60"/>
                    <a:gd name="T42" fmla="+- 0 8119 8062"/>
                    <a:gd name="T43" fmla="*/ 8119 h 61"/>
                    <a:gd name="T44" fmla="+- 0 2549 2499"/>
                    <a:gd name="T45" fmla="*/ T44 w 60"/>
                    <a:gd name="T46" fmla="+- 0 8115 8062"/>
                    <a:gd name="T47" fmla="*/ 8115 h 61"/>
                    <a:gd name="T48" fmla="+- 0 2558 2499"/>
                    <a:gd name="T49" fmla="*/ T48 w 60"/>
                    <a:gd name="T50" fmla="+- 0 8102 8062"/>
                    <a:gd name="T51" fmla="*/ 8102 h 61"/>
                    <a:gd name="T52" fmla="+- 0 2559 2499"/>
                    <a:gd name="T53" fmla="*/ T52 w 60"/>
                    <a:gd name="T54" fmla="+- 0 8095 8062"/>
                    <a:gd name="T55" fmla="*/ 8095 h 61"/>
                    <a:gd name="T56" fmla="+- 0 2556 2499"/>
                    <a:gd name="T57" fmla="*/ T56 w 60"/>
                    <a:gd name="T58" fmla="+- 0 8079 8062"/>
                    <a:gd name="T59" fmla="*/ 8079 h 61"/>
                    <a:gd name="T60" fmla="+- 0 2552 2499"/>
                    <a:gd name="T61" fmla="*/ T60 w 60"/>
                    <a:gd name="T62" fmla="+- 0 8073 8062"/>
                    <a:gd name="T63" fmla="*/ 8073 h 61"/>
                    <a:gd name="T64" fmla="+- 0 2539 2499"/>
                    <a:gd name="T65" fmla="*/ T64 w 60"/>
                    <a:gd name="T66" fmla="+- 0 8064 8062"/>
                    <a:gd name="T67" fmla="*/ 8064 h 61"/>
                    <a:gd name="T68" fmla="+- 0 2531 2499"/>
                    <a:gd name="T69" fmla="*/ T68 w 60"/>
                    <a:gd name="T70" fmla="+- 0 8062 8062"/>
                    <a:gd name="T71" fmla="*/ 806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1" y="7"/>
                      </a:lnTo>
                      <a:lnTo>
                        <a:pt x="2" y="21"/>
                      </a:lnTo>
                      <a:lnTo>
                        <a:pt x="0" y="28"/>
                      </a:lnTo>
                      <a:lnTo>
                        <a:pt x="2" y="36"/>
                      </a:lnTo>
                      <a:lnTo>
                        <a:pt x="3" y="44"/>
                      </a:lnTo>
                      <a:lnTo>
                        <a:pt x="7" y="50"/>
                      </a:lnTo>
                      <a:lnTo>
                        <a:pt x="20" y="59"/>
                      </a:lnTo>
                      <a:lnTo>
                        <a:pt x="28" y="60"/>
                      </a:lnTo>
                      <a:lnTo>
                        <a:pt x="44" y="57"/>
                      </a:lnTo>
                      <a:lnTo>
                        <a:pt x="50" y="53"/>
                      </a:lnTo>
                      <a:lnTo>
                        <a:pt x="59" y="40"/>
                      </a:lnTo>
                      <a:lnTo>
                        <a:pt x="60" y="33"/>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450">
                <a:extLst>
                  <a:ext uri="{FF2B5EF4-FFF2-40B4-BE49-F238E27FC236}">
                    <a16:creationId xmlns:a16="http://schemas.microsoft.com/office/drawing/2014/main" id="{E2E7FB74-8D53-1B43-8F25-2CC43A2CAC0C}"/>
                  </a:ext>
                </a:extLst>
              </p:cNvPr>
              <p:cNvGrpSpPr>
                <a:grpSpLocks/>
              </p:cNvGrpSpPr>
              <p:nvPr/>
            </p:nvGrpSpPr>
            <p:grpSpPr bwMode="auto">
              <a:xfrm>
                <a:off x="2420" y="8178"/>
                <a:ext cx="60" cy="61"/>
                <a:chOff x="2420" y="8178"/>
                <a:chExt cx="60" cy="61"/>
              </a:xfrm>
            </p:grpSpPr>
            <p:sp>
              <p:nvSpPr>
                <p:cNvPr id="150" name="Freeform 451">
                  <a:extLst>
                    <a:ext uri="{FF2B5EF4-FFF2-40B4-BE49-F238E27FC236}">
                      <a16:creationId xmlns:a16="http://schemas.microsoft.com/office/drawing/2014/main" id="{054D0C52-889C-2C4D-BA77-457F6527DA69}"/>
                    </a:ext>
                  </a:extLst>
                </p:cNvPr>
                <p:cNvSpPr>
                  <a:spLocks/>
                </p:cNvSpPr>
                <p:nvPr/>
              </p:nvSpPr>
              <p:spPr bwMode="auto">
                <a:xfrm>
                  <a:off x="2420" y="8178"/>
                  <a:ext cx="60" cy="61"/>
                </a:xfrm>
                <a:custGeom>
                  <a:avLst/>
                  <a:gdLst>
                    <a:gd name="T0" fmla="+- 0 2453 2420"/>
                    <a:gd name="T1" fmla="*/ T0 w 60"/>
                    <a:gd name="T2" fmla="+- 0 8178 8178"/>
                    <a:gd name="T3" fmla="*/ 8178 h 61"/>
                    <a:gd name="T4" fmla="+- 0 2437 2420"/>
                    <a:gd name="T5" fmla="*/ T4 w 60"/>
                    <a:gd name="T6" fmla="+- 0 8181 8178"/>
                    <a:gd name="T7" fmla="*/ 8181 h 61"/>
                    <a:gd name="T8" fmla="+- 0 2431 2420"/>
                    <a:gd name="T9" fmla="*/ T8 w 60"/>
                    <a:gd name="T10" fmla="+- 0 8185 8178"/>
                    <a:gd name="T11" fmla="*/ 8185 h 61"/>
                    <a:gd name="T12" fmla="+- 0 2422 2420"/>
                    <a:gd name="T13" fmla="*/ T12 w 60"/>
                    <a:gd name="T14" fmla="+- 0 8199 8178"/>
                    <a:gd name="T15" fmla="*/ 8199 h 61"/>
                    <a:gd name="T16" fmla="+- 0 2420 2420"/>
                    <a:gd name="T17" fmla="*/ T16 w 60"/>
                    <a:gd name="T18" fmla="+- 0 8206 8178"/>
                    <a:gd name="T19" fmla="*/ 8206 h 61"/>
                    <a:gd name="T20" fmla="+- 0 2422 2420"/>
                    <a:gd name="T21" fmla="*/ T20 w 60"/>
                    <a:gd name="T22" fmla="+- 0 8214 8178"/>
                    <a:gd name="T23" fmla="*/ 8214 h 61"/>
                    <a:gd name="T24" fmla="+- 0 2423 2420"/>
                    <a:gd name="T25" fmla="*/ T24 w 60"/>
                    <a:gd name="T26" fmla="+- 0 8222 8178"/>
                    <a:gd name="T27" fmla="*/ 8222 h 61"/>
                    <a:gd name="T28" fmla="+- 0 2427 2420"/>
                    <a:gd name="T29" fmla="*/ T28 w 60"/>
                    <a:gd name="T30" fmla="+- 0 8228 8178"/>
                    <a:gd name="T31" fmla="*/ 8228 h 61"/>
                    <a:gd name="T32" fmla="+- 0 2441 2420"/>
                    <a:gd name="T33" fmla="*/ T32 w 60"/>
                    <a:gd name="T34" fmla="+- 0 8237 8178"/>
                    <a:gd name="T35" fmla="*/ 8237 h 61"/>
                    <a:gd name="T36" fmla="+- 0 2448 2420"/>
                    <a:gd name="T37" fmla="*/ T36 w 60"/>
                    <a:gd name="T38" fmla="+- 0 8239 8178"/>
                    <a:gd name="T39" fmla="*/ 8239 h 61"/>
                    <a:gd name="T40" fmla="+- 0 2464 2420"/>
                    <a:gd name="T41" fmla="*/ T40 w 60"/>
                    <a:gd name="T42" fmla="+- 0 8235 8178"/>
                    <a:gd name="T43" fmla="*/ 8235 h 61"/>
                    <a:gd name="T44" fmla="+- 0 2470 2420"/>
                    <a:gd name="T45" fmla="*/ T44 w 60"/>
                    <a:gd name="T46" fmla="+- 0 8232 8178"/>
                    <a:gd name="T47" fmla="*/ 8232 h 61"/>
                    <a:gd name="T48" fmla="+- 0 2479 2420"/>
                    <a:gd name="T49" fmla="*/ T48 w 60"/>
                    <a:gd name="T50" fmla="+- 0 8218 8178"/>
                    <a:gd name="T51" fmla="*/ 8218 h 61"/>
                    <a:gd name="T52" fmla="+- 0 2480 2420"/>
                    <a:gd name="T53" fmla="*/ T52 w 60"/>
                    <a:gd name="T54" fmla="+- 0 8211 8178"/>
                    <a:gd name="T55" fmla="*/ 8211 h 61"/>
                    <a:gd name="T56" fmla="+- 0 2479 2420"/>
                    <a:gd name="T57" fmla="*/ T56 w 60"/>
                    <a:gd name="T58" fmla="+- 0 8203 8178"/>
                    <a:gd name="T59" fmla="*/ 8203 h 61"/>
                    <a:gd name="T60" fmla="+- 0 2477 2420"/>
                    <a:gd name="T61" fmla="*/ T60 w 60"/>
                    <a:gd name="T62" fmla="+- 0 8195 8178"/>
                    <a:gd name="T63" fmla="*/ 8195 h 61"/>
                    <a:gd name="T64" fmla="+- 0 2473 2420"/>
                    <a:gd name="T65" fmla="*/ T64 w 60"/>
                    <a:gd name="T66" fmla="+- 0 8189 8178"/>
                    <a:gd name="T67" fmla="*/ 8189 h 61"/>
                    <a:gd name="T68" fmla="+- 0 2467 2420"/>
                    <a:gd name="T69" fmla="*/ T68 w 60"/>
                    <a:gd name="T70" fmla="+- 0 8185 8178"/>
                    <a:gd name="T71" fmla="*/ 8185 h 61"/>
                    <a:gd name="T72" fmla="+- 0 2460 2420"/>
                    <a:gd name="T73" fmla="*/ T72 w 60"/>
                    <a:gd name="T74" fmla="+- 0 8180 8178"/>
                    <a:gd name="T75" fmla="*/ 8180 h 61"/>
                    <a:gd name="T76" fmla="+- 0 2453 2420"/>
                    <a:gd name="T77" fmla="*/ T76 w 60"/>
                    <a:gd name="T78" fmla="+- 0 8178 8178"/>
                    <a:gd name="T79" fmla="*/ 817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1"/>
                      </a:lnTo>
                      <a:lnTo>
                        <a:pt x="0" y="28"/>
                      </a:lnTo>
                      <a:lnTo>
                        <a:pt x="2" y="36"/>
                      </a:lnTo>
                      <a:lnTo>
                        <a:pt x="3" y="44"/>
                      </a:lnTo>
                      <a:lnTo>
                        <a:pt x="7" y="50"/>
                      </a:lnTo>
                      <a:lnTo>
                        <a:pt x="21" y="59"/>
                      </a:lnTo>
                      <a:lnTo>
                        <a:pt x="28" y="61"/>
                      </a:lnTo>
                      <a:lnTo>
                        <a:pt x="44" y="57"/>
                      </a:lnTo>
                      <a:lnTo>
                        <a:pt x="50" y="54"/>
                      </a:lnTo>
                      <a:lnTo>
                        <a:pt x="59" y="40"/>
                      </a:lnTo>
                      <a:lnTo>
                        <a:pt x="60" y="33"/>
                      </a:lnTo>
                      <a:lnTo>
                        <a:pt x="59" y="25"/>
                      </a:lnTo>
                      <a:lnTo>
                        <a:pt x="57" y="17"/>
                      </a:lnTo>
                      <a:lnTo>
                        <a:pt x="53" y="11"/>
                      </a:lnTo>
                      <a:lnTo>
                        <a:pt x="47" y="7"/>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452">
                <a:extLst>
                  <a:ext uri="{FF2B5EF4-FFF2-40B4-BE49-F238E27FC236}">
                    <a16:creationId xmlns:a16="http://schemas.microsoft.com/office/drawing/2014/main" id="{041AF02C-C1D9-D749-BA15-EC8A78D1E5BB}"/>
                  </a:ext>
                </a:extLst>
              </p:cNvPr>
              <p:cNvGrpSpPr>
                <a:grpSpLocks/>
              </p:cNvGrpSpPr>
              <p:nvPr/>
            </p:nvGrpSpPr>
            <p:grpSpPr bwMode="auto">
              <a:xfrm>
                <a:off x="2341" y="8295"/>
                <a:ext cx="60" cy="61"/>
                <a:chOff x="2341" y="8295"/>
                <a:chExt cx="60" cy="61"/>
              </a:xfrm>
            </p:grpSpPr>
            <p:sp>
              <p:nvSpPr>
                <p:cNvPr id="149" name="Freeform 453">
                  <a:extLst>
                    <a:ext uri="{FF2B5EF4-FFF2-40B4-BE49-F238E27FC236}">
                      <a16:creationId xmlns:a16="http://schemas.microsoft.com/office/drawing/2014/main" id="{5D74EE7A-C7A1-D34C-B27E-C7E7B9E4894F}"/>
                    </a:ext>
                  </a:extLst>
                </p:cNvPr>
                <p:cNvSpPr>
                  <a:spLocks/>
                </p:cNvSpPr>
                <p:nvPr/>
              </p:nvSpPr>
              <p:spPr bwMode="auto">
                <a:xfrm>
                  <a:off x="2341" y="8295"/>
                  <a:ext cx="60" cy="61"/>
                </a:xfrm>
                <a:custGeom>
                  <a:avLst/>
                  <a:gdLst>
                    <a:gd name="T0" fmla="+- 0 2374 2341"/>
                    <a:gd name="T1" fmla="*/ T0 w 60"/>
                    <a:gd name="T2" fmla="+- 0 8295 8295"/>
                    <a:gd name="T3" fmla="*/ 8295 h 61"/>
                    <a:gd name="T4" fmla="+- 0 2358 2341"/>
                    <a:gd name="T5" fmla="*/ T4 w 60"/>
                    <a:gd name="T6" fmla="+- 0 8298 8295"/>
                    <a:gd name="T7" fmla="*/ 8298 h 61"/>
                    <a:gd name="T8" fmla="+- 0 2352 2341"/>
                    <a:gd name="T9" fmla="*/ T8 w 60"/>
                    <a:gd name="T10" fmla="+- 0 8302 8295"/>
                    <a:gd name="T11" fmla="*/ 8302 h 61"/>
                    <a:gd name="T12" fmla="+- 0 2343 2341"/>
                    <a:gd name="T13" fmla="*/ T12 w 60"/>
                    <a:gd name="T14" fmla="+- 0 8315 8295"/>
                    <a:gd name="T15" fmla="*/ 8315 h 61"/>
                    <a:gd name="T16" fmla="+- 0 2341 2341"/>
                    <a:gd name="T17" fmla="*/ T16 w 60"/>
                    <a:gd name="T18" fmla="+- 0 8322 8295"/>
                    <a:gd name="T19" fmla="*/ 8322 h 61"/>
                    <a:gd name="T20" fmla="+- 0 2343 2341"/>
                    <a:gd name="T21" fmla="*/ T20 w 60"/>
                    <a:gd name="T22" fmla="+- 0 8330 8295"/>
                    <a:gd name="T23" fmla="*/ 8330 h 61"/>
                    <a:gd name="T24" fmla="+- 0 2344 2341"/>
                    <a:gd name="T25" fmla="*/ T24 w 60"/>
                    <a:gd name="T26" fmla="+- 0 8338 8295"/>
                    <a:gd name="T27" fmla="*/ 8338 h 61"/>
                    <a:gd name="T28" fmla="+- 0 2348 2341"/>
                    <a:gd name="T29" fmla="*/ T28 w 60"/>
                    <a:gd name="T30" fmla="+- 0 8344 8295"/>
                    <a:gd name="T31" fmla="*/ 8344 h 61"/>
                    <a:gd name="T32" fmla="+- 0 2362 2341"/>
                    <a:gd name="T33" fmla="*/ T32 w 60"/>
                    <a:gd name="T34" fmla="+- 0 8353 8295"/>
                    <a:gd name="T35" fmla="*/ 8353 h 61"/>
                    <a:gd name="T36" fmla="+- 0 2369 2341"/>
                    <a:gd name="T37" fmla="*/ T36 w 60"/>
                    <a:gd name="T38" fmla="+- 0 8355 8295"/>
                    <a:gd name="T39" fmla="*/ 8355 h 61"/>
                    <a:gd name="T40" fmla="+- 0 2377 2341"/>
                    <a:gd name="T41" fmla="*/ T40 w 60"/>
                    <a:gd name="T42" fmla="+- 0 8353 8295"/>
                    <a:gd name="T43" fmla="*/ 8353 h 61"/>
                    <a:gd name="T44" fmla="+- 0 2385 2341"/>
                    <a:gd name="T45" fmla="*/ T44 w 60"/>
                    <a:gd name="T46" fmla="+- 0 8352 8295"/>
                    <a:gd name="T47" fmla="*/ 8352 h 61"/>
                    <a:gd name="T48" fmla="+- 0 2391 2341"/>
                    <a:gd name="T49" fmla="*/ T48 w 60"/>
                    <a:gd name="T50" fmla="+- 0 8348 8295"/>
                    <a:gd name="T51" fmla="*/ 8348 h 61"/>
                    <a:gd name="T52" fmla="+- 0 2400 2341"/>
                    <a:gd name="T53" fmla="*/ T52 w 60"/>
                    <a:gd name="T54" fmla="+- 0 8335 8295"/>
                    <a:gd name="T55" fmla="*/ 8335 h 61"/>
                    <a:gd name="T56" fmla="+- 0 2401 2341"/>
                    <a:gd name="T57" fmla="*/ T56 w 60"/>
                    <a:gd name="T58" fmla="+- 0 8327 8295"/>
                    <a:gd name="T59" fmla="*/ 8327 h 61"/>
                    <a:gd name="T60" fmla="+- 0 2400 2341"/>
                    <a:gd name="T61" fmla="*/ T60 w 60"/>
                    <a:gd name="T62" fmla="+- 0 8319 8295"/>
                    <a:gd name="T63" fmla="*/ 8319 h 61"/>
                    <a:gd name="T64" fmla="+- 0 2398 2341"/>
                    <a:gd name="T65" fmla="*/ T64 w 60"/>
                    <a:gd name="T66" fmla="+- 0 8311 8295"/>
                    <a:gd name="T67" fmla="*/ 8311 h 61"/>
                    <a:gd name="T68" fmla="+- 0 2394 2341"/>
                    <a:gd name="T69" fmla="*/ T68 w 60"/>
                    <a:gd name="T70" fmla="+- 0 8305 8295"/>
                    <a:gd name="T71" fmla="*/ 8305 h 61"/>
                    <a:gd name="T72" fmla="+- 0 2388 2341"/>
                    <a:gd name="T73" fmla="*/ T72 w 60"/>
                    <a:gd name="T74" fmla="+- 0 8301 8295"/>
                    <a:gd name="T75" fmla="*/ 8301 h 61"/>
                    <a:gd name="T76" fmla="+- 0 2381 2341"/>
                    <a:gd name="T77" fmla="*/ T76 w 60"/>
                    <a:gd name="T78" fmla="+- 0 8296 8295"/>
                    <a:gd name="T79" fmla="*/ 8296 h 61"/>
                    <a:gd name="T80" fmla="+- 0 2374 2341"/>
                    <a:gd name="T81" fmla="*/ T80 w 60"/>
                    <a:gd name="T82" fmla="+- 0 8295 8295"/>
                    <a:gd name="T83" fmla="*/ 829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2" y="20"/>
                      </a:lnTo>
                      <a:lnTo>
                        <a:pt x="0" y="27"/>
                      </a:lnTo>
                      <a:lnTo>
                        <a:pt x="2" y="35"/>
                      </a:lnTo>
                      <a:lnTo>
                        <a:pt x="3" y="43"/>
                      </a:lnTo>
                      <a:lnTo>
                        <a:pt x="7" y="49"/>
                      </a:lnTo>
                      <a:lnTo>
                        <a:pt x="21" y="58"/>
                      </a:lnTo>
                      <a:lnTo>
                        <a:pt x="28" y="60"/>
                      </a:lnTo>
                      <a:lnTo>
                        <a:pt x="36" y="58"/>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454">
                <a:extLst>
                  <a:ext uri="{FF2B5EF4-FFF2-40B4-BE49-F238E27FC236}">
                    <a16:creationId xmlns:a16="http://schemas.microsoft.com/office/drawing/2014/main" id="{CE16757F-D668-2643-8EC6-96A71B790864}"/>
                  </a:ext>
                </a:extLst>
              </p:cNvPr>
              <p:cNvGrpSpPr>
                <a:grpSpLocks/>
              </p:cNvGrpSpPr>
              <p:nvPr/>
            </p:nvGrpSpPr>
            <p:grpSpPr bwMode="auto">
              <a:xfrm>
                <a:off x="2262" y="8411"/>
                <a:ext cx="60" cy="61"/>
                <a:chOff x="2262" y="8411"/>
                <a:chExt cx="60" cy="61"/>
              </a:xfrm>
            </p:grpSpPr>
            <p:sp>
              <p:nvSpPr>
                <p:cNvPr id="148" name="Freeform 455">
                  <a:extLst>
                    <a:ext uri="{FF2B5EF4-FFF2-40B4-BE49-F238E27FC236}">
                      <a16:creationId xmlns:a16="http://schemas.microsoft.com/office/drawing/2014/main" id="{4BA4AB50-FF23-5846-A223-03228B7D0402}"/>
                    </a:ext>
                  </a:extLst>
                </p:cNvPr>
                <p:cNvSpPr>
                  <a:spLocks/>
                </p:cNvSpPr>
                <p:nvPr/>
              </p:nvSpPr>
              <p:spPr bwMode="auto">
                <a:xfrm>
                  <a:off x="2262" y="8411"/>
                  <a:ext cx="60" cy="61"/>
                </a:xfrm>
                <a:custGeom>
                  <a:avLst/>
                  <a:gdLst>
                    <a:gd name="T0" fmla="+- 0 2295 2262"/>
                    <a:gd name="T1" fmla="*/ T0 w 60"/>
                    <a:gd name="T2" fmla="+- 0 8411 8411"/>
                    <a:gd name="T3" fmla="*/ 8411 h 61"/>
                    <a:gd name="T4" fmla="+- 0 2279 2262"/>
                    <a:gd name="T5" fmla="*/ T4 w 60"/>
                    <a:gd name="T6" fmla="+- 0 8414 8411"/>
                    <a:gd name="T7" fmla="*/ 8414 h 61"/>
                    <a:gd name="T8" fmla="+- 0 2273 2262"/>
                    <a:gd name="T9" fmla="*/ T8 w 60"/>
                    <a:gd name="T10" fmla="+- 0 8418 8411"/>
                    <a:gd name="T11" fmla="*/ 8418 h 61"/>
                    <a:gd name="T12" fmla="+- 0 2269 2262"/>
                    <a:gd name="T13" fmla="*/ T12 w 60"/>
                    <a:gd name="T14" fmla="+- 0 8425 8411"/>
                    <a:gd name="T15" fmla="*/ 8425 h 61"/>
                    <a:gd name="T16" fmla="+- 0 2264 2262"/>
                    <a:gd name="T17" fmla="*/ T16 w 60"/>
                    <a:gd name="T18" fmla="+- 0 8431 8411"/>
                    <a:gd name="T19" fmla="*/ 8431 h 61"/>
                    <a:gd name="T20" fmla="+- 0 2262 2262"/>
                    <a:gd name="T21" fmla="*/ T20 w 60"/>
                    <a:gd name="T22" fmla="+- 0 8439 8411"/>
                    <a:gd name="T23" fmla="*/ 8439 h 61"/>
                    <a:gd name="T24" fmla="+- 0 2264 2262"/>
                    <a:gd name="T25" fmla="*/ T24 w 60"/>
                    <a:gd name="T26" fmla="+- 0 8446 8411"/>
                    <a:gd name="T27" fmla="*/ 8446 h 61"/>
                    <a:gd name="T28" fmla="+- 0 2265 2262"/>
                    <a:gd name="T29" fmla="*/ T28 w 60"/>
                    <a:gd name="T30" fmla="+- 0 8454 8411"/>
                    <a:gd name="T31" fmla="*/ 8454 h 61"/>
                    <a:gd name="T32" fmla="+- 0 2270 2262"/>
                    <a:gd name="T33" fmla="*/ T32 w 60"/>
                    <a:gd name="T34" fmla="+- 0 8460 8411"/>
                    <a:gd name="T35" fmla="*/ 8460 h 61"/>
                    <a:gd name="T36" fmla="+- 0 2283 2262"/>
                    <a:gd name="T37" fmla="*/ T36 w 60"/>
                    <a:gd name="T38" fmla="+- 0 8470 8411"/>
                    <a:gd name="T39" fmla="*/ 8470 h 61"/>
                    <a:gd name="T40" fmla="+- 0 2290 2262"/>
                    <a:gd name="T41" fmla="*/ T40 w 60"/>
                    <a:gd name="T42" fmla="+- 0 8471 8411"/>
                    <a:gd name="T43" fmla="*/ 8471 h 61"/>
                    <a:gd name="T44" fmla="+- 0 2306 2262"/>
                    <a:gd name="T45" fmla="*/ T44 w 60"/>
                    <a:gd name="T46" fmla="+- 0 8468 8411"/>
                    <a:gd name="T47" fmla="*/ 8468 h 61"/>
                    <a:gd name="T48" fmla="+- 0 2312 2262"/>
                    <a:gd name="T49" fmla="*/ T48 w 60"/>
                    <a:gd name="T50" fmla="+- 0 8464 8411"/>
                    <a:gd name="T51" fmla="*/ 8464 h 61"/>
                    <a:gd name="T52" fmla="+- 0 2321 2262"/>
                    <a:gd name="T53" fmla="*/ T52 w 60"/>
                    <a:gd name="T54" fmla="+- 0 8451 8411"/>
                    <a:gd name="T55" fmla="*/ 8451 h 61"/>
                    <a:gd name="T56" fmla="+- 0 2322 2262"/>
                    <a:gd name="T57" fmla="*/ T56 w 60"/>
                    <a:gd name="T58" fmla="+- 0 8444 8411"/>
                    <a:gd name="T59" fmla="*/ 8444 h 61"/>
                    <a:gd name="T60" fmla="+- 0 2321 2262"/>
                    <a:gd name="T61" fmla="*/ T60 w 60"/>
                    <a:gd name="T62" fmla="+- 0 8436 8411"/>
                    <a:gd name="T63" fmla="*/ 8436 h 61"/>
                    <a:gd name="T64" fmla="+- 0 2319 2262"/>
                    <a:gd name="T65" fmla="*/ T64 w 60"/>
                    <a:gd name="T66" fmla="+- 0 8428 8411"/>
                    <a:gd name="T67" fmla="*/ 8428 h 61"/>
                    <a:gd name="T68" fmla="+- 0 2315 2262"/>
                    <a:gd name="T69" fmla="*/ T68 w 60"/>
                    <a:gd name="T70" fmla="+- 0 8422 8411"/>
                    <a:gd name="T71" fmla="*/ 8422 h 61"/>
                    <a:gd name="T72" fmla="+- 0 2309 2262"/>
                    <a:gd name="T73" fmla="*/ T72 w 60"/>
                    <a:gd name="T74" fmla="+- 0 8417 8411"/>
                    <a:gd name="T75" fmla="*/ 8417 h 61"/>
                    <a:gd name="T76" fmla="+- 0 2302 2262"/>
                    <a:gd name="T77" fmla="*/ T76 w 60"/>
                    <a:gd name="T78" fmla="+- 0 8412 8411"/>
                    <a:gd name="T79" fmla="*/ 8412 h 61"/>
                    <a:gd name="T80" fmla="+- 0 2295 2262"/>
                    <a:gd name="T81" fmla="*/ T80 w 60"/>
                    <a:gd name="T82" fmla="+- 0 8411 8411"/>
                    <a:gd name="T83" fmla="*/ 841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3" y="0"/>
                      </a:moveTo>
                      <a:lnTo>
                        <a:pt x="17" y="3"/>
                      </a:lnTo>
                      <a:lnTo>
                        <a:pt x="11" y="7"/>
                      </a:lnTo>
                      <a:lnTo>
                        <a:pt x="7" y="14"/>
                      </a:lnTo>
                      <a:lnTo>
                        <a:pt x="2" y="20"/>
                      </a:lnTo>
                      <a:lnTo>
                        <a:pt x="0" y="28"/>
                      </a:lnTo>
                      <a:lnTo>
                        <a:pt x="2" y="35"/>
                      </a:lnTo>
                      <a:lnTo>
                        <a:pt x="3" y="43"/>
                      </a:lnTo>
                      <a:lnTo>
                        <a:pt x="8" y="49"/>
                      </a:lnTo>
                      <a:lnTo>
                        <a:pt x="21" y="59"/>
                      </a:lnTo>
                      <a:lnTo>
                        <a:pt x="28" y="60"/>
                      </a:lnTo>
                      <a:lnTo>
                        <a:pt x="44" y="57"/>
                      </a:lnTo>
                      <a:lnTo>
                        <a:pt x="50" y="53"/>
                      </a:lnTo>
                      <a:lnTo>
                        <a:pt x="59" y="40"/>
                      </a:lnTo>
                      <a:lnTo>
                        <a:pt x="60" y="33"/>
                      </a:lnTo>
                      <a:lnTo>
                        <a:pt x="59" y="25"/>
                      </a:lnTo>
                      <a:lnTo>
                        <a:pt x="57" y="17"/>
                      </a:lnTo>
                      <a:lnTo>
                        <a:pt x="53" y="11"/>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456">
                <a:extLst>
                  <a:ext uri="{FF2B5EF4-FFF2-40B4-BE49-F238E27FC236}">
                    <a16:creationId xmlns:a16="http://schemas.microsoft.com/office/drawing/2014/main" id="{DF7C8566-BB61-1A43-BE4E-BE05C477001D}"/>
                  </a:ext>
                </a:extLst>
              </p:cNvPr>
              <p:cNvGrpSpPr>
                <a:grpSpLocks/>
              </p:cNvGrpSpPr>
              <p:nvPr/>
            </p:nvGrpSpPr>
            <p:grpSpPr bwMode="auto">
              <a:xfrm>
                <a:off x="2184" y="8527"/>
                <a:ext cx="60" cy="61"/>
                <a:chOff x="2184" y="8527"/>
                <a:chExt cx="60" cy="61"/>
              </a:xfrm>
            </p:grpSpPr>
            <p:sp>
              <p:nvSpPr>
                <p:cNvPr id="147" name="Freeform 457">
                  <a:extLst>
                    <a:ext uri="{FF2B5EF4-FFF2-40B4-BE49-F238E27FC236}">
                      <a16:creationId xmlns:a16="http://schemas.microsoft.com/office/drawing/2014/main" id="{B7830BCF-2182-C04F-8CCC-E355BF25463B}"/>
                    </a:ext>
                  </a:extLst>
                </p:cNvPr>
                <p:cNvSpPr>
                  <a:spLocks/>
                </p:cNvSpPr>
                <p:nvPr/>
              </p:nvSpPr>
              <p:spPr bwMode="auto">
                <a:xfrm>
                  <a:off x="2184" y="8527"/>
                  <a:ext cx="60" cy="61"/>
                </a:xfrm>
                <a:custGeom>
                  <a:avLst/>
                  <a:gdLst>
                    <a:gd name="T0" fmla="+- 0 2216 2184"/>
                    <a:gd name="T1" fmla="*/ T0 w 60"/>
                    <a:gd name="T2" fmla="+- 0 8527 8527"/>
                    <a:gd name="T3" fmla="*/ 8527 h 61"/>
                    <a:gd name="T4" fmla="+- 0 2200 2184"/>
                    <a:gd name="T5" fmla="*/ T4 w 60"/>
                    <a:gd name="T6" fmla="+- 0 8530 8527"/>
                    <a:gd name="T7" fmla="*/ 8530 h 61"/>
                    <a:gd name="T8" fmla="+- 0 2194 2184"/>
                    <a:gd name="T9" fmla="*/ T8 w 60"/>
                    <a:gd name="T10" fmla="+- 0 8534 8527"/>
                    <a:gd name="T11" fmla="*/ 8534 h 61"/>
                    <a:gd name="T12" fmla="+- 0 2185 2184"/>
                    <a:gd name="T13" fmla="*/ T12 w 60"/>
                    <a:gd name="T14" fmla="+- 0 8548 8527"/>
                    <a:gd name="T15" fmla="*/ 8548 h 61"/>
                    <a:gd name="T16" fmla="+- 0 2184 2184"/>
                    <a:gd name="T17" fmla="*/ T16 w 60"/>
                    <a:gd name="T18" fmla="+- 0 8555 8527"/>
                    <a:gd name="T19" fmla="*/ 8555 h 61"/>
                    <a:gd name="T20" fmla="+- 0 2185 2184"/>
                    <a:gd name="T21" fmla="*/ T20 w 60"/>
                    <a:gd name="T22" fmla="+- 0 8563 8527"/>
                    <a:gd name="T23" fmla="*/ 8563 h 61"/>
                    <a:gd name="T24" fmla="+- 0 2187 2184"/>
                    <a:gd name="T25" fmla="*/ T24 w 60"/>
                    <a:gd name="T26" fmla="+- 0 8570 8527"/>
                    <a:gd name="T27" fmla="*/ 8570 h 61"/>
                    <a:gd name="T28" fmla="+- 0 2191 2184"/>
                    <a:gd name="T29" fmla="*/ T28 w 60"/>
                    <a:gd name="T30" fmla="+- 0 8577 8527"/>
                    <a:gd name="T31" fmla="*/ 8577 h 61"/>
                    <a:gd name="T32" fmla="+- 0 2197 2184"/>
                    <a:gd name="T33" fmla="*/ T32 w 60"/>
                    <a:gd name="T34" fmla="+- 0 8581 8527"/>
                    <a:gd name="T35" fmla="*/ 8581 h 61"/>
                    <a:gd name="T36" fmla="+- 0 2204 2184"/>
                    <a:gd name="T37" fmla="*/ T36 w 60"/>
                    <a:gd name="T38" fmla="+- 0 8586 8527"/>
                    <a:gd name="T39" fmla="*/ 8586 h 61"/>
                    <a:gd name="T40" fmla="+- 0 2244 2184"/>
                    <a:gd name="T41" fmla="*/ T40 w 60"/>
                    <a:gd name="T42" fmla="+- 0 8560 8527"/>
                    <a:gd name="T43" fmla="*/ 8560 h 61"/>
                    <a:gd name="T44" fmla="+- 0 2241 2184"/>
                    <a:gd name="T45" fmla="*/ T44 w 60"/>
                    <a:gd name="T46" fmla="+- 0 8544 8527"/>
                    <a:gd name="T47" fmla="*/ 8544 h 61"/>
                    <a:gd name="T48" fmla="+- 0 2237 2184"/>
                    <a:gd name="T49" fmla="*/ T48 w 60"/>
                    <a:gd name="T50" fmla="+- 0 8538 8527"/>
                    <a:gd name="T51" fmla="*/ 8538 h 61"/>
                    <a:gd name="T52" fmla="+- 0 2230 2184"/>
                    <a:gd name="T53" fmla="*/ T52 w 60"/>
                    <a:gd name="T54" fmla="+- 0 8533 8527"/>
                    <a:gd name="T55" fmla="*/ 8533 h 61"/>
                    <a:gd name="T56" fmla="+- 0 2223 2184"/>
                    <a:gd name="T57" fmla="*/ T56 w 60"/>
                    <a:gd name="T58" fmla="+- 0 8529 8527"/>
                    <a:gd name="T59" fmla="*/ 8529 h 61"/>
                    <a:gd name="T60" fmla="+- 0 2216 2184"/>
                    <a:gd name="T61" fmla="*/ T60 w 60"/>
                    <a:gd name="T62" fmla="+- 0 8527 8527"/>
                    <a:gd name="T63" fmla="*/ 852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6" y="3"/>
                      </a:lnTo>
                      <a:lnTo>
                        <a:pt x="10" y="7"/>
                      </a:lnTo>
                      <a:lnTo>
                        <a:pt x="1" y="21"/>
                      </a:lnTo>
                      <a:lnTo>
                        <a:pt x="0" y="28"/>
                      </a:lnTo>
                      <a:lnTo>
                        <a:pt x="1" y="36"/>
                      </a:lnTo>
                      <a:lnTo>
                        <a:pt x="3" y="43"/>
                      </a:lnTo>
                      <a:lnTo>
                        <a:pt x="7" y="50"/>
                      </a:lnTo>
                      <a:lnTo>
                        <a:pt x="13" y="54"/>
                      </a:lnTo>
                      <a:lnTo>
                        <a:pt x="20" y="59"/>
                      </a:lnTo>
                      <a:lnTo>
                        <a:pt x="60" y="33"/>
                      </a:lnTo>
                      <a:lnTo>
                        <a:pt x="57" y="17"/>
                      </a:lnTo>
                      <a:lnTo>
                        <a:pt x="53" y="11"/>
                      </a:lnTo>
                      <a:lnTo>
                        <a:pt x="46" y="6"/>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458">
                <a:extLst>
                  <a:ext uri="{FF2B5EF4-FFF2-40B4-BE49-F238E27FC236}">
                    <a16:creationId xmlns:a16="http://schemas.microsoft.com/office/drawing/2014/main" id="{BEFF3155-C635-FF45-B771-EC82397D5A53}"/>
                  </a:ext>
                </a:extLst>
              </p:cNvPr>
              <p:cNvGrpSpPr>
                <a:grpSpLocks/>
              </p:cNvGrpSpPr>
              <p:nvPr/>
            </p:nvGrpSpPr>
            <p:grpSpPr bwMode="auto">
              <a:xfrm>
                <a:off x="2105" y="8643"/>
                <a:ext cx="60" cy="61"/>
                <a:chOff x="2105" y="8643"/>
                <a:chExt cx="60" cy="61"/>
              </a:xfrm>
            </p:grpSpPr>
            <p:sp>
              <p:nvSpPr>
                <p:cNvPr id="146" name="Freeform 459">
                  <a:extLst>
                    <a:ext uri="{FF2B5EF4-FFF2-40B4-BE49-F238E27FC236}">
                      <a16:creationId xmlns:a16="http://schemas.microsoft.com/office/drawing/2014/main" id="{DACB3C17-E0EE-D641-BB03-1346795A04E2}"/>
                    </a:ext>
                  </a:extLst>
                </p:cNvPr>
                <p:cNvSpPr>
                  <a:spLocks/>
                </p:cNvSpPr>
                <p:nvPr/>
              </p:nvSpPr>
              <p:spPr bwMode="auto">
                <a:xfrm>
                  <a:off x="2105" y="8643"/>
                  <a:ext cx="60" cy="61"/>
                </a:xfrm>
                <a:custGeom>
                  <a:avLst/>
                  <a:gdLst>
                    <a:gd name="T0" fmla="+- 0 2137 2105"/>
                    <a:gd name="T1" fmla="*/ T0 w 60"/>
                    <a:gd name="T2" fmla="+- 0 8643 8643"/>
                    <a:gd name="T3" fmla="*/ 8643 h 61"/>
                    <a:gd name="T4" fmla="+- 0 2122 2105"/>
                    <a:gd name="T5" fmla="*/ T4 w 60"/>
                    <a:gd name="T6" fmla="+- 0 8646 8643"/>
                    <a:gd name="T7" fmla="*/ 8646 h 61"/>
                    <a:gd name="T8" fmla="+- 0 2115 2105"/>
                    <a:gd name="T9" fmla="*/ T8 w 60"/>
                    <a:gd name="T10" fmla="+- 0 8650 8643"/>
                    <a:gd name="T11" fmla="*/ 8650 h 61"/>
                    <a:gd name="T12" fmla="+- 0 2106 2105"/>
                    <a:gd name="T13" fmla="*/ T12 w 60"/>
                    <a:gd name="T14" fmla="+- 0 8664 8643"/>
                    <a:gd name="T15" fmla="*/ 8664 h 61"/>
                    <a:gd name="T16" fmla="+- 0 2105 2105"/>
                    <a:gd name="T17" fmla="*/ T16 w 60"/>
                    <a:gd name="T18" fmla="+- 0 8671 8643"/>
                    <a:gd name="T19" fmla="*/ 8671 h 61"/>
                    <a:gd name="T20" fmla="+- 0 2106 2105"/>
                    <a:gd name="T21" fmla="*/ T20 w 60"/>
                    <a:gd name="T22" fmla="+- 0 8679 8643"/>
                    <a:gd name="T23" fmla="*/ 8679 h 61"/>
                    <a:gd name="T24" fmla="+- 0 2132 2105"/>
                    <a:gd name="T25" fmla="*/ T24 w 60"/>
                    <a:gd name="T26" fmla="+- 0 8703 8643"/>
                    <a:gd name="T27" fmla="*/ 8703 h 61"/>
                    <a:gd name="T28" fmla="+- 0 2148 2105"/>
                    <a:gd name="T29" fmla="*/ T28 w 60"/>
                    <a:gd name="T30" fmla="+- 0 8700 8643"/>
                    <a:gd name="T31" fmla="*/ 8700 h 61"/>
                    <a:gd name="T32" fmla="+- 0 2154 2105"/>
                    <a:gd name="T33" fmla="*/ T32 w 60"/>
                    <a:gd name="T34" fmla="+- 0 8696 8643"/>
                    <a:gd name="T35" fmla="*/ 8696 h 61"/>
                    <a:gd name="T36" fmla="+- 0 2163 2105"/>
                    <a:gd name="T37" fmla="*/ T36 w 60"/>
                    <a:gd name="T38" fmla="+- 0 8683 8643"/>
                    <a:gd name="T39" fmla="*/ 8683 h 61"/>
                    <a:gd name="T40" fmla="+- 0 2165 2105"/>
                    <a:gd name="T41" fmla="*/ T40 w 60"/>
                    <a:gd name="T42" fmla="+- 0 8676 8643"/>
                    <a:gd name="T43" fmla="*/ 8676 h 61"/>
                    <a:gd name="T44" fmla="+- 0 2163 2105"/>
                    <a:gd name="T45" fmla="*/ T44 w 60"/>
                    <a:gd name="T46" fmla="+- 0 8668 8643"/>
                    <a:gd name="T47" fmla="*/ 8668 h 61"/>
                    <a:gd name="T48" fmla="+- 0 2162 2105"/>
                    <a:gd name="T49" fmla="*/ T48 w 60"/>
                    <a:gd name="T50" fmla="+- 0 8660 8643"/>
                    <a:gd name="T51" fmla="*/ 8660 h 61"/>
                    <a:gd name="T52" fmla="+- 0 2158 2105"/>
                    <a:gd name="T53" fmla="*/ T52 w 60"/>
                    <a:gd name="T54" fmla="+- 0 8654 8643"/>
                    <a:gd name="T55" fmla="*/ 8654 h 61"/>
                    <a:gd name="T56" fmla="+- 0 2144 2105"/>
                    <a:gd name="T57" fmla="*/ T56 w 60"/>
                    <a:gd name="T58" fmla="+- 0 8645 8643"/>
                    <a:gd name="T59" fmla="*/ 8645 h 61"/>
                    <a:gd name="T60" fmla="+- 0 2137 2105"/>
                    <a:gd name="T61" fmla="*/ T60 w 60"/>
                    <a:gd name="T62" fmla="+- 0 8643 8643"/>
                    <a:gd name="T63" fmla="*/ 864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7"/>
                      </a:lnTo>
                      <a:lnTo>
                        <a:pt x="1" y="21"/>
                      </a:lnTo>
                      <a:lnTo>
                        <a:pt x="0" y="28"/>
                      </a:lnTo>
                      <a:lnTo>
                        <a:pt x="1" y="36"/>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460">
                <a:extLst>
                  <a:ext uri="{FF2B5EF4-FFF2-40B4-BE49-F238E27FC236}">
                    <a16:creationId xmlns:a16="http://schemas.microsoft.com/office/drawing/2014/main" id="{4F46BE73-667C-FD43-AD33-77A73BA94638}"/>
                  </a:ext>
                </a:extLst>
              </p:cNvPr>
              <p:cNvGrpSpPr>
                <a:grpSpLocks/>
              </p:cNvGrpSpPr>
              <p:nvPr/>
            </p:nvGrpSpPr>
            <p:grpSpPr bwMode="auto">
              <a:xfrm>
                <a:off x="2026" y="8759"/>
                <a:ext cx="60" cy="61"/>
                <a:chOff x="2026" y="8759"/>
                <a:chExt cx="60" cy="61"/>
              </a:xfrm>
            </p:grpSpPr>
            <p:sp>
              <p:nvSpPr>
                <p:cNvPr id="145" name="Freeform 461">
                  <a:extLst>
                    <a:ext uri="{FF2B5EF4-FFF2-40B4-BE49-F238E27FC236}">
                      <a16:creationId xmlns:a16="http://schemas.microsoft.com/office/drawing/2014/main" id="{C8F21278-5DB0-E447-AD22-51E096A4E7A2}"/>
                    </a:ext>
                  </a:extLst>
                </p:cNvPr>
                <p:cNvSpPr>
                  <a:spLocks/>
                </p:cNvSpPr>
                <p:nvPr/>
              </p:nvSpPr>
              <p:spPr bwMode="auto">
                <a:xfrm>
                  <a:off x="2026" y="8759"/>
                  <a:ext cx="60" cy="61"/>
                </a:xfrm>
                <a:custGeom>
                  <a:avLst/>
                  <a:gdLst>
                    <a:gd name="T0" fmla="+- 0 2058 2026"/>
                    <a:gd name="T1" fmla="*/ T0 w 60"/>
                    <a:gd name="T2" fmla="+- 0 8759 8759"/>
                    <a:gd name="T3" fmla="*/ 8759 h 61"/>
                    <a:gd name="T4" fmla="+- 0 2043 2026"/>
                    <a:gd name="T5" fmla="*/ T4 w 60"/>
                    <a:gd name="T6" fmla="+- 0 8762 8759"/>
                    <a:gd name="T7" fmla="*/ 8762 h 61"/>
                    <a:gd name="T8" fmla="+- 0 2036 2026"/>
                    <a:gd name="T9" fmla="*/ T8 w 60"/>
                    <a:gd name="T10" fmla="+- 0 8767 8759"/>
                    <a:gd name="T11" fmla="*/ 8767 h 61"/>
                    <a:gd name="T12" fmla="+- 0 2027 2026"/>
                    <a:gd name="T13" fmla="*/ T12 w 60"/>
                    <a:gd name="T14" fmla="+- 0 8780 8759"/>
                    <a:gd name="T15" fmla="*/ 8780 h 61"/>
                    <a:gd name="T16" fmla="+- 0 2026 2026"/>
                    <a:gd name="T17" fmla="*/ T16 w 60"/>
                    <a:gd name="T18" fmla="+- 0 8787 8759"/>
                    <a:gd name="T19" fmla="*/ 8787 h 61"/>
                    <a:gd name="T20" fmla="+- 0 2029 2026"/>
                    <a:gd name="T21" fmla="*/ T20 w 60"/>
                    <a:gd name="T22" fmla="+- 0 8803 8759"/>
                    <a:gd name="T23" fmla="*/ 8803 h 61"/>
                    <a:gd name="T24" fmla="+- 0 2033 2026"/>
                    <a:gd name="T25" fmla="*/ T24 w 60"/>
                    <a:gd name="T26" fmla="+- 0 8809 8759"/>
                    <a:gd name="T27" fmla="*/ 8809 h 61"/>
                    <a:gd name="T28" fmla="+- 0 2040 2026"/>
                    <a:gd name="T29" fmla="*/ T28 w 60"/>
                    <a:gd name="T30" fmla="+- 0 8814 8759"/>
                    <a:gd name="T31" fmla="*/ 8814 h 61"/>
                    <a:gd name="T32" fmla="+- 0 2046 2026"/>
                    <a:gd name="T33" fmla="*/ T32 w 60"/>
                    <a:gd name="T34" fmla="+- 0 8818 8759"/>
                    <a:gd name="T35" fmla="*/ 8818 h 61"/>
                    <a:gd name="T36" fmla="+- 0 2086 2026"/>
                    <a:gd name="T37" fmla="*/ T36 w 60"/>
                    <a:gd name="T38" fmla="+- 0 8792 8759"/>
                    <a:gd name="T39" fmla="*/ 8792 h 61"/>
                    <a:gd name="T40" fmla="+- 0 2084 2026"/>
                    <a:gd name="T41" fmla="*/ T40 w 60"/>
                    <a:gd name="T42" fmla="+- 0 8784 8759"/>
                    <a:gd name="T43" fmla="*/ 8784 h 61"/>
                    <a:gd name="T44" fmla="+- 0 2083 2026"/>
                    <a:gd name="T45" fmla="*/ T44 w 60"/>
                    <a:gd name="T46" fmla="+- 0 8776 8759"/>
                    <a:gd name="T47" fmla="*/ 8776 h 61"/>
                    <a:gd name="T48" fmla="+- 0 2079 2026"/>
                    <a:gd name="T49" fmla="*/ T48 w 60"/>
                    <a:gd name="T50" fmla="+- 0 8770 8759"/>
                    <a:gd name="T51" fmla="*/ 8770 h 61"/>
                    <a:gd name="T52" fmla="+- 0 2072 2026"/>
                    <a:gd name="T53" fmla="*/ T52 w 60"/>
                    <a:gd name="T54" fmla="+- 0 8766 8759"/>
                    <a:gd name="T55" fmla="*/ 8766 h 61"/>
                    <a:gd name="T56" fmla="+- 0 2065 2026"/>
                    <a:gd name="T57" fmla="*/ T56 w 60"/>
                    <a:gd name="T58" fmla="+- 0 8761 8759"/>
                    <a:gd name="T59" fmla="*/ 8761 h 61"/>
                    <a:gd name="T60" fmla="+- 0 2058 2026"/>
                    <a:gd name="T61" fmla="*/ T60 w 60"/>
                    <a:gd name="T62" fmla="+- 0 8759 8759"/>
                    <a:gd name="T63" fmla="*/ 875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0" h="61">
                      <a:moveTo>
                        <a:pt x="32" y="0"/>
                      </a:moveTo>
                      <a:lnTo>
                        <a:pt x="17" y="3"/>
                      </a:lnTo>
                      <a:lnTo>
                        <a:pt x="10" y="8"/>
                      </a:lnTo>
                      <a:lnTo>
                        <a:pt x="1" y="21"/>
                      </a:lnTo>
                      <a:lnTo>
                        <a:pt x="0" y="28"/>
                      </a:lnTo>
                      <a:lnTo>
                        <a:pt x="3" y="44"/>
                      </a:lnTo>
                      <a:lnTo>
                        <a:pt x="7" y="50"/>
                      </a:lnTo>
                      <a:lnTo>
                        <a:pt x="14" y="55"/>
                      </a:lnTo>
                      <a:lnTo>
                        <a:pt x="20" y="59"/>
                      </a:lnTo>
                      <a:lnTo>
                        <a:pt x="60" y="33"/>
                      </a:lnTo>
                      <a:lnTo>
                        <a:pt x="58" y="25"/>
                      </a:lnTo>
                      <a:lnTo>
                        <a:pt x="57" y="17"/>
                      </a:lnTo>
                      <a:lnTo>
                        <a:pt x="53" y="11"/>
                      </a:lnTo>
                      <a:lnTo>
                        <a:pt x="46" y="7"/>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462">
                <a:extLst>
                  <a:ext uri="{FF2B5EF4-FFF2-40B4-BE49-F238E27FC236}">
                    <a16:creationId xmlns:a16="http://schemas.microsoft.com/office/drawing/2014/main" id="{83F75F00-FEA0-F747-B07D-B3D732BA4CAB}"/>
                  </a:ext>
                </a:extLst>
              </p:cNvPr>
              <p:cNvGrpSpPr>
                <a:grpSpLocks/>
              </p:cNvGrpSpPr>
              <p:nvPr/>
            </p:nvGrpSpPr>
            <p:grpSpPr bwMode="auto">
              <a:xfrm>
                <a:off x="1947" y="8876"/>
                <a:ext cx="60" cy="61"/>
                <a:chOff x="1947" y="8876"/>
                <a:chExt cx="60" cy="61"/>
              </a:xfrm>
            </p:grpSpPr>
            <p:sp>
              <p:nvSpPr>
                <p:cNvPr id="144" name="Freeform 463">
                  <a:extLst>
                    <a:ext uri="{FF2B5EF4-FFF2-40B4-BE49-F238E27FC236}">
                      <a16:creationId xmlns:a16="http://schemas.microsoft.com/office/drawing/2014/main" id="{333A0C7D-8C88-6043-A885-0267D4718D8E}"/>
                    </a:ext>
                  </a:extLst>
                </p:cNvPr>
                <p:cNvSpPr>
                  <a:spLocks/>
                </p:cNvSpPr>
                <p:nvPr/>
              </p:nvSpPr>
              <p:spPr bwMode="auto">
                <a:xfrm>
                  <a:off x="1947" y="8876"/>
                  <a:ext cx="60" cy="61"/>
                </a:xfrm>
                <a:custGeom>
                  <a:avLst/>
                  <a:gdLst>
                    <a:gd name="T0" fmla="+- 0 1979 1947"/>
                    <a:gd name="T1" fmla="*/ T0 w 60"/>
                    <a:gd name="T2" fmla="+- 0 8876 8876"/>
                    <a:gd name="T3" fmla="*/ 8876 h 61"/>
                    <a:gd name="T4" fmla="+- 0 1947 1947"/>
                    <a:gd name="T5" fmla="*/ T4 w 60"/>
                    <a:gd name="T6" fmla="+- 0 8903 8876"/>
                    <a:gd name="T7" fmla="*/ 8903 h 61"/>
                    <a:gd name="T8" fmla="+- 0 1948 1947"/>
                    <a:gd name="T9" fmla="*/ T8 w 60"/>
                    <a:gd name="T10" fmla="+- 0 8911 8876"/>
                    <a:gd name="T11" fmla="*/ 8911 h 61"/>
                    <a:gd name="T12" fmla="+- 0 1974 1947"/>
                    <a:gd name="T13" fmla="*/ T12 w 60"/>
                    <a:gd name="T14" fmla="+- 0 8936 8876"/>
                    <a:gd name="T15" fmla="*/ 8936 h 61"/>
                    <a:gd name="T16" fmla="+- 0 1990 1947"/>
                    <a:gd name="T17" fmla="*/ T16 w 60"/>
                    <a:gd name="T18" fmla="+- 0 8933 8876"/>
                    <a:gd name="T19" fmla="*/ 8933 h 61"/>
                    <a:gd name="T20" fmla="+- 0 1996 1947"/>
                    <a:gd name="T21" fmla="*/ T20 w 60"/>
                    <a:gd name="T22" fmla="+- 0 8929 8876"/>
                    <a:gd name="T23" fmla="*/ 8929 h 61"/>
                    <a:gd name="T24" fmla="+- 0 2005 1947"/>
                    <a:gd name="T25" fmla="*/ T24 w 60"/>
                    <a:gd name="T26" fmla="+- 0 8916 8876"/>
                    <a:gd name="T27" fmla="*/ 8916 h 61"/>
                    <a:gd name="T28" fmla="+- 0 2007 1947"/>
                    <a:gd name="T29" fmla="*/ T28 w 60"/>
                    <a:gd name="T30" fmla="+- 0 8908 8876"/>
                    <a:gd name="T31" fmla="*/ 8908 h 61"/>
                    <a:gd name="T32" fmla="+- 0 2005 1947"/>
                    <a:gd name="T33" fmla="*/ T32 w 60"/>
                    <a:gd name="T34" fmla="+- 0 8900 8876"/>
                    <a:gd name="T35" fmla="*/ 8900 h 61"/>
                    <a:gd name="T36" fmla="+- 0 2004 1947"/>
                    <a:gd name="T37" fmla="*/ T36 w 60"/>
                    <a:gd name="T38" fmla="+- 0 8892 8876"/>
                    <a:gd name="T39" fmla="*/ 8892 h 61"/>
                    <a:gd name="T40" fmla="+- 0 2000 1947"/>
                    <a:gd name="T41" fmla="*/ T40 w 60"/>
                    <a:gd name="T42" fmla="+- 0 8886 8876"/>
                    <a:gd name="T43" fmla="*/ 8886 h 61"/>
                    <a:gd name="T44" fmla="+- 0 1987 1947"/>
                    <a:gd name="T45" fmla="*/ T44 w 60"/>
                    <a:gd name="T46" fmla="+- 0 8877 8876"/>
                    <a:gd name="T47" fmla="*/ 8877 h 61"/>
                    <a:gd name="T48" fmla="+- 0 1979 1947"/>
                    <a:gd name="T49" fmla="*/ T48 w 60"/>
                    <a:gd name="T50" fmla="+- 0 8876 8876"/>
                    <a:gd name="T51" fmla="*/ 887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0" h="61">
                      <a:moveTo>
                        <a:pt x="32" y="0"/>
                      </a:moveTo>
                      <a:lnTo>
                        <a:pt x="0" y="27"/>
                      </a:lnTo>
                      <a:lnTo>
                        <a:pt x="1" y="35"/>
                      </a:lnTo>
                      <a:lnTo>
                        <a:pt x="27" y="60"/>
                      </a:lnTo>
                      <a:lnTo>
                        <a:pt x="43" y="57"/>
                      </a:lnTo>
                      <a:lnTo>
                        <a:pt x="49"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 name="Group 464">
                <a:extLst>
                  <a:ext uri="{FF2B5EF4-FFF2-40B4-BE49-F238E27FC236}">
                    <a16:creationId xmlns:a16="http://schemas.microsoft.com/office/drawing/2014/main" id="{DE61F53D-DD5D-D94A-8827-533EF60CB5D7}"/>
                  </a:ext>
                </a:extLst>
              </p:cNvPr>
              <p:cNvGrpSpPr>
                <a:grpSpLocks/>
              </p:cNvGrpSpPr>
              <p:nvPr/>
            </p:nvGrpSpPr>
            <p:grpSpPr bwMode="auto">
              <a:xfrm>
                <a:off x="1868" y="8992"/>
                <a:ext cx="60" cy="61"/>
                <a:chOff x="1868" y="8992"/>
                <a:chExt cx="60" cy="61"/>
              </a:xfrm>
            </p:grpSpPr>
            <p:sp>
              <p:nvSpPr>
                <p:cNvPr id="143" name="Freeform 465">
                  <a:extLst>
                    <a:ext uri="{FF2B5EF4-FFF2-40B4-BE49-F238E27FC236}">
                      <a16:creationId xmlns:a16="http://schemas.microsoft.com/office/drawing/2014/main" id="{02BBB8BC-8256-8440-85C2-D650C0CBC4A4}"/>
                    </a:ext>
                  </a:extLst>
                </p:cNvPr>
                <p:cNvSpPr>
                  <a:spLocks/>
                </p:cNvSpPr>
                <p:nvPr/>
              </p:nvSpPr>
              <p:spPr bwMode="auto">
                <a:xfrm>
                  <a:off x="1868" y="8992"/>
                  <a:ext cx="60" cy="61"/>
                </a:xfrm>
                <a:custGeom>
                  <a:avLst/>
                  <a:gdLst>
                    <a:gd name="T0" fmla="+- 0 1900 1868"/>
                    <a:gd name="T1" fmla="*/ T0 w 60"/>
                    <a:gd name="T2" fmla="+- 0 8992 8992"/>
                    <a:gd name="T3" fmla="*/ 8992 h 61"/>
                    <a:gd name="T4" fmla="+- 0 1868 1868"/>
                    <a:gd name="T5" fmla="*/ T4 w 60"/>
                    <a:gd name="T6" fmla="+- 0 9020 8992"/>
                    <a:gd name="T7" fmla="*/ 9020 h 61"/>
                    <a:gd name="T8" fmla="+- 0 1869 1868"/>
                    <a:gd name="T9" fmla="*/ T8 w 60"/>
                    <a:gd name="T10" fmla="+- 0 9027 8992"/>
                    <a:gd name="T11" fmla="*/ 9027 h 61"/>
                    <a:gd name="T12" fmla="+- 0 1871 1868"/>
                    <a:gd name="T13" fmla="*/ T12 w 60"/>
                    <a:gd name="T14" fmla="+- 0 9035 8992"/>
                    <a:gd name="T15" fmla="*/ 9035 h 61"/>
                    <a:gd name="T16" fmla="+- 0 1875 1868"/>
                    <a:gd name="T17" fmla="*/ T16 w 60"/>
                    <a:gd name="T18" fmla="+- 0 9042 8992"/>
                    <a:gd name="T19" fmla="*/ 9042 h 61"/>
                    <a:gd name="T20" fmla="+- 0 1882 1868"/>
                    <a:gd name="T21" fmla="*/ T20 w 60"/>
                    <a:gd name="T22" fmla="+- 0 9046 8992"/>
                    <a:gd name="T23" fmla="*/ 9046 h 61"/>
                    <a:gd name="T24" fmla="+- 0 1888 1868"/>
                    <a:gd name="T25" fmla="*/ T24 w 60"/>
                    <a:gd name="T26" fmla="+- 0 9050 8992"/>
                    <a:gd name="T27" fmla="*/ 9050 h 61"/>
                    <a:gd name="T28" fmla="+- 0 1928 1868"/>
                    <a:gd name="T29" fmla="*/ T28 w 60"/>
                    <a:gd name="T30" fmla="+- 0 9025 8992"/>
                    <a:gd name="T31" fmla="*/ 9025 h 61"/>
                    <a:gd name="T32" fmla="+- 0 1926 1868"/>
                    <a:gd name="T33" fmla="*/ T32 w 60"/>
                    <a:gd name="T34" fmla="+- 0 9017 8992"/>
                    <a:gd name="T35" fmla="*/ 9017 h 61"/>
                    <a:gd name="T36" fmla="+- 0 1925 1868"/>
                    <a:gd name="T37" fmla="*/ T36 w 60"/>
                    <a:gd name="T38" fmla="+- 0 9009 8992"/>
                    <a:gd name="T39" fmla="*/ 9009 h 61"/>
                    <a:gd name="T40" fmla="+- 0 1921 1868"/>
                    <a:gd name="T41" fmla="*/ T40 w 60"/>
                    <a:gd name="T42" fmla="+- 0 9002 8992"/>
                    <a:gd name="T43" fmla="*/ 9002 h 61"/>
                    <a:gd name="T44" fmla="+- 0 1915 1868"/>
                    <a:gd name="T45" fmla="*/ T44 w 60"/>
                    <a:gd name="T46" fmla="+- 0 8998 8992"/>
                    <a:gd name="T47" fmla="*/ 8998 h 61"/>
                    <a:gd name="T48" fmla="+- 0 1908 1868"/>
                    <a:gd name="T49" fmla="*/ T48 w 60"/>
                    <a:gd name="T50" fmla="+- 0 8993 8992"/>
                    <a:gd name="T51" fmla="*/ 8993 h 61"/>
                    <a:gd name="T52" fmla="+- 0 1900 1868"/>
                    <a:gd name="T53" fmla="*/ T52 w 60"/>
                    <a:gd name="T54" fmla="+- 0 8992 8992"/>
                    <a:gd name="T55" fmla="*/ 8992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0" h="61">
                      <a:moveTo>
                        <a:pt x="32" y="0"/>
                      </a:moveTo>
                      <a:lnTo>
                        <a:pt x="0" y="28"/>
                      </a:lnTo>
                      <a:lnTo>
                        <a:pt x="1" y="35"/>
                      </a:lnTo>
                      <a:lnTo>
                        <a:pt x="3" y="43"/>
                      </a:lnTo>
                      <a:lnTo>
                        <a:pt x="7" y="50"/>
                      </a:lnTo>
                      <a:lnTo>
                        <a:pt x="14" y="54"/>
                      </a:lnTo>
                      <a:lnTo>
                        <a:pt x="20" y="58"/>
                      </a:lnTo>
                      <a:lnTo>
                        <a:pt x="60" y="33"/>
                      </a:lnTo>
                      <a:lnTo>
                        <a:pt x="58"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3" name="Group 466">
                <a:extLst>
                  <a:ext uri="{FF2B5EF4-FFF2-40B4-BE49-F238E27FC236}">
                    <a16:creationId xmlns:a16="http://schemas.microsoft.com/office/drawing/2014/main" id="{22C97FE5-DCCC-7B48-BA85-249AEF97A525}"/>
                  </a:ext>
                </a:extLst>
              </p:cNvPr>
              <p:cNvGrpSpPr>
                <a:grpSpLocks/>
              </p:cNvGrpSpPr>
              <p:nvPr/>
            </p:nvGrpSpPr>
            <p:grpSpPr bwMode="auto">
              <a:xfrm>
                <a:off x="1789" y="9108"/>
                <a:ext cx="60" cy="61"/>
                <a:chOff x="1789" y="9108"/>
                <a:chExt cx="60" cy="61"/>
              </a:xfrm>
            </p:grpSpPr>
            <p:sp>
              <p:nvSpPr>
                <p:cNvPr id="142" name="Freeform 467">
                  <a:extLst>
                    <a:ext uri="{FF2B5EF4-FFF2-40B4-BE49-F238E27FC236}">
                      <a16:creationId xmlns:a16="http://schemas.microsoft.com/office/drawing/2014/main" id="{C9455EC2-04AF-B749-8323-0C097FA52752}"/>
                    </a:ext>
                  </a:extLst>
                </p:cNvPr>
                <p:cNvSpPr>
                  <a:spLocks/>
                </p:cNvSpPr>
                <p:nvPr/>
              </p:nvSpPr>
              <p:spPr bwMode="auto">
                <a:xfrm>
                  <a:off x="1789" y="9108"/>
                  <a:ext cx="60" cy="61"/>
                </a:xfrm>
                <a:custGeom>
                  <a:avLst/>
                  <a:gdLst>
                    <a:gd name="T0" fmla="+- 0 1821 1789"/>
                    <a:gd name="T1" fmla="*/ T0 w 60"/>
                    <a:gd name="T2" fmla="+- 0 9108 9108"/>
                    <a:gd name="T3" fmla="*/ 9108 h 61"/>
                    <a:gd name="T4" fmla="+- 0 1806 1789"/>
                    <a:gd name="T5" fmla="*/ T4 w 60"/>
                    <a:gd name="T6" fmla="+- 0 9111 9108"/>
                    <a:gd name="T7" fmla="*/ 9111 h 61"/>
                    <a:gd name="T8" fmla="+- 0 1800 1789"/>
                    <a:gd name="T9" fmla="*/ T8 w 60"/>
                    <a:gd name="T10" fmla="+- 0 9115 9108"/>
                    <a:gd name="T11" fmla="*/ 9115 h 61"/>
                    <a:gd name="T12" fmla="+- 0 1791 1789"/>
                    <a:gd name="T13" fmla="*/ T12 w 60"/>
                    <a:gd name="T14" fmla="+- 0 9129 9108"/>
                    <a:gd name="T15" fmla="*/ 9129 h 61"/>
                    <a:gd name="T16" fmla="+- 0 1789 1789"/>
                    <a:gd name="T17" fmla="*/ T16 w 60"/>
                    <a:gd name="T18" fmla="+- 0 9136 9108"/>
                    <a:gd name="T19" fmla="*/ 9136 h 61"/>
                    <a:gd name="T20" fmla="+- 0 1791 1789"/>
                    <a:gd name="T21" fmla="*/ T20 w 60"/>
                    <a:gd name="T22" fmla="+- 0 9144 9108"/>
                    <a:gd name="T23" fmla="*/ 9144 h 61"/>
                    <a:gd name="T24" fmla="+- 0 1792 1789"/>
                    <a:gd name="T25" fmla="*/ T24 w 60"/>
                    <a:gd name="T26" fmla="+- 0 9151 9108"/>
                    <a:gd name="T27" fmla="*/ 9151 h 61"/>
                    <a:gd name="T28" fmla="+- 0 1796 1789"/>
                    <a:gd name="T29" fmla="*/ T28 w 60"/>
                    <a:gd name="T30" fmla="+- 0 9158 9108"/>
                    <a:gd name="T31" fmla="*/ 9158 h 61"/>
                    <a:gd name="T32" fmla="+- 0 1809 1789"/>
                    <a:gd name="T33" fmla="*/ T32 w 60"/>
                    <a:gd name="T34" fmla="+- 0 9167 9108"/>
                    <a:gd name="T35" fmla="*/ 9167 h 61"/>
                    <a:gd name="T36" fmla="+- 0 1817 1789"/>
                    <a:gd name="T37" fmla="*/ T36 w 60"/>
                    <a:gd name="T38" fmla="+- 0 9168 9108"/>
                    <a:gd name="T39" fmla="*/ 9168 h 61"/>
                    <a:gd name="T40" fmla="+- 0 1833 1789"/>
                    <a:gd name="T41" fmla="*/ T40 w 60"/>
                    <a:gd name="T42" fmla="+- 0 9165 9108"/>
                    <a:gd name="T43" fmla="*/ 9165 h 61"/>
                    <a:gd name="T44" fmla="+- 0 1839 1789"/>
                    <a:gd name="T45" fmla="*/ T44 w 60"/>
                    <a:gd name="T46" fmla="+- 0 9161 9108"/>
                    <a:gd name="T47" fmla="*/ 9161 h 61"/>
                    <a:gd name="T48" fmla="+- 0 1848 1789"/>
                    <a:gd name="T49" fmla="*/ T48 w 60"/>
                    <a:gd name="T50" fmla="+- 0 9148 9108"/>
                    <a:gd name="T51" fmla="*/ 9148 h 61"/>
                    <a:gd name="T52" fmla="+- 0 1849 1789"/>
                    <a:gd name="T53" fmla="*/ T52 w 60"/>
                    <a:gd name="T54" fmla="+- 0 9141 9108"/>
                    <a:gd name="T55" fmla="*/ 9141 h 61"/>
                    <a:gd name="T56" fmla="+- 0 1848 1789"/>
                    <a:gd name="T57" fmla="*/ T56 w 60"/>
                    <a:gd name="T58" fmla="+- 0 9133 9108"/>
                    <a:gd name="T59" fmla="*/ 9133 h 61"/>
                    <a:gd name="T60" fmla="+- 0 1846 1789"/>
                    <a:gd name="T61" fmla="*/ T60 w 60"/>
                    <a:gd name="T62" fmla="+- 0 9125 9108"/>
                    <a:gd name="T63" fmla="*/ 9125 h 61"/>
                    <a:gd name="T64" fmla="+- 0 1842 1789"/>
                    <a:gd name="T65" fmla="*/ T64 w 60"/>
                    <a:gd name="T66" fmla="+- 0 9119 9108"/>
                    <a:gd name="T67" fmla="*/ 9119 h 61"/>
                    <a:gd name="T68" fmla="+- 0 1829 1789"/>
                    <a:gd name="T69" fmla="*/ T68 w 60"/>
                    <a:gd name="T70" fmla="+- 0 9110 9108"/>
                    <a:gd name="T71" fmla="*/ 9110 h 61"/>
                    <a:gd name="T72" fmla="+- 0 1821 1789"/>
                    <a:gd name="T73" fmla="*/ T72 w 60"/>
                    <a:gd name="T74" fmla="+- 0 9108 9108"/>
                    <a:gd name="T75" fmla="*/ 910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2" y="0"/>
                      </a:moveTo>
                      <a:lnTo>
                        <a:pt x="17" y="3"/>
                      </a:lnTo>
                      <a:lnTo>
                        <a:pt x="11" y="7"/>
                      </a:lnTo>
                      <a:lnTo>
                        <a:pt x="2" y="21"/>
                      </a:lnTo>
                      <a:lnTo>
                        <a:pt x="0" y="28"/>
                      </a:lnTo>
                      <a:lnTo>
                        <a:pt x="2" y="36"/>
                      </a:lnTo>
                      <a:lnTo>
                        <a:pt x="3" y="43"/>
                      </a:lnTo>
                      <a:lnTo>
                        <a:pt x="7" y="50"/>
                      </a:lnTo>
                      <a:lnTo>
                        <a:pt x="20" y="59"/>
                      </a:lnTo>
                      <a:lnTo>
                        <a:pt x="28" y="60"/>
                      </a:lnTo>
                      <a:lnTo>
                        <a:pt x="44" y="57"/>
                      </a:lnTo>
                      <a:lnTo>
                        <a:pt x="50" y="53"/>
                      </a:lnTo>
                      <a:lnTo>
                        <a:pt x="59" y="40"/>
                      </a:lnTo>
                      <a:lnTo>
                        <a:pt x="60" y="33"/>
                      </a:lnTo>
                      <a:lnTo>
                        <a:pt x="59" y="25"/>
                      </a:lnTo>
                      <a:lnTo>
                        <a:pt x="57" y="17"/>
                      </a:lnTo>
                      <a:lnTo>
                        <a:pt x="53" y="11"/>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468">
                <a:extLst>
                  <a:ext uri="{FF2B5EF4-FFF2-40B4-BE49-F238E27FC236}">
                    <a16:creationId xmlns:a16="http://schemas.microsoft.com/office/drawing/2014/main" id="{60F63D05-9A06-7641-8661-9816E2C03407}"/>
                  </a:ext>
                </a:extLst>
              </p:cNvPr>
              <p:cNvGrpSpPr>
                <a:grpSpLocks/>
              </p:cNvGrpSpPr>
              <p:nvPr/>
            </p:nvGrpSpPr>
            <p:grpSpPr bwMode="auto">
              <a:xfrm>
                <a:off x="1710" y="9224"/>
                <a:ext cx="60" cy="61"/>
                <a:chOff x="1710" y="9224"/>
                <a:chExt cx="60" cy="61"/>
              </a:xfrm>
            </p:grpSpPr>
            <p:sp>
              <p:nvSpPr>
                <p:cNvPr id="141" name="Freeform 469">
                  <a:extLst>
                    <a:ext uri="{FF2B5EF4-FFF2-40B4-BE49-F238E27FC236}">
                      <a16:creationId xmlns:a16="http://schemas.microsoft.com/office/drawing/2014/main" id="{752CFD28-43C6-F04F-88E0-620E808DAFA9}"/>
                    </a:ext>
                  </a:extLst>
                </p:cNvPr>
                <p:cNvSpPr>
                  <a:spLocks/>
                </p:cNvSpPr>
                <p:nvPr/>
              </p:nvSpPr>
              <p:spPr bwMode="auto">
                <a:xfrm>
                  <a:off x="1710" y="9224"/>
                  <a:ext cx="60" cy="61"/>
                </a:xfrm>
                <a:custGeom>
                  <a:avLst/>
                  <a:gdLst>
                    <a:gd name="T0" fmla="+- 0 1743 1710"/>
                    <a:gd name="T1" fmla="*/ T0 w 60"/>
                    <a:gd name="T2" fmla="+- 0 9224 9224"/>
                    <a:gd name="T3" fmla="*/ 9224 h 61"/>
                    <a:gd name="T4" fmla="+- 0 1727 1710"/>
                    <a:gd name="T5" fmla="*/ T4 w 60"/>
                    <a:gd name="T6" fmla="+- 0 9227 9224"/>
                    <a:gd name="T7" fmla="*/ 9227 h 61"/>
                    <a:gd name="T8" fmla="+- 0 1721 1710"/>
                    <a:gd name="T9" fmla="*/ T8 w 60"/>
                    <a:gd name="T10" fmla="+- 0 9231 9224"/>
                    <a:gd name="T11" fmla="*/ 9231 h 61"/>
                    <a:gd name="T12" fmla="+- 0 1712 1710"/>
                    <a:gd name="T13" fmla="*/ T12 w 60"/>
                    <a:gd name="T14" fmla="+- 0 9245 9224"/>
                    <a:gd name="T15" fmla="*/ 9245 h 61"/>
                    <a:gd name="T16" fmla="+- 0 1710 1710"/>
                    <a:gd name="T17" fmla="*/ T16 w 60"/>
                    <a:gd name="T18" fmla="+- 0 9252 9224"/>
                    <a:gd name="T19" fmla="*/ 9252 h 61"/>
                    <a:gd name="T20" fmla="+- 0 1713 1710"/>
                    <a:gd name="T21" fmla="*/ T20 w 60"/>
                    <a:gd name="T22" fmla="+- 0 9268 9224"/>
                    <a:gd name="T23" fmla="*/ 9268 h 61"/>
                    <a:gd name="T24" fmla="+- 0 1717 1710"/>
                    <a:gd name="T25" fmla="*/ T24 w 60"/>
                    <a:gd name="T26" fmla="+- 0 9274 9224"/>
                    <a:gd name="T27" fmla="*/ 9274 h 61"/>
                    <a:gd name="T28" fmla="+- 0 1731 1710"/>
                    <a:gd name="T29" fmla="*/ T28 w 60"/>
                    <a:gd name="T30" fmla="+- 0 9283 9224"/>
                    <a:gd name="T31" fmla="*/ 9283 h 61"/>
                    <a:gd name="T32" fmla="+- 0 1738 1710"/>
                    <a:gd name="T33" fmla="*/ T32 w 60"/>
                    <a:gd name="T34" fmla="+- 0 9284 9224"/>
                    <a:gd name="T35" fmla="*/ 9284 h 61"/>
                    <a:gd name="T36" fmla="+- 0 1754 1710"/>
                    <a:gd name="T37" fmla="*/ T36 w 60"/>
                    <a:gd name="T38" fmla="+- 0 9281 9224"/>
                    <a:gd name="T39" fmla="*/ 9281 h 61"/>
                    <a:gd name="T40" fmla="+- 0 1760 1710"/>
                    <a:gd name="T41" fmla="*/ T40 w 60"/>
                    <a:gd name="T42" fmla="+- 0 9277 9224"/>
                    <a:gd name="T43" fmla="*/ 9277 h 61"/>
                    <a:gd name="T44" fmla="+- 0 1764 1710"/>
                    <a:gd name="T45" fmla="*/ T44 w 60"/>
                    <a:gd name="T46" fmla="+- 0 9271 9224"/>
                    <a:gd name="T47" fmla="*/ 9271 h 61"/>
                    <a:gd name="T48" fmla="+- 0 1769 1710"/>
                    <a:gd name="T49" fmla="*/ T48 w 60"/>
                    <a:gd name="T50" fmla="+- 0 9264 9224"/>
                    <a:gd name="T51" fmla="*/ 9264 h 61"/>
                    <a:gd name="T52" fmla="+- 0 1770 1710"/>
                    <a:gd name="T53" fmla="*/ T52 w 60"/>
                    <a:gd name="T54" fmla="+- 0 9257 9224"/>
                    <a:gd name="T55" fmla="*/ 9257 h 61"/>
                    <a:gd name="T56" fmla="+- 0 1767 1710"/>
                    <a:gd name="T57" fmla="*/ T56 w 60"/>
                    <a:gd name="T58" fmla="+- 0 9241 9224"/>
                    <a:gd name="T59" fmla="*/ 9241 h 61"/>
                    <a:gd name="T60" fmla="+- 0 1763 1710"/>
                    <a:gd name="T61" fmla="*/ T60 w 60"/>
                    <a:gd name="T62" fmla="+- 0 9235 9224"/>
                    <a:gd name="T63" fmla="*/ 9235 h 61"/>
                    <a:gd name="T64" fmla="+- 0 1750 1710"/>
                    <a:gd name="T65" fmla="*/ T64 w 60"/>
                    <a:gd name="T66" fmla="+- 0 9226 9224"/>
                    <a:gd name="T67" fmla="*/ 9226 h 61"/>
                    <a:gd name="T68" fmla="+- 0 1743 1710"/>
                    <a:gd name="T69" fmla="*/ T68 w 60"/>
                    <a:gd name="T70" fmla="+- 0 9224 9224"/>
                    <a:gd name="T71" fmla="*/ 922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3" y="0"/>
                      </a:moveTo>
                      <a:lnTo>
                        <a:pt x="17" y="3"/>
                      </a:lnTo>
                      <a:lnTo>
                        <a:pt x="11" y="7"/>
                      </a:lnTo>
                      <a:lnTo>
                        <a:pt x="2" y="21"/>
                      </a:lnTo>
                      <a:lnTo>
                        <a:pt x="0" y="28"/>
                      </a:lnTo>
                      <a:lnTo>
                        <a:pt x="3" y="44"/>
                      </a:lnTo>
                      <a:lnTo>
                        <a:pt x="7" y="50"/>
                      </a:lnTo>
                      <a:lnTo>
                        <a:pt x="21" y="59"/>
                      </a:lnTo>
                      <a:lnTo>
                        <a:pt x="28" y="60"/>
                      </a:lnTo>
                      <a:lnTo>
                        <a:pt x="44" y="57"/>
                      </a:lnTo>
                      <a:lnTo>
                        <a:pt x="50" y="53"/>
                      </a:lnTo>
                      <a:lnTo>
                        <a:pt x="54" y="47"/>
                      </a:lnTo>
                      <a:lnTo>
                        <a:pt x="59" y="40"/>
                      </a:lnTo>
                      <a:lnTo>
                        <a:pt x="60" y="33"/>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470">
                <a:extLst>
                  <a:ext uri="{FF2B5EF4-FFF2-40B4-BE49-F238E27FC236}">
                    <a16:creationId xmlns:a16="http://schemas.microsoft.com/office/drawing/2014/main" id="{9069DC1D-1F12-CC4B-A442-2F8CE4D5C604}"/>
                  </a:ext>
                </a:extLst>
              </p:cNvPr>
              <p:cNvGrpSpPr>
                <a:grpSpLocks/>
              </p:cNvGrpSpPr>
              <p:nvPr/>
            </p:nvGrpSpPr>
            <p:grpSpPr bwMode="auto">
              <a:xfrm>
                <a:off x="1631" y="9340"/>
                <a:ext cx="60" cy="61"/>
                <a:chOff x="1631" y="9340"/>
                <a:chExt cx="60" cy="61"/>
              </a:xfrm>
            </p:grpSpPr>
            <p:sp>
              <p:nvSpPr>
                <p:cNvPr id="140" name="Freeform 471">
                  <a:extLst>
                    <a:ext uri="{FF2B5EF4-FFF2-40B4-BE49-F238E27FC236}">
                      <a16:creationId xmlns:a16="http://schemas.microsoft.com/office/drawing/2014/main" id="{EEA1A686-108C-254E-B554-8DD09BB3A76E}"/>
                    </a:ext>
                  </a:extLst>
                </p:cNvPr>
                <p:cNvSpPr>
                  <a:spLocks/>
                </p:cNvSpPr>
                <p:nvPr/>
              </p:nvSpPr>
              <p:spPr bwMode="auto">
                <a:xfrm>
                  <a:off x="1631" y="9340"/>
                  <a:ext cx="60" cy="61"/>
                </a:xfrm>
                <a:custGeom>
                  <a:avLst/>
                  <a:gdLst>
                    <a:gd name="T0" fmla="+- 0 1664 1631"/>
                    <a:gd name="T1" fmla="*/ T0 w 60"/>
                    <a:gd name="T2" fmla="+- 0 9340 9340"/>
                    <a:gd name="T3" fmla="*/ 9340 h 61"/>
                    <a:gd name="T4" fmla="+- 0 1648 1631"/>
                    <a:gd name="T5" fmla="*/ T4 w 60"/>
                    <a:gd name="T6" fmla="+- 0 9343 9340"/>
                    <a:gd name="T7" fmla="*/ 9343 h 61"/>
                    <a:gd name="T8" fmla="+- 0 1642 1631"/>
                    <a:gd name="T9" fmla="*/ T8 w 60"/>
                    <a:gd name="T10" fmla="+- 0 9348 9340"/>
                    <a:gd name="T11" fmla="*/ 9348 h 61"/>
                    <a:gd name="T12" fmla="+- 0 1633 1631"/>
                    <a:gd name="T13" fmla="*/ T12 w 60"/>
                    <a:gd name="T14" fmla="+- 0 9361 9340"/>
                    <a:gd name="T15" fmla="*/ 9361 h 61"/>
                    <a:gd name="T16" fmla="+- 0 1631 1631"/>
                    <a:gd name="T17" fmla="*/ T16 w 60"/>
                    <a:gd name="T18" fmla="+- 0 9368 9340"/>
                    <a:gd name="T19" fmla="*/ 9368 h 61"/>
                    <a:gd name="T20" fmla="+- 0 1633 1631"/>
                    <a:gd name="T21" fmla="*/ T20 w 60"/>
                    <a:gd name="T22" fmla="+- 0 9376 9340"/>
                    <a:gd name="T23" fmla="*/ 9376 h 61"/>
                    <a:gd name="T24" fmla="+- 0 1634 1631"/>
                    <a:gd name="T25" fmla="*/ T24 w 60"/>
                    <a:gd name="T26" fmla="+- 0 9384 9340"/>
                    <a:gd name="T27" fmla="*/ 9384 h 61"/>
                    <a:gd name="T28" fmla="+- 0 1638 1631"/>
                    <a:gd name="T29" fmla="*/ T28 w 60"/>
                    <a:gd name="T30" fmla="+- 0 9390 9340"/>
                    <a:gd name="T31" fmla="*/ 9390 h 61"/>
                    <a:gd name="T32" fmla="+- 0 1652 1631"/>
                    <a:gd name="T33" fmla="*/ T32 w 60"/>
                    <a:gd name="T34" fmla="+- 0 9399 9340"/>
                    <a:gd name="T35" fmla="*/ 9399 h 61"/>
                    <a:gd name="T36" fmla="+- 0 1659 1631"/>
                    <a:gd name="T37" fmla="*/ T36 w 60"/>
                    <a:gd name="T38" fmla="+- 0 9401 9340"/>
                    <a:gd name="T39" fmla="*/ 9401 h 61"/>
                    <a:gd name="T40" fmla="+- 0 1675 1631"/>
                    <a:gd name="T41" fmla="*/ T40 w 60"/>
                    <a:gd name="T42" fmla="+- 0 9397 9340"/>
                    <a:gd name="T43" fmla="*/ 9397 h 61"/>
                    <a:gd name="T44" fmla="+- 0 1681 1631"/>
                    <a:gd name="T45" fmla="*/ T44 w 60"/>
                    <a:gd name="T46" fmla="+- 0 9393 9340"/>
                    <a:gd name="T47" fmla="*/ 9393 h 61"/>
                    <a:gd name="T48" fmla="+- 0 1690 1631"/>
                    <a:gd name="T49" fmla="*/ T48 w 60"/>
                    <a:gd name="T50" fmla="+- 0 9380 9340"/>
                    <a:gd name="T51" fmla="*/ 9380 h 61"/>
                    <a:gd name="T52" fmla="+- 0 1691 1631"/>
                    <a:gd name="T53" fmla="*/ T52 w 60"/>
                    <a:gd name="T54" fmla="+- 0 9373 9340"/>
                    <a:gd name="T55" fmla="*/ 9373 h 61"/>
                    <a:gd name="T56" fmla="+- 0 1690 1631"/>
                    <a:gd name="T57" fmla="*/ T56 w 60"/>
                    <a:gd name="T58" fmla="+- 0 9365 9340"/>
                    <a:gd name="T59" fmla="*/ 9365 h 61"/>
                    <a:gd name="T60" fmla="+- 0 1688 1631"/>
                    <a:gd name="T61" fmla="*/ T60 w 60"/>
                    <a:gd name="T62" fmla="+- 0 9357 9340"/>
                    <a:gd name="T63" fmla="*/ 9357 h 61"/>
                    <a:gd name="T64" fmla="+- 0 1684 1631"/>
                    <a:gd name="T65" fmla="*/ T64 w 60"/>
                    <a:gd name="T66" fmla="+- 0 9351 9340"/>
                    <a:gd name="T67" fmla="*/ 9351 h 61"/>
                    <a:gd name="T68" fmla="+- 0 1671 1631"/>
                    <a:gd name="T69" fmla="*/ T68 w 60"/>
                    <a:gd name="T70" fmla="+- 0 9342 9340"/>
                    <a:gd name="T71" fmla="*/ 9342 h 61"/>
                    <a:gd name="T72" fmla="+- 0 1664 1631"/>
                    <a:gd name="T73" fmla="*/ T72 w 60"/>
                    <a:gd name="T74" fmla="+- 0 9340 9340"/>
                    <a:gd name="T75" fmla="*/ 9340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61">
                      <a:moveTo>
                        <a:pt x="33" y="0"/>
                      </a:moveTo>
                      <a:lnTo>
                        <a:pt x="17" y="3"/>
                      </a:lnTo>
                      <a:lnTo>
                        <a:pt x="11" y="8"/>
                      </a:lnTo>
                      <a:lnTo>
                        <a:pt x="2" y="21"/>
                      </a:lnTo>
                      <a:lnTo>
                        <a:pt x="0" y="28"/>
                      </a:lnTo>
                      <a:lnTo>
                        <a:pt x="2" y="36"/>
                      </a:lnTo>
                      <a:lnTo>
                        <a:pt x="3" y="44"/>
                      </a:lnTo>
                      <a:lnTo>
                        <a:pt x="7" y="50"/>
                      </a:lnTo>
                      <a:lnTo>
                        <a:pt x="21" y="59"/>
                      </a:lnTo>
                      <a:lnTo>
                        <a:pt x="28" y="61"/>
                      </a:lnTo>
                      <a:lnTo>
                        <a:pt x="44" y="57"/>
                      </a:lnTo>
                      <a:lnTo>
                        <a:pt x="50" y="53"/>
                      </a:lnTo>
                      <a:lnTo>
                        <a:pt x="59" y="40"/>
                      </a:lnTo>
                      <a:lnTo>
                        <a:pt x="60" y="33"/>
                      </a:lnTo>
                      <a:lnTo>
                        <a:pt x="59" y="25"/>
                      </a:lnTo>
                      <a:lnTo>
                        <a:pt x="57" y="17"/>
                      </a:lnTo>
                      <a:lnTo>
                        <a:pt x="53" y="11"/>
                      </a:lnTo>
                      <a:lnTo>
                        <a:pt x="40" y="2"/>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6" name="Group 472">
                <a:extLst>
                  <a:ext uri="{FF2B5EF4-FFF2-40B4-BE49-F238E27FC236}">
                    <a16:creationId xmlns:a16="http://schemas.microsoft.com/office/drawing/2014/main" id="{86560378-1010-3B44-A290-05B329D97C52}"/>
                  </a:ext>
                </a:extLst>
              </p:cNvPr>
              <p:cNvGrpSpPr>
                <a:grpSpLocks/>
              </p:cNvGrpSpPr>
              <p:nvPr/>
            </p:nvGrpSpPr>
            <p:grpSpPr bwMode="auto">
              <a:xfrm>
                <a:off x="1552" y="9457"/>
                <a:ext cx="60" cy="61"/>
                <a:chOff x="1552" y="9457"/>
                <a:chExt cx="60" cy="61"/>
              </a:xfrm>
            </p:grpSpPr>
            <p:sp>
              <p:nvSpPr>
                <p:cNvPr id="139" name="Freeform 473">
                  <a:extLst>
                    <a:ext uri="{FF2B5EF4-FFF2-40B4-BE49-F238E27FC236}">
                      <a16:creationId xmlns:a16="http://schemas.microsoft.com/office/drawing/2014/main" id="{FB5770D0-06D5-9A4A-88F1-E799E1535089}"/>
                    </a:ext>
                  </a:extLst>
                </p:cNvPr>
                <p:cNvSpPr>
                  <a:spLocks/>
                </p:cNvSpPr>
                <p:nvPr/>
              </p:nvSpPr>
              <p:spPr bwMode="auto">
                <a:xfrm>
                  <a:off x="1552" y="9457"/>
                  <a:ext cx="60" cy="61"/>
                </a:xfrm>
                <a:custGeom>
                  <a:avLst/>
                  <a:gdLst>
                    <a:gd name="T0" fmla="+- 0 1585 1552"/>
                    <a:gd name="T1" fmla="*/ T0 w 60"/>
                    <a:gd name="T2" fmla="+- 0 9457 9457"/>
                    <a:gd name="T3" fmla="*/ 9457 h 61"/>
                    <a:gd name="T4" fmla="+- 0 1569 1552"/>
                    <a:gd name="T5" fmla="*/ T4 w 60"/>
                    <a:gd name="T6" fmla="+- 0 9460 9457"/>
                    <a:gd name="T7" fmla="*/ 9460 h 61"/>
                    <a:gd name="T8" fmla="+- 0 1563 1552"/>
                    <a:gd name="T9" fmla="*/ T8 w 60"/>
                    <a:gd name="T10" fmla="+- 0 9464 9457"/>
                    <a:gd name="T11" fmla="*/ 9464 h 61"/>
                    <a:gd name="T12" fmla="+- 0 1554 1552"/>
                    <a:gd name="T13" fmla="*/ T12 w 60"/>
                    <a:gd name="T14" fmla="+- 0 9477 9457"/>
                    <a:gd name="T15" fmla="*/ 9477 h 61"/>
                    <a:gd name="T16" fmla="+- 0 1552 1552"/>
                    <a:gd name="T17" fmla="*/ T16 w 60"/>
                    <a:gd name="T18" fmla="+- 0 9484 9457"/>
                    <a:gd name="T19" fmla="*/ 9484 h 61"/>
                    <a:gd name="T20" fmla="+- 0 1554 1552"/>
                    <a:gd name="T21" fmla="*/ T20 w 60"/>
                    <a:gd name="T22" fmla="+- 0 9492 9457"/>
                    <a:gd name="T23" fmla="*/ 9492 h 61"/>
                    <a:gd name="T24" fmla="+- 0 1555 1552"/>
                    <a:gd name="T25" fmla="*/ T24 w 60"/>
                    <a:gd name="T26" fmla="+- 0 9500 9457"/>
                    <a:gd name="T27" fmla="*/ 9500 h 61"/>
                    <a:gd name="T28" fmla="+- 0 1560 1552"/>
                    <a:gd name="T29" fmla="*/ T28 w 60"/>
                    <a:gd name="T30" fmla="+- 0 9506 9457"/>
                    <a:gd name="T31" fmla="*/ 9506 h 61"/>
                    <a:gd name="T32" fmla="+- 0 1573 1552"/>
                    <a:gd name="T33" fmla="*/ T32 w 60"/>
                    <a:gd name="T34" fmla="+- 0 9515 9457"/>
                    <a:gd name="T35" fmla="*/ 9515 h 61"/>
                    <a:gd name="T36" fmla="+- 0 1580 1552"/>
                    <a:gd name="T37" fmla="*/ T36 w 60"/>
                    <a:gd name="T38" fmla="+- 0 9517 9457"/>
                    <a:gd name="T39" fmla="*/ 9517 h 61"/>
                    <a:gd name="T40" fmla="+- 0 1596 1552"/>
                    <a:gd name="T41" fmla="*/ T40 w 60"/>
                    <a:gd name="T42" fmla="+- 0 9514 9457"/>
                    <a:gd name="T43" fmla="*/ 9514 h 61"/>
                    <a:gd name="T44" fmla="+- 0 1602 1552"/>
                    <a:gd name="T45" fmla="*/ T44 w 60"/>
                    <a:gd name="T46" fmla="+- 0 9510 9457"/>
                    <a:gd name="T47" fmla="*/ 9510 h 61"/>
                    <a:gd name="T48" fmla="+- 0 1611 1552"/>
                    <a:gd name="T49" fmla="*/ T48 w 60"/>
                    <a:gd name="T50" fmla="+- 0 9497 9457"/>
                    <a:gd name="T51" fmla="*/ 9497 h 61"/>
                    <a:gd name="T52" fmla="+- 0 1612 1552"/>
                    <a:gd name="T53" fmla="*/ T52 w 60"/>
                    <a:gd name="T54" fmla="+- 0 9489 9457"/>
                    <a:gd name="T55" fmla="*/ 9489 h 61"/>
                    <a:gd name="T56" fmla="+- 0 1611 1552"/>
                    <a:gd name="T57" fmla="*/ T56 w 60"/>
                    <a:gd name="T58" fmla="+- 0 9481 9457"/>
                    <a:gd name="T59" fmla="*/ 9481 h 61"/>
                    <a:gd name="T60" fmla="+- 0 1609 1552"/>
                    <a:gd name="T61" fmla="*/ T60 w 60"/>
                    <a:gd name="T62" fmla="+- 0 9473 9457"/>
                    <a:gd name="T63" fmla="*/ 9473 h 61"/>
                    <a:gd name="T64" fmla="+- 0 1605 1552"/>
                    <a:gd name="T65" fmla="*/ T64 w 60"/>
                    <a:gd name="T66" fmla="+- 0 9467 9457"/>
                    <a:gd name="T67" fmla="*/ 9467 h 61"/>
                    <a:gd name="T68" fmla="+- 0 1599 1552"/>
                    <a:gd name="T69" fmla="*/ T68 w 60"/>
                    <a:gd name="T70" fmla="+- 0 9463 9457"/>
                    <a:gd name="T71" fmla="*/ 9463 h 61"/>
                    <a:gd name="T72" fmla="+- 0 1592 1552"/>
                    <a:gd name="T73" fmla="*/ T72 w 60"/>
                    <a:gd name="T74" fmla="+- 0 9458 9457"/>
                    <a:gd name="T75" fmla="*/ 9458 h 61"/>
                    <a:gd name="T76" fmla="+- 0 1585 1552"/>
                    <a:gd name="T77" fmla="*/ T76 w 60"/>
                    <a:gd name="T78" fmla="+- 0 9457 9457"/>
                    <a:gd name="T79" fmla="*/ 9457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3" y="0"/>
                      </a:moveTo>
                      <a:lnTo>
                        <a:pt x="17" y="3"/>
                      </a:lnTo>
                      <a:lnTo>
                        <a:pt x="11" y="7"/>
                      </a:lnTo>
                      <a:lnTo>
                        <a:pt x="2" y="20"/>
                      </a:lnTo>
                      <a:lnTo>
                        <a:pt x="0" y="27"/>
                      </a:lnTo>
                      <a:lnTo>
                        <a:pt x="2" y="35"/>
                      </a:lnTo>
                      <a:lnTo>
                        <a:pt x="3" y="43"/>
                      </a:lnTo>
                      <a:lnTo>
                        <a:pt x="8" y="49"/>
                      </a:lnTo>
                      <a:lnTo>
                        <a:pt x="21" y="58"/>
                      </a:lnTo>
                      <a:lnTo>
                        <a:pt x="28" y="60"/>
                      </a:lnTo>
                      <a:lnTo>
                        <a:pt x="44" y="57"/>
                      </a:lnTo>
                      <a:lnTo>
                        <a:pt x="50" y="53"/>
                      </a:lnTo>
                      <a:lnTo>
                        <a:pt x="59" y="40"/>
                      </a:lnTo>
                      <a:lnTo>
                        <a:pt x="60" y="32"/>
                      </a:lnTo>
                      <a:lnTo>
                        <a:pt x="59" y="24"/>
                      </a:lnTo>
                      <a:lnTo>
                        <a:pt x="57" y="16"/>
                      </a:lnTo>
                      <a:lnTo>
                        <a:pt x="53" y="10"/>
                      </a:lnTo>
                      <a:lnTo>
                        <a:pt x="47" y="6"/>
                      </a:lnTo>
                      <a:lnTo>
                        <a:pt x="40" y="1"/>
                      </a:lnTo>
                      <a:lnTo>
                        <a:pt x="33"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474">
                <a:extLst>
                  <a:ext uri="{FF2B5EF4-FFF2-40B4-BE49-F238E27FC236}">
                    <a16:creationId xmlns:a16="http://schemas.microsoft.com/office/drawing/2014/main" id="{44B12273-D3FA-644B-9BE7-3FE4133FAECB}"/>
                  </a:ext>
                </a:extLst>
              </p:cNvPr>
              <p:cNvGrpSpPr>
                <a:grpSpLocks/>
              </p:cNvGrpSpPr>
              <p:nvPr/>
            </p:nvGrpSpPr>
            <p:grpSpPr bwMode="auto">
              <a:xfrm>
                <a:off x="1474" y="9573"/>
                <a:ext cx="60" cy="61"/>
                <a:chOff x="1474" y="9573"/>
                <a:chExt cx="60" cy="61"/>
              </a:xfrm>
            </p:grpSpPr>
            <p:sp>
              <p:nvSpPr>
                <p:cNvPr id="138" name="Freeform 475">
                  <a:extLst>
                    <a:ext uri="{FF2B5EF4-FFF2-40B4-BE49-F238E27FC236}">
                      <a16:creationId xmlns:a16="http://schemas.microsoft.com/office/drawing/2014/main" id="{F69D7FC0-EEAD-754D-AB52-B2A47EE2B597}"/>
                    </a:ext>
                  </a:extLst>
                </p:cNvPr>
                <p:cNvSpPr>
                  <a:spLocks/>
                </p:cNvSpPr>
                <p:nvPr/>
              </p:nvSpPr>
              <p:spPr bwMode="auto">
                <a:xfrm>
                  <a:off x="1474" y="9573"/>
                  <a:ext cx="60" cy="61"/>
                </a:xfrm>
                <a:custGeom>
                  <a:avLst/>
                  <a:gdLst>
                    <a:gd name="T0" fmla="+- 0 1506 1474"/>
                    <a:gd name="T1" fmla="*/ T0 w 60"/>
                    <a:gd name="T2" fmla="+- 0 9573 9573"/>
                    <a:gd name="T3" fmla="*/ 9573 h 61"/>
                    <a:gd name="T4" fmla="+- 0 1490 1474"/>
                    <a:gd name="T5" fmla="*/ T4 w 60"/>
                    <a:gd name="T6" fmla="+- 0 9576 9573"/>
                    <a:gd name="T7" fmla="*/ 9576 h 61"/>
                    <a:gd name="T8" fmla="+- 0 1484 1474"/>
                    <a:gd name="T9" fmla="*/ T8 w 60"/>
                    <a:gd name="T10" fmla="+- 0 9580 9573"/>
                    <a:gd name="T11" fmla="*/ 9580 h 61"/>
                    <a:gd name="T12" fmla="+- 0 1480 1474"/>
                    <a:gd name="T13" fmla="*/ T12 w 60"/>
                    <a:gd name="T14" fmla="+- 0 9587 9573"/>
                    <a:gd name="T15" fmla="*/ 9587 h 61"/>
                    <a:gd name="T16" fmla="+- 0 1475 1474"/>
                    <a:gd name="T17" fmla="*/ T16 w 60"/>
                    <a:gd name="T18" fmla="+- 0 9593 9573"/>
                    <a:gd name="T19" fmla="*/ 9593 h 61"/>
                    <a:gd name="T20" fmla="+- 0 1474 1474"/>
                    <a:gd name="T21" fmla="*/ T20 w 60"/>
                    <a:gd name="T22" fmla="+- 0 9601 9573"/>
                    <a:gd name="T23" fmla="*/ 9601 h 61"/>
                    <a:gd name="T24" fmla="+- 0 1475 1474"/>
                    <a:gd name="T25" fmla="*/ T24 w 60"/>
                    <a:gd name="T26" fmla="+- 0 9608 9573"/>
                    <a:gd name="T27" fmla="*/ 9608 h 61"/>
                    <a:gd name="T28" fmla="+- 0 1477 1474"/>
                    <a:gd name="T29" fmla="*/ T28 w 60"/>
                    <a:gd name="T30" fmla="+- 0 9616 9573"/>
                    <a:gd name="T31" fmla="*/ 9616 h 61"/>
                    <a:gd name="T32" fmla="+- 0 1481 1474"/>
                    <a:gd name="T33" fmla="*/ T32 w 60"/>
                    <a:gd name="T34" fmla="+- 0 9622 9573"/>
                    <a:gd name="T35" fmla="*/ 9622 h 61"/>
                    <a:gd name="T36" fmla="+- 0 1494 1474"/>
                    <a:gd name="T37" fmla="*/ T36 w 60"/>
                    <a:gd name="T38" fmla="+- 0 9632 9573"/>
                    <a:gd name="T39" fmla="*/ 9632 h 61"/>
                    <a:gd name="T40" fmla="+- 0 1501 1474"/>
                    <a:gd name="T41" fmla="*/ T40 w 60"/>
                    <a:gd name="T42" fmla="+- 0 9633 9573"/>
                    <a:gd name="T43" fmla="*/ 9633 h 61"/>
                    <a:gd name="T44" fmla="+- 0 1517 1474"/>
                    <a:gd name="T45" fmla="*/ T44 w 60"/>
                    <a:gd name="T46" fmla="+- 0 9630 9573"/>
                    <a:gd name="T47" fmla="*/ 9630 h 61"/>
                    <a:gd name="T48" fmla="+- 0 1523 1474"/>
                    <a:gd name="T49" fmla="*/ T48 w 60"/>
                    <a:gd name="T50" fmla="+- 0 9626 9573"/>
                    <a:gd name="T51" fmla="*/ 9626 h 61"/>
                    <a:gd name="T52" fmla="+- 0 1532 1474"/>
                    <a:gd name="T53" fmla="*/ T52 w 60"/>
                    <a:gd name="T54" fmla="+- 0 9613 9573"/>
                    <a:gd name="T55" fmla="*/ 9613 h 61"/>
                    <a:gd name="T56" fmla="+- 0 1534 1474"/>
                    <a:gd name="T57" fmla="*/ T56 w 60"/>
                    <a:gd name="T58" fmla="+- 0 9606 9573"/>
                    <a:gd name="T59" fmla="*/ 9606 h 61"/>
                    <a:gd name="T60" fmla="+- 0 1532 1474"/>
                    <a:gd name="T61" fmla="*/ T60 w 60"/>
                    <a:gd name="T62" fmla="+- 0 9598 9573"/>
                    <a:gd name="T63" fmla="*/ 9598 h 61"/>
                    <a:gd name="T64" fmla="+- 0 1531 1474"/>
                    <a:gd name="T65" fmla="*/ T64 w 60"/>
                    <a:gd name="T66" fmla="+- 0 9590 9573"/>
                    <a:gd name="T67" fmla="*/ 9590 h 61"/>
                    <a:gd name="T68" fmla="+- 0 1527 1474"/>
                    <a:gd name="T69" fmla="*/ T68 w 60"/>
                    <a:gd name="T70" fmla="+- 0 9584 9573"/>
                    <a:gd name="T71" fmla="*/ 9584 h 61"/>
                    <a:gd name="T72" fmla="+- 0 1513 1474"/>
                    <a:gd name="T73" fmla="*/ T72 w 60"/>
                    <a:gd name="T74" fmla="+- 0 9574 9573"/>
                    <a:gd name="T75" fmla="*/ 9574 h 61"/>
                    <a:gd name="T76" fmla="+- 0 1506 1474"/>
                    <a:gd name="T77" fmla="*/ T76 w 60"/>
                    <a:gd name="T78" fmla="+- 0 9573 9573"/>
                    <a:gd name="T79" fmla="*/ 9573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6" y="3"/>
                      </a:lnTo>
                      <a:lnTo>
                        <a:pt x="10" y="7"/>
                      </a:lnTo>
                      <a:lnTo>
                        <a:pt x="6" y="14"/>
                      </a:lnTo>
                      <a:lnTo>
                        <a:pt x="1" y="20"/>
                      </a:lnTo>
                      <a:lnTo>
                        <a:pt x="0" y="28"/>
                      </a:lnTo>
                      <a:lnTo>
                        <a:pt x="1" y="35"/>
                      </a:lnTo>
                      <a:lnTo>
                        <a:pt x="3" y="43"/>
                      </a:lnTo>
                      <a:lnTo>
                        <a:pt x="7" y="49"/>
                      </a:lnTo>
                      <a:lnTo>
                        <a:pt x="20" y="59"/>
                      </a:lnTo>
                      <a:lnTo>
                        <a:pt x="27" y="60"/>
                      </a:lnTo>
                      <a:lnTo>
                        <a:pt x="43" y="57"/>
                      </a:lnTo>
                      <a:lnTo>
                        <a:pt x="49" y="53"/>
                      </a:lnTo>
                      <a:lnTo>
                        <a:pt x="58" y="40"/>
                      </a:lnTo>
                      <a:lnTo>
                        <a:pt x="60" y="33"/>
                      </a:lnTo>
                      <a:lnTo>
                        <a:pt x="58" y="25"/>
                      </a:lnTo>
                      <a:lnTo>
                        <a:pt x="57" y="17"/>
                      </a:lnTo>
                      <a:lnTo>
                        <a:pt x="53" y="11"/>
                      </a:lnTo>
                      <a:lnTo>
                        <a:pt x="39"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8" name="Group 476">
                <a:extLst>
                  <a:ext uri="{FF2B5EF4-FFF2-40B4-BE49-F238E27FC236}">
                    <a16:creationId xmlns:a16="http://schemas.microsoft.com/office/drawing/2014/main" id="{D724D06C-C4C1-6245-A04C-B008E525CB19}"/>
                  </a:ext>
                </a:extLst>
              </p:cNvPr>
              <p:cNvGrpSpPr>
                <a:grpSpLocks/>
              </p:cNvGrpSpPr>
              <p:nvPr/>
            </p:nvGrpSpPr>
            <p:grpSpPr bwMode="auto">
              <a:xfrm>
                <a:off x="1395" y="9689"/>
                <a:ext cx="60" cy="61"/>
                <a:chOff x="1395" y="9689"/>
                <a:chExt cx="60" cy="61"/>
              </a:xfrm>
            </p:grpSpPr>
            <p:sp>
              <p:nvSpPr>
                <p:cNvPr id="137" name="Freeform 477">
                  <a:extLst>
                    <a:ext uri="{FF2B5EF4-FFF2-40B4-BE49-F238E27FC236}">
                      <a16:creationId xmlns:a16="http://schemas.microsoft.com/office/drawing/2014/main" id="{24C23848-6221-C448-B24F-1B378F365326}"/>
                    </a:ext>
                  </a:extLst>
                </p:cNvPr>
                <p:cNvSpPr>
                  <a:spLocks/>
                </p:cNvSpPr>
                <p:nvPr/>
              </p:nvSpPr>
              <p:spPr bwMode="auto">
                <a:xfrm>
                  <a:off x="1395" y="9689"/>
                  <a:ext cx="60" cy="61"/>
                </a:xfrm>
                <a:custGeom>
                  <a:avLst/>
                  <a:gdLst>
                    <a:gd name="T0" fmla="+- 0 1427 1395"/>
                    <a:gd name="T1" fmla="*/ T0 w 60"/>
                    <a:gd name="T2" fmla="+- 0 9689 9689"/>
                    <a:gd name="T3" fmla="*/ 9689 h 61"/>
                    <a:gd name="T4" fmla="+- 0 1412 1395"/>
                    <a:gd name="T5" fmla="*/ T4 w 60"/>
                    <a:gd name="T6" fmla="+- 0 9692 9689"/>
                    <a:gd name="T7" fmla="*/ 9692 h 61"/>
                    <a:gd name="T8" fmla="+- 0 1405 1395"/>
                    <a:gd name="T9" fmla="*/ T8 w 60"/>
                    <a:gd name="T10" fmla="+- 0 9696 9689"/>
                    <a:gd name="T11" fmla="*/ 9696 h 61"/>
                    <a:gd name="T12" fmla="+- 0 1396 1395"/>
                    <a:gd name="T13" fmla="*/ T12 w 60"/>
                    <a:gd name="T14" fmla="+- 0 9710 9689"/>
                    <a:gd name="T15" fmla="*/ 9710 h 61"/>
                    <a:gd name="T16" fmla="+- 0 1395 1395"/>
                    <a:gd name="T17" fmla="*/ T16 w 60"/>
                    <a:gd name="T18" fmla="+- 0 9717 9689"/>
                    <a:gd name="T19" fmla="*/ 9717 h 61"/>
                    <a:gd name="T20" fmla="+- 0 1396 1395"/>
                    <a:gd name="T21" fmla="*/ T20 w 60"/>
                    <a:gd name="T22" fmla="+- 0 9725 9689"/>
                    <a:gd name="T23" fmla="*/ 9725 h 61"/>
                    <a:gd name="T24" fmla="+- 0 1398 1395"/>
                    <a:gd name="T25" fmla="*/ T24 w 60"/>
                    <a:gd name="T26" fmla="+- 0 9732 9689"/>
                    <a:gd name="T27" fmla="*/ 9732 h 61"/>
                    <a:gd name="T28" fmla="+- 0 1402 1395"/>
                    <a:gd name="T29" fmla="*/ T28 w 60"/>
                    <a:gd name="T30" fmla="+- 0 9739 9689"/>
                    <a:gd name="T31" fmla="*/ 9739 h 61"/>
                    <a:gd name="T32" fmla="+- 0 1415 1395"/>
                    <a:gd name="T33" fmla="*/ T32 w 60"/>
                    <a:gd name="T34" fmla="+- 0 9748 9689"/>
                    <a:gd name="T35" fmla="*/ 9748 h 61"/>
                    <a:gd name="T36" fmla="+- 0 1422 1395"/>
                    <a:gd name="T37" fmla="*/ T36 w 60"/>
                    <a:gd name="T38" fmla="+- 0 9749 9689"/>
                    <a:gd name="T39" fmla="*/ 9749 h 61"/>
                    <a:gd name="T40" fmla="+- 0 1438 1395"/>
                    <a:gd name="T41" fmla="*/ T40 w 60"/>
                    <a:gd name="T42" fmla="+- 0 9746 9689"/>
                    <a:gd name="T43" fmla="*/ 9746 h 61"/>
                    <a:gd name="T44" fmla="+- 0 1444 1395"/>
                    <a:gd name="T45" fmla="*/ T44 w 60"/>
                    <a:gd name="T46" fmla="+- 0 9742 9689"/>
                    <a:gd name="T47" fmla="*/ 9742 h 61"/>
                    <a:gd name="T48" fmla="+- 0 1449 1395"/>
                    <a:gd name="T49" fmla="*/ T48 w 60"/>
                    <a:gd name="T50" fmla="+- 0 9736 9689"/>
                    <a:gd name="T51" fmla="*/ 9736 h 61"/>
                    <a:gd name="T52" fmla="+- 0 1453 1395"/>
                    <a:gd name="T53" fmla="*/ T52 w 60"/>
                    <a:gd name="T54" fmla="+- 0 9729 9689"/>
                    <a:gd name="T55" fmla="*/ 9729 h 61"/>
                    <a:gd name="T56" fmla="+- 0 1455 1395"/>
                    <a:gd name="T57" fmla="*/ T56 w 60"/>
                    <a:gd name="T58" fmla="+- 0 9722 9689"/>
                    <a:gd name="T59" fmla="*/ 9722 h 61"/>
                    <a:gd name="T60" fmla="+- 0 1453 1395"/>
                    <a:gd name="T61" fmla="*/ T60 w 60"/>
                    <a:gd name="T62" fmla="+- 0 9714 9689"/>
                    <a:gd name="T63" fmla="*/ 9714 h 61"/>
                    <a:gd name="T64" fmla="+- 0 1452 1395"/>
                    <a:gd name="T65" fmla="*/ T64 w 60"/>
                    <a:gd name="T66" fmla="+- 0 9706 9689"/>
                    <a:gd name="T67" fmla="*/ 9706 h 61"/>
                    <a:gd name="T68" fmla="+- 0 1448 1395"/>
                    <a:gd name="T69" fmla="*/ T68 w 60"/>
                    <a:gd name="T70" fmla="+- 0 9700 9689"/>
                    <a:gd name="T71" fmla="*/ 9700 h 61"/>
                    <a:gd name="T72" fmla="+- 0 1434 1395"/>
                    <a:gd name="T73" fmla="*/ T72 w 60"/>
                    <a:gd name="T74" fmla="+- 0 9691 9689"/>
                    <a:gd name="T75" fmla="*/ 9691 h 61"/>
                    <a:gd name="T76" fmla="+- 0 1427 1395"/>
                    <a:gd name="T77" fmla="*/ T76 w 60"/>
                    <a:gd name="T78" fmla="+- 0 9689 9689"/>
                    <a:gd name="T79" fmla="*/ 968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0" y="7"/>
                      </a:lnTo>
                      <a:lnTo>
                        <a:pt x="1" y="21"/>
                      </a:lnTo>
                      <a:lnTo>
                        <a:pt x="0" y="28"/>
                      </a:lnTo>
                      <a:lnTo>
                        <a:pt x="1" y="36"/>
                      </a:lnTo>
                      <a:lnTo>
                        <a:pt x="3" y="43"/>
                      </a:lnTo>
                      <a:lnTo>
                        <a:pt x="7" y="50"/>
                      </a:lnTo>
                      <a:lnTo>
                        <a:pt x="20" y="59"/>
                      </a:lnTo>
                      <a:lnTo>
                        <a:pt x="27" y="60"/>
                      </a:lnTo>
                      <a:lnTo>
                        <a:pt x="43" y="57"/>
                      </a:lnTo>
                      <a:lnTo>
                        <a:pt x="49" y="53"/>
                      </a:lnTo>
                      <a:lnTo>
                        <a:pt x="54" y="47"/>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478">
                <a:extLst>
                  <a:ext uri="{FF2B5EF4-FFF2-40B4-BE49-F238E27FC236}">
                    <a16:creationId xmlns:a16="http://schemas.microsoft.com/office/drawing/2014/main" id="{7EC0C21F-D39F-4647-8F28-8B930FC25C9B}"/>
                  </a:ext>
                </a:extLst>
              </p:cNvPr>
              <p:cNvGrpSpPr>
                <a:grpSpLocks/>
              </p:cNvGrpSpPr>
              <p:nvPr/>
            </p:nvGrpSpPr>
            <p:grpSpPr bwMode="auto">
              <a:xfrm>
                <a:off x="1316" y="9805"/>
                <a:ext cx="60" cy="61"/>
                <a:chOff x="1316" y="9805"/>
                <a:chExt cx="60" cy="61"/>
              </a:xfrm>
            </p:grpSpPr>
            <p:sp>
              <p:nvSpPr>
                <p:cNvPr id="136" name="Freeform 479">
                  <a:extLst>
                    <a:ext uri="{FF2B5EF4-FFF2-40B4-BE49-F238E27FC236}">
                      <a16:creationId xmlns:a16="http://schemas.microsoft.com/office/drawing/2014/main" id="{EF04CFDE-7762-B942-B6A4-4C1A53F699A5}"/>
                    </a:ext>
                  </a:extLst>
                </p:cNvPr>
                <p:cNvSpPr>
                  <a:spLocks/>
                </p:cNvSpPr>
                <p:nvPr/>
              </p:nvSpPr>
              <p:spPr bwMode="auto">
                <a:xfrm>
                  <a:off x="1316" y="9805"/>
                  <a:ext cx="60" cy="61"/>
                </a:xfrm>
                <a:custGeom>
                  <a:avLst/>
                  <a:gdLst>
                    <a:gd name="T0" fmla="+- 0 1348 1316"/>
                    <a:gd name="T1" fmla="*/ T0 w 60"/>
                    <a:gd name="T2" fmla="+- 0 9805 9805"/>
                    <a:gd name="T3" fmla="*/ 9805 h 61"/>
                    <a:gd name="T4" fmla="+- 0 1333 1316"/>
                    <a:gd name="T5" fmla="*/ T4 w 60"/>
                    <a:gd name="T6" fmla="+- 0 9808 9805"/>
                    <a:gd name="T7" fmla="*/ 9808 h 61"/>
                    <a:gd name="T8" fmla="+- 0 1326 1316"/>
                    <a:gd name="T9" fmla="*/ T8 w 60"/>
                    <a:gd name="T10" fmla="+- 0 9812 9805"/>
                    <a:gd name="T11" fmla="*/ 9812 h 61"/>
                    <a:gd name="T12" fmla="+- 0 1317 1316"/>
                    <a:gd name="T13" fmla="*/ T12 w 60"/>
                    <a:gd name="T14" fmla="+- 0 9826 9805"/>
                    <a:gd name="T15" fmla="*/ 9826 h 61"/>
                    <a:gd name="T16" fmla="+- 0 1316 1316"/>
                    <a:gd name="T17" fmla="*/ T16 w 60"/>
                    <a:gd name="T18" fmla="+- 0 9833 9805"/>
                    <a:gd name="T19" fmla="*/ 9833 h 61"/>
                    <a:gd name="T20" fmla="+- 0 1319 1316"/>
                    <a:gd name="T21" fmla="*/ T20 w 60"/>
                    <a:gd name="T22" fmla="+- 0 9849 9805"/>
                    <a:gd name="T23" fmla="*/ 9849 h 61"/>
                    <a:gd name="T24" fmla="+- 0 1323 1316"/>
                    <a:gd name="T25" fmla="*/ T24 w 60"/>
                    <a:gd name="T26" fmla="+- 0 9855 9805"/>
                    <a:gd name="T27" fmla="*/ 9855 h 61"/>
                    <a:gd name="T28" fmla="+- 0 1336 1316"/>
                    <a:gd name="T29" fmla="*/ T28 w 60"/>
                    <a:gd name="T30" fmla="+- 0 9864 9805"/>
                    <a:gd name="T31" fmla="*/ 9864 h 61"/>
                    <a:gd name="T32" fmla="+- 0 1343 1316"/>
                    <a:gd name="T33" fmla="*/ T32 w 60"/>
                    <a:gd name="T34" fmla="+- 0 9865 9805"/>
                    <a:gd name="T35" fmla="*/ 9865 h 61"/>
                    <a:gd name="T36" fmla="+- 0 1359 1316"/>
                    <a:gd name="T37" fmla="*/ T36 w 60"/>
                    <a:gd name="T38" fmla="+- 0 9862 9805"/>
                    <a:gd name="T39" fmla="*/ 9862 h 61"/>
                    <a:gd name="T40" fmla="+- 0 1365 1316"/>
                    <a:gd name="T41" fmla="*/ T40 w 60"/>
                    <a:gd name="T42" fmla="+- 0 9858 9805"/>
                    <a:gd name="T43" fmla="*/ 9858 h 61"/>
                    <a:gd name="T44" fmla="+- 0 1374 1316"/>
                    <a:gd name="T45" fmla="*/ T44 w 60"/>
                    <a:gd name="T46" fmla="+- 0 9845 9805"/>
                    <a:gd name="T47" fmla="*/ 9845 h 61"/>
                    <a:gd name="T48" fmla="+- 0 1376 1316"/>
                    <a:gd name="T49" fmla="*/ T48 w 60"/>
                    <a:gd name="T50" fmla="+- 0 9838 9805"/>
                    <a:gd name="T51" fmla="*/ 9838 h 61"/>
                    <a:gd name="T52" fmla="+- 0 1374 1316"/>
                    <a:gd name="T53" fmla="*/ T52 w 60"/>
                    <a:gd name="T54" fmla="+- 0 9830 9805"/>
                    <a:gd name="T55" fmla="*/ 9830 h 61"/>
                    <a:gd name="T56" fmla="+- 0 1373 1316"/>
                    <a:gd name="T57" fmla="*/ T56 w 60"/>
                    <a:gd name="T58" fmla="+- 0 9822 9805"/>
                    <a:gd name="T59" fmla="*/ 9822 h 61"/>
                    <a:gd name="T60" fmla="+- 0 1369 1316"/>
                    <a:gd name="T61" fmla="*/ T60 w 60"/>
                    <a:gd name="T62" fmla="+- 0 9816 9805"/>
                    <a:gd name="T63" fmla="*/ 9816 h 61"/>
                    <a:gd name="T64" fmla="+- 0 1355 1316"/>
                    <a:gd name="T65" fmla="*/ T64 w 60"/>
                    <a:gd name="T66" fmla="+- 0 9807 9805"/>
                    <a:gd name="T67" fmla="*/ 9807 h 61"/>
                    <a:gd name="T68" fmla="+- 0 1348 1316"/>
                    <a:gd name="T69" fmla="*/ T68 w 60"/>
                    <a:gd name="T70" fmla="+- 0 9805 9805"/>
                    <a:gd name="T71" fmla="*/ 9805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 h="61">
                      <a:moveTo>
                        <a:pt x="32" y="0"/>
                      </a:moveTo>
                      <a:lnTo>
                        <a:pt x="17" y="3"/>
                      </a:lnTo>
                      <a:lnTo>
                        <a:pt x="10" y="7"/>
                      </a:lnTo>
                      <a:lnTo>
                        <a:pt x="1" y="21"/>
                      </a:lnTo>
                      <a:lnTo>
                        <a:pt x="0" y="28"/>
                      </a:lnTo>
                      <a:lnTo>
                        <a:pt x="3" y="44"/>
                      </a:lnTo>
                      <a:lnTo>
                        <a:pt x="7" y="50"/>
                      </a:lnTo>
                      <a:lnTo>
                        <a:pt x="20" y="59"/>
                      </a:lnTo>
                      <a:lnTo>
                        <a:pt x="27" y="60"/>
                      </a:lnTo>
                      <a:lnTo>
                        <a:pt x="43" y="57"/>
                      </a:lnTo>
                      <a:lnTo>
                        <a:pt x="49" y="53"/>
                      </a:lnTo>
                      <a:lnTo>
                        <a:pt x="58" y="40"/>
                      </a:lnTo>
                      <a:lnTo>
                        <a:pt x="60" y="33"/>
                      </a:lnTo>
                      <a:lnTo>
                        <a:pt x="58" y="25"/>
                      </a:lnTo>
                      <a:lnTo>
                        <a:pt x="57" y="17"/>
                      </a:lnTo>
                      <a:lnTo>
                        <a:pt x="53" y="11"/>
                      </a:lnTo>
                      <a:lnTo>
                        <a:pt x="39"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480">
                <a:extLst>
                  <a:ext uri="{FF2B5EF4-FFF2-40B4-BE49-F238E27FC236}">
                    <a16:creationId xmlns:a16="http://schemas.microsoft.com/office/drawing/2014/main" id="{71A6CD9D-AF93-E441-8A4A-A3B38F75302E}"/>
                  </a:ext>
                </a:extLst>
              </p:cNvPr>
              <p:cNvGrpSpPr>
                <a:grpSpLocks/>
              </p:cNvGrpSpPr>
              <p:nvPr/>
            </p:nvGrpSpPr>
            <p:grpSpPr bwMode="auto">
              <a:xfrm>
                <a:off x="1237" y="9921"/>
                <a:ext cx="60" cy="61"/>
                <a:chOff x="1237" y="9921"/>
                <a:chExt cx="60" cy="61"/>
              </a:xfrm>
            </p:grpSpPr>
            <p:sp>
              <p:nvSpPr>
                <p:cNvPr id="135" name="Freeform 481">
                  <a:extLst>
                    <a:ext uri="{FF2B5EF4-FFF2-40B4-BE49-F238E27FC236}">
                      <a16:creationId xmlns:a16="http://schemas.microsoft.com/office/drawing/2014/main" id="{8E6FD432-8264-C04A-9653-72633EEA43B5}"/>
                    </a:ext>
                  </a:extLst>
                </p:cNvPr>
                <p:cNvSpPr>
                  <a:spLocks/>
                </p:cNvSpPr>
                <p:nvPr/>
              </p:nvSpPr>
              <p:spPr bwMode="auto">
                <a:xfrm>
                  <a:off x="1237" y="9921"/>
                  <a:ext cx="60" cy="61"/>
                </a:xfrm>
                <a:custGeom>
                  <a:avLst/>
                  <a:gdLst>
                    <a:gd name="T0" fmla="+- 0 1269 1237"/>
                    <a:gd name="T1" fmla="*/ T0 w 60"/>
                    <a:gd name="T2" fmla="+- 0 9921 9921"/>
                    <a:gd name="T3" fmla="*/ 9921 h 61"/>
                    <a:gd name="T4" fmla="+- 0 1254 1237"/>
                    <a:gd name="T5" fmla="*/ T4 w 60"/>
                    <a:gd name="T6" fmla="+- 0 9924 9921"/>
                    <a:gd name="T7" fmla="*/ 9924 h 61"/>
                    <a:gd name="T8" fmla="+- 0 1248 1237"/>
                    <a:gd name="T9" fmla="*/ T8 w 60"/>
                    <a:gd name="T10" fmla="+- 0 9929 9921"/>
                    <a:gd name="T11" fmla="*/ 9929 h 61"/>
                    <a:gd name="T12" fmla="+- 0 1238 1237"/>
                    <a:gd name="T13" fmla="*/ T12 w 60"/>
                    <a:gd name="T14" fmla="+- 0 9942 9921"/>
                    <a:gd name="T15" fmla="*/ 9942 h 61"/>
                    <a:gd name="T16" fmla="+- 0 1237 1237"/>
                    <a:gd name="T17" fmla="*/ T16 w 60"/>
                    <a:gd name="T18" fmla="+- 0 9949 9921"/>
                    <a:gd name="T19" fmla="*/ 9949 h 61"/>
                    <a:gd name="T20" fmla="+- 0 1238 1237"/>
                    <a:gd name="T21" fmla="*/ T20 w 60"/>
                    <a:gd name="T22" fmla="+- 0 9957 9921"/>
                    <a:gd name="T23" fmla="*/ 9957 h 61"/>
                    <a:gd name="T24" fmla="+- 0 1240 1237"/>
                    <a:gd name="T25" fmla="*/ T24 w 60"/>
                    <a:gd name="T26" fmla="+- 0 9965 9921"/>
                    <a:gd name="T27" fmla="*/ 9965 h 61"/>
                    <a:gd name="T28" fmla="+- 0 1244 1237"/>
                    <a:gd name="T29" fmla="*/ T28 w 60"/>
                    <a:gd name="T30" fmla="+- 0 9971 9921"/>
                    <a:gd name="T31" fmla="*/ 9971 h 61"/>
                    <a:gd name="T32" fmla="+- 0 1257 1237"/>
                    <a:gd name="T33" fmla="*/ T32 w 60"/>
                    <a:gd name="T34" fmla="+- 0 9980 9921"/>
                    <a:gd name="T35" fmla="*/ 9980 h 61"/>
                    <a:gd name="T36" fmla="+- 0 1264 1237"/>
                    <a:gd name="T37" fmla="*/ T36 w 60"/>
                    <a:gd name="T38" fmla="+- 0 9982 9921"/>
                    <a:gd name="T39" fmla="*/ 9982 h 61"/>
                    <a:gd name="T40" fmla="+- 0 1272 1237"/>
                    <a:gd name="T41" fmla="*/ T40 w 60"/>
                    <a:gd name="T42" fmla="+- 0 9980 9921"/>
                    <a:gd name="T43" fmla="*/ 9980 h 61"/>
                    <a:gd name="T44" fmla="+- 0 1280 1237"/>
                    <a:gd name="T45" fmla="*/ T44 w 60"/>
                    <a:gd name="T46" fmla="+- 0 9978 9921"/>
                    <a:gd name="T47" fmla="*/ 9978 h 61"/>
                    <a:gd name="T48" fmla="+- 0 1286 1237"/>
                    <a:gd name="T49" fmla="*/ T48 w 60"/>
                    <a:gd name="T50" fmla="+- 0 9974 9921"/>
                    <a:gd name="T51" fmla="*/ 9974 h 61"/>
                    <a:gd name="T52" fmla="+- 0 1295 1237"/>
                    <a:gd name="T53" fmla="*/ T52 w 60"/>
                    <a:gd name="T54" fmla="+- 0 9961 9921"/>
                    <a:gd name="T55" fmla="*/ 9961 h 61"/>
                    <a:gd name="T56" fmla="+- 0 1297 1237"/>
                    <a:gd name="T57" fmla="*/ T56 w 60"/>
                    <a:gd name="T58" fmla="+- 0 9954 9921"/>
                    <a:gd name="T59" fmla="*/ 9954 h 61"/>
                    <a:gd name="T60" fmla="+- 0 1295 1237"/>
                    <a:gd name="T61" fmla="*/ T60 w 60"/>
                    <a:gd name="T62" fmla="+- 0 9946 9921"/>
                    <a:gd name="T63" fmla="*/ 9946 h 61"/>
                    <a:gd name="T64" fmla="+- 0 1294 1237"/>
                    <a:gd name="T65" fmla="*/ T64 w 60"/>
                    <a:gd name="T66" fmla="+- 0 9938 9921"/>
                    <a:gd name="T67" fmla="*/ 9938 h 61"/>
                    <a:gd name="T68" fmla="+- 0 1290 1237"/>
                    <a:gd name="T69" fmla="*/ T68 w 60"/>
                    <a:gd name="T70" fmla="+- 0 9932 9921"/>
                    <a:gd name="T71" fmla="*/ 9932 h 61"/>
                    <a:gd name="T72" fmla="+- 0 1283 1237"/>
                    <a:gd name="T73" fmla="*/ T72 w 60"/>
                    <a:gd name="T74" fmla="+- 0 9928 9921"/>
                    <a:gd name="T75" fmla="*/ 9928 h 61"/>
                    <a:gd name="T76" fmla="+- 0 1277 1237"/>
                    <a:gd name="T77" fmla="*/ T76 w 60"/>
                    <a:gd name="T78" fmla="+- 0 9923 9921"/>
                    <a:gd name="T79" fmla="*/ 9923 h 61"/>
                    <a:gd name="T80" fmla="+- 0 1269 1237"/>
                    <a:gd name="T81" fmla="*/ T80 w 60"/>
                    <a:gd name="T82" fmla="+- 0 9921 9921"/>
                    <a:gd name="T83" fmla="*/ 9921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0" h="61">
                      <a:moveTo>
                        <a:pt x="32" y="0"/>
                      </a:moveTo>
                      <a:lnTo>
                        <a:pt x="17" y="3"/>
                      </a:lnTo>
                      <a:lnTo>
                        <a:pt x="11" y="8"/>
                      </a:lnTo>
                      <a:lnTo>
                        <a:pt x="1" y="21"/>
                      </a:lnTo>
                      <a:lnTo>
                        <a:pt x="0" y="28"/>
                      </a:lnTo>
                      <a:lnTo>
                        <a:pt x="1" y="36"/>
                      </a:lnTo>
                      <a:lnTo>
                        <a:pt x="3" y="44"/>
                      </a:lnTo>
                      <a:lnTo>
                        <a:pt x="7" y="50"/>
                      </a:lnTo>
                      <a:lnTo>
                        <a:pt x="20" y="59"/>
                      </a:lnTo>
                      <a:lnTo>
                        <a:pt x="27" y="61"/>
                      </a:lnTo>
                      <a:lnTo>
                        <a:pt x="35" y="59"/>
                      </a:lnTo>
                      <a:lnTo>
                        <a:pt x="43" y="57"/>
                      </a:lnTo>
                      <a:lnTo>
                        <a:pt x="49" y="53"/>
                      </a:lnTo>
                      <a:lnTo>
                        <a:pt x="58" y="40"/>
                      </a:lnTo>
                      <a:lnTo>
                        <a:pt x="60" y="33"/>
                      </a:lnTo>
                      <a:lnTo>
                        <a:pt x="58" y="25"/>
                      </a:lnTo>
                      <a:lnTo>
                        <a:pt x="57" y="17"/>
                      </a:lnTo>
                      <a:lnTo>
                        <a:pt x="53" y="11"/>
                      </a:lnTo>
                      <a:lnTo>
                        <a:pt x="46" y="7"/>
                      </a:lnTo>
                      <a:lnTo>
                        <a:pt x="40" y="2"/>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1" name="Group 482">
                <a:extLst>
                  <a:ext uri="{FF2B5EF4-FFF2-40B4-BE49-F238E27FC236}">
                    <a16:creationId xmlns:a16="http://schemas.microsoft.com/office/drawing/2014/main" id="{153A7DEC-97E6-5D42-B48B-9049ACFC0B66}"/>
                  </a:ext>
                </a:extLst>
              </p:cNvPr>
              <p:cNvGrpSpPr>
                <a:grpSpLocks/>
              </p:cNvGrpSpPr>
              <p:nvPr/>
            </p:nvGrpSpPr>
            <p:grpSpPr bwMode="auto">
              <a:xfrm>
                <a:off x="1158" y="10038"/>
                <a:ext cx="60" cy="61"/>
                <a:chOff x="1158" y="10038"/>
                <a:chExt cx="60" cy="61"/>
              </a:xfrm>
            </p:grpSpPr>
            <p:sp>
              <p:nvSpPr>
                <p:cNvPr id="134" name="Freeform 483">
                  <a:extLst>
                    <a:ext uri="{FF2B5EF4-FFF2-40B4-BE49-F238E27FC236}">
                      <a16:creationId xmlns:a16="http://schemas.microsoft.com/office/drawing/2014/main" id="{AFE1183C-763E-614C-A67C-41373F15DA4D}"/>
                    </a:ext>
                  </a:extLst>
                </p:cNvPr>
                <p:cNvSpPr>
                  <a:spLocks/>
                </p:cNvSpPr>
                <p:nvPr/>
              </p:nvSpPr>
              <p:spPr bwMode="auto">
                <a:xfrm>
                  <a:off x="1158" y="10038"/>
                  <a:ext cx="60" cy="61"/>
                </a:xfrm>
                <a:custGeom>
                  <a:avLst/>
                  <a:gdLst>
                    <a:gd name="T0" fmla="+- 0 1190 1158"/>
                    <a:gd name="T1" fmla="*/ T0 w 60"/>
                    <a:gd name="T2" fmla="+- 0 10038 10038"/>
                    <a:gd name="T3" fmla="*/ 10038 h 61"/>
                    <a:gd name="T4" fmla="+- 0 1175 1158"/>
                    <a:gd name="T5" fmla="*/ T4 w 60"/>
                    <a:gd name="T6" fmla="+- 0 10041 10038"/>
                    <a:gd name="T7" fmla="*/ 10041 h 61"/>
                    <a:gd name="T8" fmla="+- 0 1169 1158"/>
                    <a:gd name="T9" fmla="*/ T8 w 60"/>
                    <a:gd name="T10" fmla="+- 0 10045 10038"/>
                    <a:gd name="T11" fmla="*/ 10045 h 61"/>
                    <a:gd name="T12" fmla="+- 0 1164 1158"/>
                    <a:gd name="T13" fmla="*/ T12 w 60"/>
                    <a:gd name="T14" fmla="+- 0 10052 10038"/>
                    <a:gd name="T15" fmla="*/ 10052 h 61"/>
                    <a:gd name="T16" fmla="+- 0 1159 1158"/>
                    <a:gd name="T17" fmla="*/ T16 w 60"/>
                    <a:gd name="T18" fmla="+- 0 10058 10038"/>
                    <a:gd name="T19" fmla="*/ 10058 h 61"/>
                    <a:gd name="T20" fmla="+- 0 1158 1158"/>
                    <a:gd name="T21" fmla="*/ T20 w 60"/>
                    <a:gd name="T22" fmla="+- 0 10065 10038"/>
                    <a:gd name="T23" fmla="*/ 10065 h 61"/>
                    <a:gd name="T24" fmla="+- 0 1159 1158"/>
                    <a:gd name="T25" fmla="*/ T24 w 60"/>
                    <a:gd name="T26" fmla="+- 0 10073 10038"/>
                    <a:gd name="T27" fmla="*/ 10073 h 61"/>
                    <a:gd name="T28" fmla="+- 0 1161 1158"/>
                    <a:gd name="T29" fmla="*/ T28 w 60"/>
                    <a:gd name="T30" fmla="+- 0 10081 10038"/>
                    <a:gd name="T31" fmla="*/ 10081 h 61"/>
                    <a:gd name="T32" fmla="+- 0 1165 1158"/>
                    <a:gd name="T33" fmla="*/ T32 w 60"/>
                    <a:gd name="T34" fmla="+- 0 10087 10038"/>
                    <a:gd name="T35" fmla="*/ 10087 h 61"/>
                    <a:gd name="T36" fmla="+- 0 1178 1158"/>
                    <a:gd name="T37" fmla="*/ T36 w 60"/>
                    <a:gd name="T38" fmla="+- 0 10096 10038"/>
                    <a:gd name="T39" fmla="*/ 10096 h 61"/>
                    <a:gd name="T40" fmla="+- 0 1186 1158"/>
                    <a:gd name="T41" fmla="*/ T40 w 60"/>
                    <a:gd name="T42" fmla="+- 0 10098 10038"/>
                    <a:gd name="T43" fmla="*/ 10098 h 61"/>
                    <a:gd name="T44" fmla="+- 0 1201 1158"/>
                    <a:gd name="T45" fmla="*/ T44 w 60"/>
                    <a:gd name="T46" fmla="+- 0 10095 10038"/>
                    <a:gd name="T47" fmla="*/ 10095 h 61"/>
                    <a:gd name="T48" fmla="+- 0 1208 1158"/>
                    <a:gd name="T49" fmla="*/ T48 w 60"/>
                    <a:gd name="T50" fmla="+- 0 10091 10038"/>
                    <a:gd name="T51" fmla="*/ 10091 h 61"/>
                    <a:gd name="T52" fmla="+- 0 1216 1158"/>
                    <a:gd name="T53" fmla="*/ T52 w 60"/>
                    <a:gd name="T54" fmla="+- 0 10078 10038"/>
                    <a:gd name="T55" fmla="*/ 10078 h 61"/>
                    <a:gd name="T56" fmla="+- 0 1218 1158"/>
                    <a:gd name="T57" fmla="*/ T56 w 60"/>
                    <a:gd name="T58" fmla="+- 0 10070 10038"/>
                    <a:gd name="T59" fmla="*/ 10070 h 61"/>
                    <a:gd name="T60" fmla="+- 0 1216 1158"/>
                    <a:gd name="T61" fmla="*/ T60 w 60"/>
                    <a:gd name="T62" fmla="+- 0 10062 10038"/>
                    <a:gd name="T63" fmla="*/ 10062 h 61"/>
                    <a:gd name="T64" fmla="+- 0 1215 1158"/>
                    <a:gd name="T65" fmla="*/ T64 w 60"/>
                    <a:gd name="T66" fmla="+- 0 10054 10038"/>
                    <a:gd name="T67" fmla="*/ 10054 h 61"/>
                    <a:gd name="T68" fmla="+- 0 1211 1158"/>
                    <a:gd name="T69" fmla="*/ T68 w 60"/>
                    <a:gd name="T70" fmla="+- 0 10048 10038"/>
                    <a:gd name="T71" fmla="*/ 10048 h 61"/>
                    <a:gd name="T72" fmla="+- 0 1198 1158"/>
                    <a:gd name="T73" fmla="*/ T72 w 60"/>
                    <a:gd name="T74" fmla="+- 0 10039 10038"/>
                    <a:gd name="T75" fmla="*/ 10039 h 61"/>
                    <a:gd name="T76" fmla="+- 0 1190 1158"/>
                    <a:gd name="T77" fmla="*/ T76 w 60"/>
                    <a:gd name="T78" fmla="+- 0 10038 10038"/>
                    <a:gd name="T79" fmla="*/ 1003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0" h="61">
                      <a:moveTo>
                        <a:pt x="32" y="0"/>
                      </a:moveTo>
                      <a:lnTo>
                        <a:pt x="17" y="3"/>
                      </a:lnTo>
                      <a:lnTo>
                        <a:pt x="11" y="7"/>
                      </a:lnTo>
                      <a:lnTo>
                        <a:pt x="6" y="14"/>
                      </a:lnTo>
                      <a:lnTo>
                        <a:pt x="1" y="20"/>
                      </a:lnTo>
                      <a:lnTo>
                        <a:pt x="0" y="27"/>
                      </a:lnTo>
                      <a:lnTo>
                        <a:pt x="1" y="35"/>
                      </a:lnTo>
                      <a:lnTo>
                        <a:pt x="3" y="43"/>
                      </a:lnTo>
                      <a:lnTo>
                        <a:pt x="7" y="49"/>
                      </a:lnTo>
                      <a:lnTo>
                        <a:pt x="20" y="58"/>
                      </a:lnTo>
                      <a:lnTo>
                        <a:pt x="28" y="60"/>
                      </a:lnTo>
                      <a:lnTo>
                        <a:pt x="43" y="57"/>
                      </a:lnTo>
                      <a:lnTo>
                        <a:pt x="50" y="53"/>
                      </a:lnTo>
                      <a:lnTo>
                        <a:pt x="58" y="40"/>
                      </a:lnTo>
                      <a:lnTo>
                        <a:pt x="60" y="32"/>
                      </a:lnTo>
                      <a:lnTo>
                        <a:pt x="58" y="24"/>
                      </a:lnTo>
                      <a:lnTo>
                        <a:pt x="57" y="16"/>
                      </a:lnTo>
                      <a:lnTo>
                        <a:pt x="53" y="10"/>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484">
                <a:extLst>
                  <a:ext uri="{FF2B5EF4-FFF2-40B4-BE49-F238E27FC236}">
                    <a16:creationId xmlns:a16="http://schemas.microsoft.com/office/drawing/2014/main" id="{EC127EBD-96FD-7746-A01E-D1C3DDADB65C}"/>
                  </a:ext>
                </a:extLst>
              </p:cNvPr>
              <p:cNvGrpSpPr>
                <a:grpSpLocks/>
              </p:cNvGrpSpPr>
              <p:nvPr/>
            </p:nvGrpSpPr>
            <p:grpSpPr bwMode="auto">
              <a:xfrm>
                <a:off x="1079" y="10154"/>
                <a:ext cx="61" cy="61"/>
                <a:chOff x="1079" y="10154"/>
                <a:chExt cx="61" cy="61"/>
              </a:xfrm>
            </p:grpSpPr>
            <p:sp>
              <p:nvSpPr>
                <p:cNvPr id="133" name="Freeform 485">
                  <a:extLst>
                    <a:ext uri="{FF2B5EF4-FFF2-40B4-BE49-F238E27FC236}">
                      <a16:creationId xmlns:a16="http://schemas.microsoft.com/office/drawing/2014/main" id="{5FDC7F7B-B57A-374B-8FED-58A775BDBE16}"/>
                    </a:ext>
                  </a:extLst>
                </p:cNvPr>
                <p:cNvSpPr>
                  <a:spLocks/>
                </p:cNvSpPr>
                <p:nvPr/>
              </p:nvSpPr>
              <p:spPr bwMode="auto">
                <a:xfrm>
                  <a:off x="1079" y="10154"/>
                  <a:ext cx="61" cy="61"/>
                </a:xfrm>
                <a:custGeom>
                  <a:avLst/>
                  <a:gdLst>
                    <a:gd name="T0" fmla="+- 0 1111 1079"/>
                    <a:gd name="T1" fmla="*/ T0 w 61"/>
                    <a:gd name="T2" fmla="+- 0 10154 10154"/>
                    <a:gd name="T3" fmla="*/ 10154 h 61"/>
                    <a:gd name="T4" fmla="+- 0 1096 1079"/>
                    <a:gd name="T5" fmla="*/ T4 w 61"/>
                    <a:gd name="T6" fmla="+- 0 10157 10154"/>
                    <a:gd name="T7" fmla="*/ 10157 h 61"/>
                    <a:gd name="T8" fmla="+- 0 1090 1079"/>
                    <a:gd name="T9" fmla="*/ T8 w 61"/>
                    <a:gd name="T10" fmla="+- 0 10161 10154"/>
                    <a:gd name="T11" fmla="*/ 10161 h 61"/>
                    <a:gd name="T12" fmla="+- 0 1085 1079"/>
                    <a:gd name="T13" fmla="*/ T12 w 61"/>
                    <a:gd name="T14" fmla="+- 0 10168 10154"/>
                    <a:gd name="T15" fmla="*/ 10168 h 61"/>
                    <a:gd name="T16" fmla="+- 0 1081 1079"/>
                    <a:gd name="T17" fmla="*/ T16 w 61"/>
                    <a:gd name="T18" fmla="+- 0 10174 10154"/>
                    <a:gd name="T19" fmla="*/ 10174 h 61"/>
                    <a:gd name="T20" fmla="+- 0 1107 1079"/>
                    <a:gd name="T21" fmla="*/ T20 w 61"/>
                    <a:gd name="T22" fmla="+- 0 10214 10154"/>
                    <a:gd name="T23" fmla="*/ 10214 h 61"/>
                    <a:gd name="T24" fmla="+- 0 1122 1079"/>
                    <a:gd name="T25" fmla="*/ T24 w 61"/>
                    <a:gd name="T26" fmla="+- 0 10211 10154"/>
                    <a:gd name="T27" fmla="*/ 10211 h 61"/>
                    <a:gd name="T28" fmla="+- 0 1129 1079"/>
                    <a:gd name="T29" fmla="*/ T28 w 61"/>
                    <a:gd name="T30" fmla="+- 0 10207 10154"/>
                    <a:gd name="T31" fmla="*/ 10207 h 61"/>
                    <a:gd name="T32" fmla="+- 0 1138 1079"/>
                    <a:gd name="T33" fmla="*/ T32 w 61"/>
                    <a:gd name="T34" fmla="+- 0 10194 10154"/>
                    <a:gd name="T35" fmla="*/ 10194 h 61"/>
                    <a:gd name="T36" fmla="+- 0 1139 1079"/>
                    <a:gd name="T37" fmla="*/ T36 w 61"/>
                    <a:gd name="T38" fmla="+- 0 10187 10154"/>
                    <a:gd name="T39" fmla="*/ 10187 h 61"/>
                    <a:gd name="T40" fmla="+- 0 1138 1079"/>
                    <a:gd name="T41" fmla="*/ T40 w 61"/>
                    <a:gd name="T42" fmla="+- 0 10179 10154"/>
                    <a:gd name="T43" fmla="*/ 10179 h 61"/>
                    <a:gd name="T44" fmla="+- 0 1136 1079"/>
                    <a:gd name="T45" fmla="*/ T44 w 61"/>
                    <a:gd name="T46" fmla="+- 0 10171 10154"/>
                    <a:gd name="T47" fmla="*/ 10171 h 61"/>
                    <a:gd name="T48" fmla="+- 0 1132 1079"/>
                    <a:gd name="T49" fmla="*/ T48 w 61"/>
                    <a:gd name="T50" fmla="+- 0 10164 10154"/>
                    <a:gd name="T51" fmla="*/ 10164 h 61"/>
                    <a:gd name="T52" fmla="+- 0 1126 1079"/>
                    <a:gd name="T53" fmla="*/ T52 w 61"/>
                    <a:gd name="T54" fmla="+- 0 10160 10154"/>
                    <a:gd name="T55" fmla="*/ 10160 h 61"/>
                    <a:gd name="T56" fmla="+- 0 1119 1079"/>
                    <a:gd name="T57" fmla="*/ T56 w 61"/>
                    <a:gd name="T58" fmla="+- 0 10155 10154"/>
                    <a:gd name="T59" fmla="*/ 10155 h 61"/>
                    <a:gd name="T60" fmla="+- 0 1111 1079"/>
                    <a:gd name="T61" fmla="*/ T60 w 61"/>
                    <a:gd name="T62" fmla="+- 0 10154 10154"/>
                    <a:gd name="T63" fmla="*/ 10154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1" h="61">
                      <a:moveTo>
                        <a:pt x="32" y="0"/>
                      </a:moveTo>
                      <a:lnTo>
                        <a:pt x="17" y="3"/>
                      </a:lnTo>
                      <a:lnTo>
                        <a:pt x="11" y="7"/>
                      </a:lnTo>
                      <a:lnTo>
                        <a:pt x="6" y="14"/>
                      </a:lnTo>
                      <a:lnTo>
                        <a:pt x="2" y="20"/>
                      </a:lnTo>
                      <a:lnTo>
                        <a:pt x="28" y="60"/>
                      </a:lnTo>
                      <a:lnTo>
                        <a:pt x="43" y="57"/>
                      </a:lnTo>
                      <a:lnTo>
                        <a:pt x="50" y="53"/>
                      </a:lnTo>
                      <a:lnTo>
                        <a:pt x="59" y="40"/>
                      </a:lnTo>
                      <a:lnTo>
                        <a:pt x="60" y="33"/>
                      </a:lnTo>
                      <a:lnTo>
                        <a:pt x="59" y="25"/>
                      </a:lnTo>
                      <a:lnTo>
                        <a:pt x="57" y="17"/>
                      </a:lnTo>
                      <a:lnTo>
                        <a:pt x="53" y="10"/>
                      </a:lnTo>
                      <a:lnTo>
                        <a:pt x="47" y="6"/>
                      </a:lnTo>
                      <a:lnTo>
                        <a:pt x="40" y="1"/>
                      </a:lnTo>
                      <a:lnTo>
                        <a:pt x="32" y="0"/>
                      </a:lnTo>
                      <a:close/>
                    </a:path>
                  </a:pathLst>
                </a:custGeom>
                <a:solidFill>
                  <a:srgbClr val="AB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0482" name="Text Box 2"/>
          <p:cNvSpPr txBox="1">
            <a:spLocks noChangeArrowheads="1"/>
          </p:cNvSpPr>
          <p:nvPr/>
        </p:nvSpPr>
        <p:spPr bwMode="auto">
          <a:xfrm>
            <a:off x="533400" y="1219200"/>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a:solidFill>
                  <a:schemeClr val="tx1"/>
                </a:solidFill>
                <a:latin typeface="Book Antiqua" pitchFamily="18" charset="0"/>
              </a:defRPr>
            </a:lvl1pPr>
            <a:lvl2pPr marL="742950" indent="-285750">
              <a:defRPr sz="2800">
                <a:solidFill>
                  <a:schemeClr val="tx1"/>
                </a:solidFill>
                <a:latin typeface="Book Antiqua" pitchFamily="18" charset="0"/>
              </a:defRPr>
            </a:lvl2pPr>
            <a:lvl3pPr marL="1143000" indent="-228600">
              <a:defRPr sz="2800">
                <a:solidFill>
                  <a:schemeClr val="tx1"/>
                </a:solidFill>
                <a:latin typeface="Book Antiqua" pitchFamily="18" charset="0"/>
              </a:defRPr>
            </a:lvl3pPr>
            <a:lvl4pPr marL="1600200" indent="-228600">
              <a:defRPr sz="2800">
                <a:solidFill>
                  <a:schemeClr val="tx1"/>
                </a:solidFill>
                <a:latin typeface="Book Antiqua" pitchFamily="18" charset="0"/>
              </a:defRPr>
            </a:lvl4pPr>
            <a:lvl5pPr marL="2057400" indent="-22860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algn="l">
              <a:spcBef>
                <a:spcPct val="50000"/>
              </a:spcBef>
            </a:pPr>
            <a:endParaRPr lang="en-US" altLang="en-US" dirty="0"/>
          </a:p>
        </p:txBody>
      </p:sp>
      <p:sp>
        <p:nvSpPr>
          <p:cNvPr id="20485" name="Line 7"/>
          <p:cNvSpPr>
            <a:spLocks noChangeShapeType="1"/>
          </p:cNvSpPr>
          <p:nvPr/>
        </p:nvSpPr>
        <p:spPr bwMode="auto">
          <a:xfrm>
            <a:off x="3124200" y="3886200"/>
            <a:ext cx="32004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dirty="0"/>
          </a:p>
        </p:txBody>
      </p:sp>
      <p:sp>
        <p:nvSpPr>
          <p:cNvPr id="10" name="Date Placeholder 9"/>
          <p:cNvSpPr txBox="1">
            <a:spLocks/>
          </p:cNvSpPr>
          <p:nvPr/>
        </p:nvSpPr>
        <p:spPr>
          <a:xfrm>
            <a:off x="0" y="6526893"/>
            <a:ext cx="2147888" cy="365125"/>
          </a:xfrm>
          <a:prstGeom prst="rect">
            <a:avLst/>
          </a:prstGeom>
        </p:spPr>
        <p:txBody>
          <a:bodyPr anchor="b"/>
          <a:lstStyle>
            <a:lvl1pPr algn="r" eaLnBrk="1" latinLnBrk="0" hangingPunct="1">
              <a:defRPr kumimoji="0" sz="1000">
                <a:solidFill>
                  <a:schemeClr val="tx1"/>
                </a:solidFill>
              </a:defRPr>
            </a:lvl1pPr>
            <a:extLst/>
          </a:lstStyle>
          <a:p>
            <a:pPr>
              <a:defRPr/>
            </a:pPr>
            <a:r>
              <a:rPr lang="en-US" dirty="0">
                <a:solidFill>
                  <a:schemeClr val="bg1"/>
                </a:solidFill>
                <a:latin typeface="Arial" pitchFamily="34" charset="0"/>
              </a:rPr>
              <a:t> </a:t>
            </a:r>
            <a:r>
              <a:rPr lang="en-US" dirty="0">
                <a:solidFill>
                  <a:schemeClr val="bg1"/>
                </a:solidFill>
              </a:rPr>
              <a:t>©  </a:t>
            </a:r>
            <a:r>
              <a:rPr lang="en-US" dirty="0">
                <a:solidFill>
                  <a:schemeClr val="bg1"/>
                </a:solidFill>
                <a:latin typeface="Arial" pitchFamily="34" charset="0"/>
              </a:rPr>
              <a:t>Barbara Braham, Ph.D., 2016</a:t>
            </a:r>
          </a:p>
          <a:p>
            <a:pPr>
              <a:defRPr/>
            </a:pPr>
            <a:endParaRPr lang="en-US" dirty="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37540030"/>
              </p:ext>
            </p:extLst>
          </p:nvPr>
        </p:nvGraphicFramePr>
        <p:xfrm>
          <a:off x="502024" y="1770062"/>
          <a:ext cx="5092578" cy="2443480"/>
        </p:xfrm>
        <a:graphic>
          <a:graphicData uri="http://schemas.openxmlformats.org/drawingml/2006/table">
            <a:tbl>
              <a:tblPr firstRow="1" bandRow="1">
                <a:tableStyleId>{5C22544A-7EE6-4342-B048-85BDC9FD1C3A}</a:tableStyleId>
              </a:tblPr>
              <a:tblGrid>
                <a:gridCol w="890251">
                  <a:extLst>
                    <a:ext uri="{9D8B030D-6E8A-4147-A177-3AD203B41FA5}">
                      <a16:colId xmlns:a16="http://schemas.microsoft.com/office/drawing/2014/main" val="20000"/>
                    </a:ext>
                  </a:extLst>
                </a:gridCol>
                <a:gridCol w="4202327">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800" b="1" dirty="0">
                          <a:latin typeface="Calibri"/>
                          <a:cs typeface="Calibri"/>
                        </a:rPr>
                        <a:t>11%</a:t>
                      </a:r>
                    </a:p>
                  </a:txBody>
                  <a:tcPr/>
                </a:tc>
                <a:tc>
                  <a:txBody>
                    <a:bodyPr/>
                    <a:lstStyle/>
                    <a:p>
                      <a:r>
                        <a:rPr lang="en-US" sz="2800" dirty="0">
                          <a:latin typeface="Calibri"/>
                          <a:cs typeface="Calibri"/>
                        </a:rPr>
                        <a:t>SELF-QUESTIONING (4/5)</a:t>
                      </a:r>
                    </a:p>
                  </a:txBody>
                  <a:tcPr/>
                </a:tc>
                <a:extLst>
                  <a:ext uri="{0D108BD9-81ED-4DB2-BD59-A6C34878D82A}">
                    <a16:rowId xmlns:a16="http://schemas.microsoft.com/office/drawing/2014/main" val="10001"/>
                  </a:ext>
                </a:extLst>
              </a:tr>
              <a:tr h="370840">
                <a:tc>
                  <a:txBody>
                    <a:bodyPr/>
                    <a:lstStyle/>
                    <a:p>
                      <a:r>
                        <a:rPr lang="en-US" sz="2800" dirty="0">
                          <a:latin typeface="Calibri"/>
                          <a:cs typeface="Calibri"/>
                        </a:rPr>
                        <a:t>5%</a:t>
                      </a:r>
                    </a:p>
                  </a:txBody>
                  <a:tcPr/>
                </a:tc>
                <a:tc>
                  <a:txBody>
                    <a:bodyPr/>
                    <a:lstStyle/>
                    <a:p>
                      <a:r>
                        <a:rPr lang="en-US" sz="2800" dirty="0">
                          <a:latin typeface="Calibri"/>
                          <a:cs typeface="Calibri"/>
                        </a:rPr>
                        <a:t>SELF-ACTUALIZING (5)</a:t>
                      </a:r>
                    </a:p>
                  </a:txBody>
                  <a:tcPr/>
                </a:tc>
                <a:extLst>
                  <a:ext uri="{0D108BD9-81ED-4DB2-BD59-A6C34878D82A}">
                    <a16:rowId xmlns:a16="http://schemas.microsoft.com/office/drawing/2014/main" val="10002"/>
                  </a:ext>
                </a:extLst>
              </a:tr>
              <a:tr h="370840">
                <a:tc>
                  <a:txBody>
                    <a:bodyPr/>
                    <a:lstStyle/>
                    <a:p>
                      <a:r>
                        <a:rPr lang="en-US" sz="2800" dirty="0">
                          <a:latin typeface="Calibri"/>
                          <a:cs typeface="Calibri"/>
                        </a:rPr>
                        <a:t>1%</a:t>
                      </a:r>
                    </a:p>
                  </a:txBody>
                  <a:tcPr/>
                </a:tc>
                <a:tc>
                  <a:txBody>
                    <a:bodyPr/>
                    <a:lstStyle/>
                    <a:p>
                      <a:r>
                        <a:rPr lang="en-US" sz="2800" dirty="0">
                          <a:latin typeface="Calibri"/>
                          <a:cs typeface="Calibri"/>
                        </a:rPr>
                        <a:t>CONSTRUCT-AWARE (5/6)</a:t>
                      </a:r>
                    </a:p>
                  </a:txBody>
                  <a:tcPr/>
                </a:tc>
                <a:extLst>
                  <a:ext uri="{0D108BD9-81ED-4DB2-BD59-A6C34878D82A}">
                    <a16:rowId xmlns:a16="http://schemas.microsoft.com/office/drawing/2014/main" val="10003"/>
                  </a:ext>
                </a:extLst>
              </a:tr>
              <a:tr h="370840">
                <a:tc>
                  <a:txBody>
                    <a:bodyPr/>
                    <a:lstStyle/>
                    <a:p>
                      <a:r>
                        <a:rPr lang="en-US" sz="2800" dirty="0">
                          <a:latin typeface="Calibri"/>
                          <a:cs typeface="Calibri"/>
                        </a:rPr>
                        <a:t>1%</a:t>
                      </a:r>
                    </a:p>
                  </a:txBody>
                  <a:tcPr/>
                </a:tc>
                <a:tc>
                  <a:txBody>
                    <a:bodyPr/>
                    <a:lstStyle/>
                    <a:p>
                      <a:r>
                        <a:rPr lang="en-US" sz="2800" dirty="0">
                          <a:latin typeface="Calibri"/>
                          <a:cs typeface="Calibri"/>
                        </a:rPr>
                        <a:t>UNITIVE (6)</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02024" y="4876800"/>
            <a:ext cx="7239000" cy="1077218"/>
          </a:xfrm>
          <a:prstGeom prst="rect">
            <a:avLst/>
          </a:prstGeom>
          <a:solidFill>
            <a:srgbClr val="DBCFE0"/>
          </a:solidFill>
        </p:spPr>
        <p:txBody>
          <a:bodyPr wrap="square" rtlCol="0">
            <a:spAutoFit/>
          </a:bodyPr>
          <a:lstStyle/>
          <a:p>
            <a:r>
              <a:rPr lang="en-US" dirty="0">
                <a:latin typeface="Calibri"/>
                <a:cs typeface="Calibri"/>
              </a:rPr>
              <a:t>While few leaders reach postconventional stages (based on an ‘n’ of approximately 15,000), research performed by Bob Anderson of the Leadership Circle and Susanne Cook-Greuter shows a correlation between highly positive business results and organizations led by visible leaders who are at stage (5). </a:t>
            </a:r>
          </a:p>
        </p:txBody>
      </p:sp>
      <p:sp>
        <p:nvSpPr>
          <p:cNvPr id="12" name="Rectangle 2">
            <a:extLst>
              <a:ext uri="{FF2B5EF4-FFF2-40B4-BE49-F238E27FC236}">
                <a16:creationId xmlns:a16="http://schemas.microsoft.com/office/drawing/2014/main" id="{F50672B7-CA18-D14F-AEA9-E4ACAF634A59}"/>
              </a:ext>
            </a:extLst>
          </p:cNvPr>
          <p:cNvSpPr txBox="1">
            <a:spLocks noChangeArrowheads="1"/>
          </p:cNvSpPr>
          <p:nvPr/>
        </p:nvSpPr>
        <p:spPr>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Postconventional Stages</a:t>
            </a:r>
          </a:p>
        </p:txBody>
      </p:sp>
    </p:spTree>
    <p:extLst>
      <p:ext uri="{BB962C8B-B14F-4D97-AF65-F5344CB8AC3E}">
        <p14:creationId xmlns:p14="http://schemas.microsoft.com/office/powerpoint/2010/main" val="201887484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648200"/>
          </a:xfrm>
        </p:spPr>
        <p:txBody>
          <a:bodyPr>
            <a:normAutofit fontScale="92500" lnSpcReduction="10000"/>
          </a:bodyPr>
          <a:lstStyle/>
          <a:p>
            <a:pPr>
              <a:spcAft>
                <a:spcPts val="1200"/>
              </a:spcAft>
            </a:pPr>
            <a:r>
              <a:rPr lang="en-US" sz="2800" dirty="0">
                <a:solidFill>
                  <a:schemeClr val="tx2"/>
                </a:solidFill>
                <a:latin typeface="Calibri" panose="020F0502020204030204" pitchFamily="34" charset="0"/>
              </a:rPr>
              <a:t>Seek to belong to the group</a:t>
            </a:r>
          </a:p>
          <a:p>
            <a:pPr>
              <a:spcAft>
                <a:spcPts val="1200"/>
              </a:spcAft>
            </a:pPr>
            <a:r>
              <a:rPr lang="en-US" sz="2800" dirty="0">
                <a:solidFill>
                  <a:schemeClr val="tx2"/>
                </a:solidFill>
                <a:latin typeface="Calibri" panose="020F0502020204030204" pitchFamily="34" charset="0"/>
              </a:rPr>
              <a:t>Strive to keep relationships friendly and smooth</a:t>
            </a:r>
          </a:p>
          <a:p>
            <a:pPr>
              <a:spcAft>
                <a:spcPts val="1200"/>
              </a:spcAft>
            </a:pPr>
            <a:r>
              <a:rPr lang="en-US" sz="2800" dirty="0">
                <a:solidFill>
                  <a:schemeClr val="tx2"/>
                </a:solidFill>
                <a:latin typeface="Calibri" panose="020F0502020204030204" pitchFamily="34" charset="0"/>
              </a:rPr>
              <a:t>Loyalty is a value</a:t>
            </a:r>
          </a:p>
          <a:p>
            <a:pPr>
              <a:spcAft>
                <a:spcPts val="1200"/>
              </a:spcAft>
            </a:pPr>
            <a:r>
              <a:rPr lang="en-US" sz="2800" dirty="0">
                <a:solidFill>
                  <a:schemeClr val="tx2"/>
                </a:solidFill>
                <a:latin typeface="Calibri" panose="020F0502020204030204" pitchFamily="34" charset="0"/>
              </a:rPr>
              <a:t>Important to save face </a:t>
            </a:r>
          </a:p>
          <a:p>
            <a:pPr>
              <a:spcAft>
                <a:spcPts val="1200"/>
              </a:spcAft>
            </a:pPr>
            <a:r>
              <a:rPr lang="en-US" sz="2800" dirty="0">
                <a:solidFill>
                  <a:schemeClr val="tx2"/>
                </a:solidFill>
                <a:latin typeface="Calibri" panose="020F0502020204030204" pitchFamily="34" charset="0"/>
              </a:rPr>
              <a:t>Power comes from affiliation</a:t>
            </a:r>
          </a:p>
          <a:p>
            <a:pPr>
              <a:spcAft>
                <a:spcPts val="1200"/>
              </a:spcAft>
            </a:pPr>
            <a:r>
              <a:rPr lang="en-US" sz="2800" dirty="0">
                <a:solidFill>
                  <a:schemeClr val="tx2"/>
                </a:solidFill>
                <a:latin typeface="Calibri" panose="020F0502020204030204" pitchFamily="34" charset="0"/>
              </a:rPr>
              <a:t>“Us” and “them”</a:t>
            </a:r>
          </a:p>
          <a:p>
            <a:pPr>
              <a:spcAft>
                <a:spcPts val="1200"/>
              </a:spcAft>
            </a:pPr>
            <a:r>
              <a:rPr lang="en-US" sz="2800" dirty="0">
                <a:solidFill>
                  <a:schemeClr val="tx2"/>
                </a:solidFill>
                <a:latin typeface="Calibri" panose="020F0502020204030204" pitchFamily="34" charset="0"/>
              </a:rPr>
              <a:t>Concerned about today</a:t>
            </a:r>
          </a:p>
          <a:p>
            <a:pPr marL="0" indent="0">
              <a:spcAft>
                <a:spcPts val="1200"/>
              </a:spcAft>
              <a:buNone/>
            </a:pPr>
            <a:endParaRPr lang="en-US" sz="2800" dirty="0">
              <a:solidFill>
                <a:schemeClr val="tx2"/>
              </a:solidFill>
              <a:latin typeface="Calibri" panose="020F0502020204030204" pitchFamily="34" charset="0"/>
            </a:endParaRP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Group-Centric Meaning Making</a:t>
            </a:r>
            <a:endParaRPr lang="en-US" kern="0" dirty="0"/>
          </a:p>
        </p:txBody>
      </p:sp>
      <p:sp>
        <p:nvSpPr>
          <p:cNvPr id="7" name="TextBox 6">
            <a:extLst>
              <a:ext uri="{FF2B5EF4-FFF2-40B4-BE49-F238E27FC236}">
                <a16:creationId xmlns:a16="http://schemas.microsoft.com/office/drawing/2014/main" id="{162899C2-2369-034C-951B-C045590F58D6}"/>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pic>
        <p:nvPicPr>
          <p:cNvPr id="9" name="Picture 8">
            <a:extLst>
              <a:ext uri="{FF2B5EF4-FFF2-40B4-BE49-F238E27FC236}">
                <a16:creationId xmlns:a16="http://schemas.microsoft.com/office/drawing/2014/main" id="{2A0E45CD-E22E-1741-9463-ABA992879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46" y="2590800"/>
            <a:ext cx="3733800" cy="3930316"/>
          </a:xfrm>
          <a:prstGeom prst="rect">
            <a:avLst/>
          </a:prstGeom>
        </p:spPr>
      </p:pic>
    </p:spTree>
    <p:extLst>
      <p:ext uri="{BB962C8B-B14F-4D97-AF65-F5344CB8AC3E}">
        <p14:creationId xmlns:p14="http://schemas.microsoft.com/office/powerpoint/2010/main" val="300817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463"/>
            <a:ext cx="6781800" cy="5164137"/>
          </a:xfrm>
        </p:spPr>
        <p:txBody>
          <a:bodyPr>
            <a:normAutofit fontScale="85000" lnSpcReduction="10000"/>
          </a:bodyPr>
          <a:lstStyle/>
          <a:p>
            <a:pPr>
              <a:spcAft>
                <a:spcPts val="1200"/>
              </a:spcAft>
            </a:pPr>
            <a:r>
              <a:rPr lang="en-US" sz="2800" dirty="0">
                <a:solidFill>
                  <a:schemeClr val="tx2"/>
                </a:solidFill>
                <a:latin typeface="Calibri" panose="020F0502020204030204" pitchFamily="34" charset="0"/>
              </a:rPr>
              <a:t>Want to stand out and be unique</a:t>
            </a:r>
          </a:p>
          <a:p>
            <a:pPr>
              <a:spcAft>
                <a:spcPts val="1200"/>
              </a:spcAft>
            </a:pPr>
            <a:r>
              <a:rPr lang="en-US" sz="2800" dirty="0">
                <a:solidFill>
                  <a:schemeClr val="tx2"/>
                </a:solidFill>
                <a:latin typeface="Calibri" panose="020F0502020204030204" pitchFamily="34" charset="0"/>
              </a:rPr>
              <a:t>Perfectionist standards, have the answers</a:t>
            </a:r>
          </a:p>
          <a:p>
            <a:pPr>
              <a:spcAft>
                <a:spcPts val="1200"/>
              </a:spcAft>
            </a:pPr>
            <a:r>
              <a:rPr lang="en-US" sz="2800" dirty="0">
                <a:solidFill>
                  <a:schemeClr val="tx2"/>
                </a:solidFill>
                <a:latin typeface="Calibri" panose="020F0502020204030204" pitchFamily="34" charset="0"/>
              </a:rPr>
              <a:t>Difficult to prioritize, tendency to micromanage</a:t>
            </a:r>
          </a:p>
          <a:p>
            <a:pPr>
              <a:spcAft>
                <a:spcPts val="1200"/>
              </a:spcAft>
            </a:pPr>
            <a:r>
              <a:rPr lang="en-US" sz="2800" dirty="0">
                <a:solidFill>
                  <a:schemeClr val="tx2"/>
                </a:solidFill>
                <a:latin typeface="Calibri" panose="020F0502020204030204" pitchFamily="34" charset="0"/>
              </a:rPr>
              <a:t>Yes, but…</a:t>
            </a:r>
          </a:p>
          <a:p>
            <a:pPr>
              <a:spcAft>
                <a:spcPts val="1200"/>
              </a:spcAft>
            </a:pPr>
            <a:r>
              <a:rPr lang="en-US" sz="2800" dirty="0">
                <a:solidFill>
                  <a:schemeClr val="tx2"/>
                </a:solidFill>
                <a:latin typeface="Calibri" panose="020F0502020204030204" pitchFamily="34" charset="0"/>
              </a:rPr>
              <a:t>Sarcastic humor</a:t>
            </a:r>
          </a:p>
          <a:p>
            <a:pPr>
              <a:spcAft>
                <a:spcPts val="1200"/>
              </a:spcAft>
            </a:pPr>
            <a:r>
              <a:rPr lang="en-US" sz="2800" dirty="0">
                <a:solidFill>
                  <a:schemeClr val="tx2"/>
                </a:solidFill>
                <a:latin typeface="Calibri" panose="020F0502020204030204" pitchFamily="34" charset="0"/>
              </a:rPr>
              <a:t>Specialist, “craft logic”</a:t>
            </a:r>
          </a:p>
          <a:p>
            <a:pPr>
              <a:spcAft>
                <a:spcPts val="1200"/>
              </a:spcAft>
            </a:pPr>
            <a:r>
              <a:rPr lang="en-US" sz="2800" dirty="0">
                <a:solidFill>
                  <a:schemeClr val="tx2"/>
                </a:solidFill>
                <a:latin typeface="Calibri" panose="020F0502020204030204" pitchFamily="34" charset="0"/>
              </a:rPr>
              <a:t>Somewhat feedback averse</a:t>
            </a:r>
          </a:p>
          <a:p>
            <a:pPr>
              <a:spcAft>
                <a:spcPts val="1200"/>
              </a:spcAft>
            </a:pPr>
            <a:r>
              <a:rPr lang="en-US" sz="2800" dirty="0">
                <a:solidFill>
                  <a:schemeClr val="tx2"/>
                </a:solidFill>
                <a:latin typeface="Calibri" panose="020F0502020204030204" pitchFamily="34" charset="0"/>
              </a:rPr>
              <a:t>Short time horizons</a:t>
            </a:r>
          </a:p>
          <a:p>
            <a:pPr>
              <a:spcAft>
                <a:spcPts val="1200"/>
              </a:spcAft>
            </a:pPr>
            <a:r>
              <a:rPr lang="en-US" sz="2800" dirty="0">
                <a:solidFill>
                  <a:schemeClr val="tx2"/>
                </a:solidFill>
                <a:latin typeface="Calibri" panose="020F0502020204030204" pitchFamily="34" charset="0"/>
              </a:rPr>
              <a:t>Truth is known - See only right or wrong</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304800" y="762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Skill-Centric Meaning Making</a:t>
            </a:r>
          </a:p>
        </p:txBody>
      </p:sp>
      <p:pic>
        <p:nvPicPr>
          <p:cNvPr id="4" name="Picture 3">
            <a:extLst>
              <a:ext uri="{FF2B5EF4-FFF2-40B4-BE49-F238E27FC236}">
                <a16:creationId xmlns:a16="http://schemas.microsoft.com/office/drawing/2014/main" id="{332A55A7-2533-CD48-8CF8-AF18091DC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554242"/>
            <a:ext cx="4613910" cy="1600200"/>
          </a:xfrm>
          <a:prstGeom prst="rect">
            <a:avLst/>
          </a:prstGeom>
        </p:spPr>
      </p:pic>
      <p:sp>
        <p:nvSpPr>
          <p:cNvPr id="7" name="TextBox 6">
            <a:extLst>
              <a:ext uri="{FF2B5EF4-FFF2-40B4-BE49-F238E27FC236}">
                <a16:creationId xmlns:a16="http://schemas.microsoft.com/office/drawing/2014/main" id="{162899C2-2369-034C-951B-C045590F58D6}"/>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spTree>
    <p:extLst>
      <p:ext uri="{BB962C8B-B14F-4D97-AF65-F5344CB8AC3E}">
        <p14:creationId xmlns:p14="http://schemas.microsoft.com/office/powerpoint/2010/main" val="167718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24BC0-521C-B345-9EFF-A5D31F486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728" y="4114800"/>
            <a:ext cx="3515360" cy="1219200"/>
          </a:xfrm>
          <a:prstGeom prst="rect">
            <a:avLst/>
          </a:prstGeom>
        </p:spPr>
      </p:pic>
      <p:sp>
        <p:nvSpPr>
          <p:cNvPr id="3" name="Content Placeholder 2"/>
          <p:cNvSpPr>
            <a:spLocks noGrp="1"/>
          </p:cNvSpPr>
          <p:nvPr>
            <p:ph idx="1"/>
          </p:nvPr>
        </p:nvSpPr>
        <p:spPr>
          <a:xfrm>
            <a:off x="457200" y="1295400"/>
            <a:ext cx="7315200" cy="4648200"/>
          </a:xfrm>
        </p:spPr>
        <p:txBody>
          <a:bodyPr>
            <a:normAutofit fontScale="92500" lnSpcReduction="10000"/>
          </a:bodyPr>
          <a:lstStyle/>
          <a:p>
            <a:pPr>
              <a:spcAft>
                <a:spcPts val="1200"/>
              </a:spcAft>
            </a:pPr>
            <a:r>
              <a:rPr lang="en-US" sz="2800" dirty="0">
                <a:solidFill>
                  <a:schemeClr val="tx2"/>
                </a:solidFill>
                <a:latin typeface="Calibri" panose="020F0502020204030204" pitchFamily="34" charset="0"/>
              </a:rPr>
              <a:t>Time management – efficiency</a:t>
            </a:r>
          </a:p>
          <a:p>
            <a:pPr>
              <a:spcAft>
                <a:spcPts val="1200"/>
              </a:spcAft>
            </a:pPr>
            <a:r>
              <a:rPr lang="en-US" sz="2800" dirty="0">
                <a:solidFill>
                  <a:schemeClr val="tx2"/>
                </a:solidFill>
                <a:latin typeface="Calibri" panose="020F0502020204030204" pitchFamily="34" charset="0"/>
              </a:rPr>
              <a:t>Being “right” and getting others to see that they are right</a:t>
            </a:r>
          </a:p>
          <a:p>
            <a:pPr>
              <a:spcAft>
                <a:spcPts val="1200"/>
              </a:spcAft>
            </a:pPr>
            <a:r>
              <a:rPr lang="en-US" sz="2800" dirty="0">
                <a:solidFill>
                  <a:schemeClr val="tx2"/>
                </a:solidFill>
                <a:latin typeface="Calibri" panose="020F0502020204030204" pitchFamily="34" charset="0"/>
              </a:rPr>
              <a:t>Being perceived as a “Go To” person</a:t>
            </a:r>
          </a:p>
          <a:p>
            <a:pPr>
              <a:spcAft>
                <a:spcPts val="1200"/>
              </a:spcAft>
            </a:pPr>
            <a:r>
              <a:rPr lang="en-US" sz="2800" dirty="0">
                <a:solidFill>
                  <a:schemeClr val="tx2"/>
                </a:solidFill>
                <a:latin typeface="Calibri" panose="020F0502020204030204" pitchFamily="34" charset="0"/>
              </a:rPr>
              <a:t>Looking good to others (self-consciousness)</a:t>
            </a:r>
          </a:p>
          <a:p>
            <a:pPr>
              <a:spcAft>
                <a:spcPts val="1200"/>
              </a:spcAft>
            </a:pPr>
            <a:r>
              <a:rPr lang="en-US" sz="2800" dirty="0">
                <a:solidFill>
                  <a:schemeClr val="tx2"/>
                </a:solidFill>
                <a:latin typeface="Calibri" panose="020F0502020204030204" pitchFamily="34" charset="0"/>
              </a:rPr>
              <a:t>Being outed or left out</a:t>
            </a:r>
          </a:p>
          <a:p>
            <a:pPr>
              <a:spcAft>
                <a:spcPts val="1200"/>
              </a:spcAft>
            </a:pPr>
            <a:r>
              <a:rPr lang="en-US" sz="2800" dirty="0">
                <a:solidFill>
                  <a:schemeClr val="tx2"/>
                </a:solidFill>
                <a:latin typeface="Calibri" panose="020F0502020204030204" pitchFamily="34" charset="0"/>
              </a:rPr>
              <a:t>Uncomfortable with ambiguity</a:t>
            </a:r>
          </a:p>
          <a:p>
            <a:pPr>
              <a:spcAft>
                <a:spcPts val="1200"/>
              </a:spcAft>
            </a:pPr>
            <a:r>
              <a:rPr lang="en-US" sz="2800" dirty="0">
                <a:solidFill>
                  <a:schemeClr val="tx2"/>
                </a:solidFill>
                <a:latin typeface="Calibri" panose="020F0502020204030204" pitchFamily="34" charset="0"/>
              </a:rPr>
              <a:t>Concerned about this week/month</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Skill-Centric Meaning Making </a:t>
            </a:r>
          </a:p>
          <a:p>
            <a:r>
              <a:rPr lang="en-US" dirty="0">
                <a:solidFill>
                  <a:srgbClr val="772399"/>
                </a:solidFill>
              </a:rPr>
              <a:t>Common concerns of leaders at this stage</a:t>
            </a:r>
            <a:endParaRPr lang="en-US" kern="0" dirty="0"/>
          </a:p>
        </p:txBody>
      </p:sp>
      <p:sp>
        <p:nvSpPr>
          <p:cNvPr id="7" name="TextBox 6">
            <a:extLst>
              <a:ext uri="{FF2B5EF4-FFF2-40B4-BE49-F238E27FC236}">
                <a16:creationId xmlns:a16="http://schemas.microsoft.com/office/drawing/2014/main" id="{B0DC43A8-9E09-5F45-AD3D-0D5B0D081AD8}"/>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spTree>
    <p:extLst>
      <p:ext uri="{BB962C8B-B14F-4D97-AF65-F5344CB8AC3E}">
        <p14:creationId xmlns:p14="http://schemas.microsoft.com/office/powerpoint/2010/main" val="341435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4648200" cy="4648200"/>
          </a:xfrm>
        </p:spPr>
        <p:txBody>
          <a:bodyPr>
            <a:normAutofit/>
          </a:bodyPr>
          <a:lstStyle/>
          <a:p>
            <a:pPr>
              <a:spcAft>
                <a:spcPts val="1200"/>
              </a:spcAft>
            </a:pPr>
            <a:r>
              <a:rPr lang="en-US" sz="2800" dirty="0">
                <a:solidFill>
                  <a:schemeClr val="tx2"/>
                </a:solidFill>
                <a:latin typeface="Calibri" panose="020F0502020204030204" pitchFamily="34" charset="0"/>
              </a:rPr>
              <a:t>Getting sufficient “direction” from those above them</a:t>
            </a:r>
          </a:p>
          <a:p>
            <a:pPr>
              <a:spcAft>
                <a:spcPts val="1200"/>
              </a:spcAft>
            </a:pPr>
            <a:r>
              <a:rPr lang="en-US" sz="2800" dirty="0">
                <a:solidFill>
                  <a:schemeClr val="tx2"/>
                </a:solidFill>
                <a:latin typeface="Calibri" panose="020F0502020204030204" pitchFamily="34" charset="0"/>
              </a:rPr>
              <a:t>Receiving “accurate” work from others</a:t>
            </a:r>
          </a:p>
          <a:p>
            <a:pPr>
              <a:spcAft>
                <a:spcPts val="1200"/>
              </a:spcAft>
            </a:pPr>
            <a:r>
              <a:rPr lang="en-US" sz="2800" dirty="0">
                <a:solidFill>
                  <a:schemeClr val="tx2"/>
                </a:solidFill>
                <a:latin typeface="Calibri" panose="020F0502020204030204" pitchFamily="34" charset="0"/>
              </a:rPr>
              <a:t>Practical, concrete concerns</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kern="0" dirty="0"/>
              <a:t>Skill-Centric Meaning Making </a:t>
            </a:r>
          </a:p>
          <a:p>
            <a:r>
              <a:rPr lang="en-US" dirty="0">
                <a:solidFill>
                  <a:srgbClr val="772399"/>
                </a:solidFill>
              </a:rPr>
              <a:t>Common concerns of leaders at this stage</a:t>
            </a:r>
            <a:endParaRPr lang="en-US" kern="0" dirty="0"/>
          </a:p>
        </p:txBody>
      </p:sp>
      <p:pic>
        <p:nvPicPr>
          <p:cNvPr id="6" name="Picture 2" descr="C:\Users\Angela\Documents\Documents\Innolect Sugarsync\Photos\Shutterstock Images\Guide &amp; guidance - sneakers with arrow on pavement.jpg">
            <a:extLst>
              <a:ext uri="{FF2B5EF4-FFF2-40B4-BE49-F238E27FC236}">
                <a16:creationId xmlns:a16="http://schemas.microsoft.com/office/drawing/2014/main" id="{AABE8EF8-1D03-6A43-A8CD-F4E8339A1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05000"/>
            <a:ext cx="2681883" cy="4038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171E7624-3F0E-FD42-A6C5-C3706E1F00AF}"/>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spTree>
    <p:extLst>
      <p:ext uri="{BB962C8B-B14F-4D97-AF65-F5344CB8AC3E}">
        <p14:creationId xmlns:p14="http://schemas.microsoft.com/office/powerpoint/2010/main" val="561523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CBAEC-65FD-9241-94FE-F600E3C00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76400"/>
            <a:ext cx="3322820" cy="2895600"/>
          </a:xfrm>
          <a:prstGeom prst="rect">
            <a:avLst/>
          </a:prstGeom>
        </p:spPr>
      </p:pic>
      <p:sp>
        <p:nvSpPr>
          <p:cNvPr id="3" name="Content Placeholder 2"/>
          <p:cNvSpPr>
            <a:spLocks noGrp="1"/>
          </p:cNvSpPr>
          <p:nvPr>
            <p:ph idx="1"/>
          </p:nvPr>
        </p:nvSpPr>
        <p:spPr>
          <a:xfrm>
            <a:off x="457200" y="1143000"/>
            <a:ext cx="6096000" cy="5105400"/>
          </a:xfrm>
        </p:spPr>
        <p:txBody>
          <a:bodyPr>
            <a:normAutofit fontScale="92500" lnSpcReduction="20000"/>
          </a:bodyPr>
          <a:lstStyle/>
          <a:p>
            <a:pPr>
              <a:spcAft>
                <a:spcPts val="600"/>
              </a:spcAft>
            </a:pPr>
            <a:r>
              <a:rPr lang="en-US" sz="2300" dirty="0">
                <a:solidFill>
                  <a:schemeClr val="tx2"/>
                </a:solidFill>
                <a:latin typeface="Calibri" panose="020F0502020204030204" pitchFamily="34" charset="0"/>
              </a:rPr>
              <a:t>Focus on successful plans and outcomes</a:t>
            </a:r>
          </a:p>
          <a:p>
            <a:pPr>
              <a:spcAft>
                <a:spcPts val="600"/>
              </a:spcAft>
            </a:pPr>
            <a:r>
              <a:rPr lang="en-US" sz="2300" dirty="0">
                <a:solidFill>
                  <a:schemeClr val="tx2"/>
                </a:solidFill>
                <a:latin typeface="Calibri" panose="020F0502020204030204" pitchFamily="34" charset="0"/>
              </a:rPr>
              <a:t>Pursue results and effectiveness rather than efficiency only</a:t>
            </a:r>
          </a:p>
          <a:p>
            <a:pPr>
              <a:spcAft>
                <a:spcPts val="600"/>
              </a:spcAft>
            </a:pPr>
            <a:r>
              <a:rPr lang="en-US" sz="2300" dirty="0">
                <a:solidFill>
                  <a:schemeClr val="tx2"/>
                </a:solidFill>
                <a:latin typeface="Calibri" panose="020F0502020204030204" pitchFamily="34" charset="0"/>
              </a:rPr>
              <a:t>Driven to achieve</a:t>
            </a:r>
          </a:p>
          <a:p>
            <a:pPr>
              <a:spcAft>
                <a:spcPts val="600"/>
              </a:spcAft>
            </a:pPr>
            <a:r>
              <a:rPr lang="en-US" sz="2300" dirty="0">
                <a:solidFill>
                  <a:schemeClr val="tx2"/>
                </a:solidFill>
                <a:latin typeface="Calibri" panose="020F0502020204030204" pitchFamily="34" charset="0"/>
              </a:rPr>
              <a:t>Capable of prioritizing</a:t>
            </a:r>
          </a:p>
          <a:p>
            <a:pPr>
              <a:spcAft>
                <a:spcPts val="600"/>
              </a:spcAft>
            </a:pPr>
            <a:r>
              <a:rPr lang="en-US" sz="2300" dirty="0">
                <a:solidFill>
                  <a:schemeClr val="tx2"/>
                </a:solidFill>
                <a:latin typeface="Calibri" panose="020F0502020204030204" pitchFamily="34" charset="0"/>
              </a:rPr>
              <a:t>Sees self forward and backwards in time (causality)</a:t>
            </a:r>
          </a:p>
          <a:p>
            <a:pPr>
              <a:spcAft>
                <a:spcPts val="600"/>
              </a:spcAft>
            </a:pPr>
            <a:r>
              <a:rPr lang="en-US" sz="2300" dirty="0">
                <a:solidFill>
                  <a:schemeClr val="tx2"/>
                </a:solidFill>
                <a:latin typeface="Calibri" panose="020F0502020204030204" pitchFamily="34" charset="0"/>
              </a:rPr>
              <a:t>Belief in scientific method</a:t>
            </a:r>
          </a:p>
          <a:p>
            <a:pPr>
              <a:spcAft>
                <a:spcPts val="600"/>
              </a:spcAft>
            </a:pPr>
            <a:r>
              <a:rPr lang="en-US" sz="2300" dirty="0">
                <a:solidFill>
                  <a:schemeClr val="tx2"/>
                </a:solidFill>
                <a:latin typeface="Calibri" panose="020F0502020204030204" pitchFamily="34" charset="0"/>
              </a:rPr>
              <a:t>Can collaborate by “agreeing to disagree”</a:t>
            </a:r>
          </a:p>
          <a:p>
            <a:pPr>
              <a:spcAft>
                <a:spcPts val="600"/>
              </a:spcAft>
            </a:pPr>
            <a:r>
              <a:rPr lang="en-US" sz="2300" dirty="0">
                <a:solidFill>
                  <a:schemeClr val="tx2"/>
                </a:solidFill>
                <a:latin typeface="Calibri" panose="020F0502020204030204" pitchFamily="34" charset="0"/>
              </a:rPr>
              <a:t>Open to feedback that will help them achieve their goals</a:t>
            </a:r>
          </a:p>
          <a:p>
            <a:pPr>
              <a:spcAft>
                <a:spcPts val="600"/>
              </a:spcAft>
            </a:pPr>
            <a:r>
              <a:rPr lang="en-US" sz="2300" dirty="0">
                <a:solidFill>
                  <a:schemeClr val="tx2"/>
                </a:solidFill>
                <a:latin typeface="Calibri" panose="020F0502020204030204" pitchFamily="34" charset="0"/>
              </a:rPr>
              <a:t>Truth can be found through appropriate scientific methods</a:t>
            </a:r>
          </a:p>
          <a:p>
            <a:pPr>
              <a:spcAft>
                <a:spcPts val="600"/>
              </a:spcAft>
            </a:pPr>
            <a:r>
              <a:rPr lang="en-US" sz="2300" dirty="0">
                <a:solidFill>
                  <a:schemeClr val="tx2"/>
                </a:solidFill>
                <a:latin typeface="Calibri" panose="020F0502020204030204" pitchFamily="34" charset="0"/>
              </a:rPr>
              <a:t>Thinks about this quarter or half year</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Self-Determining Meaning Making</a:t>
            </a:r>
            <a:endParaRPr lang="en-US" kern="0" dirty="0"/>
          </a:p>
        </p:txBody>
      </p:sp>
      <p:sp>
        <p:nvSpPr>
          <p:cNvPr id="7" name="TextBox 6">
            <a:extLst>
              <a:ext uri="{FF2B5EF4-FFF2-40B4-BE49-F238E27FC236}">
                <a16:creationId xmlns:a16="http://schemas.microsoft.com/office/drawing/2014/main" id="{7FD92A6F-954A-314F-B27B-2BC027655625}"/>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spTree>
    <p:extLst>
      <p:ext uri="{BB962C8B-B14F-4D97-AF65-F5344CB8AC3E}">
        <p14:creationId xmlns:p14="http://schemas.microsoft.com/office/powerpoint/2010/main" val="429641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CBAEC-65FD-9241-94FE-F600E3C00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81200"/>
            <a:ext cx="3760033" cy="3276600"/>
          </a:xfrm>
          <a:prstGeom prst="rect">
            <a:avLst/>
          </a:prstGeom>
        </p:spPr>
      </p:pic>
      <p:sp>
        <p:nvSpPr>
          <p:cNvPr id="3" name="Content Placeholder 2"/>
          <p:cNvSpPr>
            <a:spLocks noGrp="1"/>
          </p:cNvSpPr>
          <p:nvPr>
            <p:ph idx="1"/>
          </p:nvPr>
        </p:nvSpPr>
        <p:spPr>
          <a:xfrm>
            <a:off x="457200" y="1295400"/>
            <a:ext cx="6096000" cy="5105400"/>
          </a:xfrm>
        </p:spPr>
        <p:txBody>
          <a:bodyPr>
            <a:noAutofit/>
          </a:bodyPr>
          <a:lstStyle/>
          <a:p>
            <a:pPr>
              <a:lnSpc>
                <a:spcPct val="100000"/>
              </a:lnSpc>
              <a:spcAft>
                <a:spcPts val="600"/>
              </a:spcAft>
            </a:pPr>
            <a:r>
              <a:rPr lang="en-US" sz="2300" dirty="0">
                <a:solidFill>
                  <a:schemeClr val="tx2"/>
                </a:solidFill>
                <a:latin typeface="Calibri" panose="020F0502020204030204" pitchFamily="34" charset="0"/>
              </a:rPr>
              <a:t>Time management – how to manage multiple priorities</a:t>
            </a:r>
          </a:p>
          <a:p>
            <a:pPr>
              <a:lnSpc>
                <a:spcPct val="100000"/>
              </a:lnSpc>
              <a:spcAft>
                <a:spcPts val="600"/>
              </a:spcAft>
            </a:pPr>
            <a:r>
              <a:rPr lang="en-US" sz="2300" dirty="0">
                <a:solidFill>
                  <a:schemeClr val="tx2"/>
                </a:solidFill>
                <a:latin typeface="Calibri" panose="020F0502020204030204" pitchFamily="34" charset="0"/>
              </a:rPr>
              <a:t>Delegation</a:t>
            </a:r>
          </a:p>
          <a:p>
            <a:pPr>
              <a:lnSpc>
                <a:spcPct val="100000"/>
              </a:lnSpc>
              <a:spcAft>
                <a:spcPts val="600"/>
              </a:spcAft>
            </a:pPr>
            <a:r>
              <a:rPr lang="en-US" sz="2300" dirty="0">
                <a:solidFill>
                  <a:schemeClr val="tx2"/>
                </a:solidFill>
                <a:latin typeface="Calibri" panose="020F0502020204030204" pitchFamily="34" charset="0"/>
              </a:rPr>
              <a:t>Influencing and persuading others</a:t>
            </a:r>
          </a:p>
          <a:p>
            <a:pPr>
              <a:lnSpc>
                <a:spcPct val="100000"/>
              </a:lnSpc>
              <a:spcAft>
                <a:spcPts val="600"/>
              </a:spcAft>
            </a:pPr>
            <a:r>
              <a:rPr lang="en-US" sz="2300" dirty="0">
                <a:solidFill>
                  <a:schemeClr val="tx2"/>
                </a:solidFill>
                <a:latin typeface="Calibri" panose="020F0502020204030204" pitchFamily="34" charset="0"/>
              </a:rPr>
              <a:t>Self-awareness</a:t>
            </a:r>
          </a:p>
          <a:p>
            <a:pPr>
              <a:lnSpc>
                <a:spcPct val="100000"/>
              </a:lnSpc>
              <a:spcAft>
                <a:spcPts val="600"/>
              </a:spcAft>
            </a:pPr>
            <a:r>
              <a:rPr lang="en-US" sz="2300" dirty="0">
                <a:solidFill>
                  <a:schemeClr val="tx2"/>
                </a:solidFill>
                <a:latin typeface="Calibri" panose="020F0502020204030204" pitchFamily="34" charset="0"/>
              </a:rPr>
              <a:t>How to “be their best”, feel gilt when not meeting own standards or goals</a:t>
            </a:r>
          </a:p>
          <a:p>
            <a:pPr>
              <a:lnSpc>
                <a:spcPct val="100000"/>
              </a:lnSpc>
              <a:spcAft>
                <a:spcPts val="600"/>
              </a:spcAft>
            </a:pPr>
            <a:r>
              <a:rPr lang="en-US" sz="2300" dirty="0">
                <a:solidFill>
                  <a:schemeClr val="tx2"/>
                </a:solidFill>
                <a:latin typeface="Calibri" panose="020F0502020204030204" pitchFamily="34" charset="0"/>
              </a:rPr>
              <a:t>Making choices</a:t>
            </a:r>
          </a:p>
          <a:p>
            <a:pPr>
              <a:lnSpc>
                <a:spcPct val="100000"/>
              </a:lnSpc>
              <a:spcAft>
                <a:spcPts val="600"/>
              </a:spcAft>
            </a:pPr>
            <a:r>
              <a:rPr lang="en-US" sz="2300" dirty="0">
                <a:solidFill>
                  <a:schemeClr val="tx2"/>
                </a:solidFill>
                <a:latin typeface="Calibri" panose="020F0502020204030204" pitchFamily="34" charset="0"/>
              </a:rPr>
              <a:t>Finding “the” answer</a:t>
            </a:r>
          </a:p>
          <a:p>
            <a:pPr>
              <a:lnSpc>
                <a:spcPct val="100000"/>
              </a:lnSpc>
              <a:spcAft>
                <a:spcPts val="600"/>
              </a:spcAft>
            </a:pPr>
            <a:r>
              <a:rPr lang="en-US" sz="2300" dirty="0">
                <a:solidFill>
                  <a:schemeClr val="tx2"/>
                </a:solidFill>
                <a:latin typeface="Calibri" panose="020F0502020204030204" pitchFamily="34" charset="0"/>
              </a:rPr>
              <a:t>Managing stress and work/life balance</a:t>
            </a:r>
          </a:p>
          <a:p>
            <a:pPr>
              <a:lnSpc>
                <a:spcPct val="100000"/>
              </a:lnSpc>
              <a:spcAft>
                <a:spcPts val="600"/>
              </a:spcAft>
            </a:pPr>
            <a:r>
              <a:rPr lang="en-US" sz="2300" dirty="0">
                <a:solidFill>
                  <a:schemeClr val="tx2"/>
                </a:solidFill>
                <a:latin typeface="Calibri" panose="020F0502020204030204" pitchFamily="34" charset="0"/>
              </a:rPr>
              <a:t>Building high performing teams and workplaces</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Self-Determining Meaning Making</a:t>
            </a:r>
          </a:p>
          <a:p>
            <a:r>
              <a:rPr lang="en-US" dirty="0">
                <a:solidFill>
                  <a:srgbClr val="772399"/>
                </a:solidFill>
              </a:rPr>
              <a:t>Common concerns of leaders at this stage</a:t>
            </a:r>
            <a:endParaRPr lang="en-US" kern="0" dirty="0"/>
          </a:p>
        </p:txBody>
      </p:sp>
      <p:sp>
        <p:nvSpPr>
          <p:cNvPr id="6" name="TextBox 5">
            <a:extLst>
              <a:ext uri="{FF2B5EF4-FFF2-40B4-BE49-F238E27FC236}">
                <a16:creationId xmlns:a16="http://schemas.microsoft.com/office/drawing/2014/main" id="{879578BB-DDE2-8E48-8301-5F0557F6A8CC}"/>
              </a:ext>
            </a:extLst>
          </p:cNvPr>
          <p:cNvSpPr txBox="1"/>
          <p:nvPr/>
        </p:nvSpPr>
        <p:spPr>
          <a:xfrm>
            <a:off x="7409648" y="101025"/>
            <a:ext cx="1483098" cy="584775"/>
          </a:xfrm>
          <a:prstGeom prst="rect">
            <a:avLst/>
          </a:prstGeom>
          <a:solidFill>
            <a:schemeClr val="accent4">
              <a:lumMod val="75000"/>
              <a:alpha val="20000"/>
            </a:schemeClr>
          </a:solidFill>
        </p:spPr>
        <p:txBody>
          <a:bodyPr wrap="none" rtlCol="0">
            <a:spAutoFit/>
          </a:bodyPr>
          <a:lstStyle/>
          <a:p>
            <a:pPr algn="ctr"/>
            <a:r>
              <a:rPr lang="en-US" dirty="0"/>
              <a:t>Conventional</a:t>
            </a:r>
          </a:p>
          <a:p>
            <a:pPr algn="ctr"/>
            <a:r>
              <a:rPr lang="en-US" dirty="0"/>
              <a:t>Stage</a:t>
            </a:r>
          </a:p>
        </p:txBody>
      </p:sp>
    </p:spTree>
    <p:extLst>
      <p:ext uri="{BB962C8B-B14F-4D97-AF65-F5344CB8AC3E}">
        <p14:creationId xmlns:p14="http://schemas.microsoft.com/office/powerpoint/2010/main" val="39439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95400"/>
            <a:ext cx="6324599" cy="4648200"/>
          </a:xfrm>
        </p:spPr>
        <p:txBody>
          <a:bodyPr>
            <a:noAutofit/>
          </a:bodyPr>
          <a:lstStyle/>
          <a:p>
            <a:pPr>
              <a:spcAft>
                <a:spcPts val="600"/>
              </a:spcAft>
            </a:pPr>
            <a:r>
              <a:rPr lang="en-US" sz="2300" dirty="0">
                <a:solidFill>
                  <a:schemeClr val="tx2"/>
                </a:solidFill>
                <a:latin typeface="Calibri" panose="020F0502020204030204" pitchFamily="34" charset="0"/>
              </a:rPr>
              <a:t>See self in relationships to context</a:t>
            </a:r>
          </a:p>
          <a:p>
            <a:pPr>
              <a:spcAft>
                <a:spcPts val="600"/>
              </a:spcAft>
            </a:pPr>
            <a:r>
              <a:rPr lang="en-US" sz="2300" dirty="0">
                <a:solidFill>
                  <a:schemeClr val="tx2"/>
                </a:solidFill>
                <a:latin typeface="Calibri" panose="020F0502020204030204" pitchFamily="34" charset="0"/>
              </a:rPr>
              <a:t>Concerned with difference between reality and appearance</a:t>
            </a:r>
          </a:p>
          <a:p>
            <a:pPr>
              <a:spcAft>
                <a:spcPts val="600"/>
              </a:spcAft>
            </a:pPr>
            <a:r>
              <a:rPr lang="en-US" sz="2300" dirty="0">
                <a:solidFill>
                  <a:schemeClr val="tx2"/>
                </a:solidFill>
                <a:latin typeface="Calibri" panose="020F0502020204030204" pitchFamily="34" charset="0"/>
              </a:rPr>
              <a:t>Understanding of systemic connections and unintended consequences of actions</a:t>
            </a:r>
          </a:p>
          <a:p>
            <a:pPr>
              <a:spcAft>
                <a:spcPts val="600"/>
              </a:spcAft>
            </a:pPr>
            <a:r>
              <a:rPr lang="en-US" sz="2300" dirty="0">
                <a:solidFill>
                  <a:schemeClr val="tx2"/>
                </a:solidFill>
                <a:latin typeface="Calibri" panose="020F0502020204030204" pitchFamily="34" charset="0"/>
              </a:rPr>
              <a:t>Aware of impact of action on others</a:t>
            </a:r>
          </a:p>
          <a:p>
            <a:pPr>
              <a:spcAft>
                <a:spcPts val="600"/>
              </a:spcAft>
            </a:pPr>
            <a:r>
              <a:rPr lang="en-US" sz="2300" dirty="0">
                <a:solidFill>
                  <a:schemeClr val="tx2"/>
                </a:solidFill>
                <a:latin typeface="Calibri" panose="020F0502020204030204" pitchFamily="34" charset="0"/>
              </a:rPr>
              <a:t>Begin to question own assumptions</a:t>
            </a:r>
          </a:p>
          <a:p>
            <a:pPr>
              <a:spcAft>
                <a:spcPts val="600"/>
              </a:spcAft>
            </a:pPr>
            <a:r>
              <a:rPr lang="en-US" sz="2300" dirty="0">
                <a:solidFill>
                  <a:schemeClr val="tx2"/>
                </a:solidFill>
                <a:latin typeface="Calibri" panose="020F0502020204030204" pitchFamily="34" charset="0"/>
              </a:rPr>
              <a:t>Realize subjectivity of beliefs</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Self-Questioning Meaning Making </a:t>
            </a:r>
          </a:p>
          <a:p>
            <a:r>
              <a:rPr lang="en-US" dirty="0">
                <a:solidFill>
                  <a:schemeClr val="tx1"/>
                </a:solidFill>
              </a:rPr>
              <a:t>4</a:t>
            </a:r>
            <a:r>
              <a:rPr lang="en-US" baseline="30000" dirty="0">
                <a:solidFill>
                  <a:schemeClr val="tx1"/>
                </a:solidFill>
              </a:rPr>
              <a:t>th</a:t>
            </a:r>
            <a:r>
              <a:rPr lang="en-US" dirty="0">
                <a:solidFill>
                  <a:schemeClr val="tx1"/>
                </a:solidFill>
              </a:rPr>
              <a:t> Person Perspective</a:t>
            </a:r>
            <a:endParaRPr lang="en-US" kern="0" dirty="0"/>
          </a:p>
        </p:txBody>
      </p:sp>
      <p:sp>
        <p:nvSpPr>
          <p:cNvPr id="7" name="Rectangle 4">
            <a:extLst>
              <a:ext uri="{FF2B5EF4-FFF2-40B4-BE49-F238E27FC236}">
                <a16:creationId xmlns:a16="http://schemas.microsoft.com/office/drawing/2014/main" id="{0B5D95F8-3E96-FB42-82FA-6F4091B399EE}"/>
              </a:ext>
            </a:extLst>
          </p:cNvPr>
          <p:cNvSpPr>
            <a:spLocks noChangeArrowheads="1"/>
          </p:cNvSpPr>
          <p:nvPr/>
        </p:nvSpPr>
        <p:spPr bwMode="auto">
          <a:xfrm>
            <a:off x="573088" y="5392738"/>
            <a:ext cx="7997825" cy="931862"/>
          </a:xfrm>
          <a:prstGeom prst="rect">
            <a:avLst/>
          </a:prstGeom>
          <a:solidFill>
            <a:srgbClr val="003A6F"/>
          </a:solidFill>
          <a:ln w="9525" algn="ctr">
            <a:solidFill>
              <a:schemeClr val="tx1"/>
            </a:solidFill>
            <a:miter lim="800000"/>
            <a:headEnd/>
            <a:tailEnd/>
          </a:ln>
        </p:spPr>
        <p:txBody>
          <a:bodyPr anchor="ctr"/>
          <a:lstStyle/>
          <a:p>
            <a:pPr algn="ctr"/>
            <a:r>
              <a:rPr lang="en-US" sz="1900" dirty="0">
                <a:solidFill>
                  <a:schemeClr val="bg1"/>
                </a:solidFill>
              </a:rPr>
              <a:t>4</a:t>
            </a:r>
            <a:r>
              <a:rPr lang="en-US" sz="1900" baseline="30000" dirty="0">
                <a:solidFill>
                  <a:schemeClr val="bg1"/>
                </a:solidFill>
              </a:rPr>
              <a:t>th</a:t>
            </a:r>
            <a:r>
              <a:rPr lang="en-US" sz="1900" dirty="0">
                <a:solidFill>
                  <a:schemeClr val="bg1"/>
                </a:solidFill>
              </a:rPr>
              <a:t> Person Perspective allows individuals to examine how they came to believe what they believe and feel and how one knows and proves things</a:t>
            </a:r>
          </a:p>
        </p:txBody>
      </p:sp>
      <p:sp>
        <p:nvSpPr>
          <p:cNvPr id="9" name="TextBox 8">
            <a:extLst>
              <a:ext uri="{FF2B5EF4-FFF2-40B4-BE49-F238E27FC236}">
                <a16:creationId xmlns:a16="http://schemas.microsoft.com/office/drawing/2014/main" id="{35840B79-3106-D941-A304-FBC6DC2E3B9B}"/>
              </a:ext>
            </a:extLst>
          </p:cNvPr>
          <p:cNvSpPr txBox="1"/>
          <p:nvPr/>
        </p:nvSpPr>
        <p:spPr>
          <a:xfrm>
            <a:off x="7204464" y="101025"/>
            <a:ext cx="1893467" cy="584775"/>
          </a:xfrm>
          <a:prstGeom prst="rect">
            <a:avLst/>
          </a:prstGeom>
          <a:solidFill>
            <a:schemeClr val="accent1">
              <a:lumMod val="60000"/>
              <a:lumOff val="40000"/>
              <a:alpha val="20000"/>
            </a:schemeClr>
          </a:solidFill>
        </p:spPr>
        <p:txBody>
          <a:bodyPr wrap="none" rtlCol="0">
            <a:spAutoFit/>
          </a:bodyPr>
          <a:lstStyle/>
          <a:p>
            <a:pPr algn="ctr"/>
            <a:r>
              <a:rPr lang="en-US" dirty="0"/>
              <a:t>Postconventional</a:t>
            </a:r>
          </a:p>
          <a:p>
            <a:pPr algn="ctr"/>
            <a:r>
              <a:rPr lang="en-US" dirty="0"/>
              <a:t>Stage</a:t>
            </a:r>
          </a:p>
        </p:txBody>
      </p:sp>
      <p:pic>
        <p:nvPicPr>
          <p:cNvPr id="10" name="Picture 9">
            <a:extLst>
              <a:ext uri="{FF2B5EF4-FFF2-40B4-BE49-F238E27FC236}">
                <a16:creationId xmlns:a16="http://schemas.microsoft.com/office/drawing/2014/main" id="{6A0F610D-87CA-F141-9999-39985EE6169E}"/>
              </a:ext>
            </a:extLst>
          </p:cNvPr>
          <p:cNvPicPr>
            <a:picLocks noChangeAspect="1"/>
          </p:cNvPicPr>
          <p:nvPr/>
        </p:nvPicPr>
        <p:blipFill rotWithShape="1">
          <a:blip r:embed="rId3">
            <a:extLst>
              <a:ext uri="{28A0092B-C50C-407E-A947-70E740481C1C}">
                <a14:useLocalDpi xmlns:a14="http://schemas.microsoft.com/office/drawing/2010/main" val="0"/>
              </a:ext>
            </a:extLst>
          </a:blip>
          <a:srcRect l="23884" r="33125"/>
          <a:stretch/>
        </p:blipFill>
        <p:spPr>
          <a:xfrm>
            <a:off x="6781799" y="1598305"/>
            <a:ext cx="2057401" cy="3413433"/>
          </a:xfrm>
          <a:prstGeom prst="rect">
            <a:avLst/>
          </a:prstGeom>
        </p:spPr>
      </p:pic>
    </p:spTree>
    <p:extLst>
      <p:ext uri="{BB962C8B-B14F-4D97-AF65-F5344CB8AC3E}">
        <p14:creationId xmlns:p14="http://schemas.microsoft.com/office/powerpoint/2010/main" val="41767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statistics should cause each of us to question </a:t>
            </a:r>
            <a:r>
              <a:rPr lang="en-US" i="1" dirty="0">
                <a:solidFill>
                  <a:schemeClr val="tx1"/>
                </a:solidFill>
              </a:rPr>
              <a:t>O</a:t>
            </a:r>
            <a:r>
              <a:rPr lang="en-US" i="1" dirty="0"/>
              <a:t>ur </a:t>
            </a:r>
            <a:r>
              <a:rPr lang="en-US" i="1" dirty="0">
                <a:solidFill>
                  <a:schemeClr val="tx1"/>
                </a:solidFill>
              </a:rPr>
              <a:t>A</a:t>
            </a:r>
            <a:r>
              <a:rPr lang="en-US" i="1" dirty="0"/>
              <a:t>ssumptions</a:t>
            </a:r>
            <a:r>
              <a:rPr lang="en-US" dirty="0"/>
              <a:t> about the processes we use to facilitate change</a:t>
            </a:r>
            <a:br>
              <a:rPr lang="en-US" dirty="0"/>
            </a:br>
            <a:endParaRPr lang="en-US" dirty="0"/>
          </a:p>
        </p:txBody>
      </p:sp>
      <p:sp>
        <p:nvSpPr>
          <p:cNvPr id="3" name="Content Placeholder 2"/>
          <p:cNvSpPr>
            <a:spLocks noGrp="1"/>
          </p:cNvSpPr>
          <p:nvPr>
            <p:ph idx="1"/>
          </p:nvPr>
        </p:nvSpPr>
        <p:spPr>
          <a:xfrm>
            <a:off x="304800" y="1058863"/>
            <a:ext cx="8534400" cy="4198937"/>
          </a:xfrm>
        </p:spPr>
        <p:txBody>
          <a:bodyPr/>
          <a:lstStyle/>
          <a:p>
            <a:r>
              <a:rPr lang="en-US" sz="2000" dirty="0"/>
              <a:t>97% of all transformations Fail</a:t>
            </a:r>
          </a:p>
          <a:p>
            <a:endParaRPr lang="en-US" sz="1600" dirty="0"/>
          </a:p>
          <a:p>
            <a:r>
              <a:rPr lang="en-US" sz="2000" dirty="0"/>
              <a:t>90% of individuals will relapse and try to return to the before change condition</a:t>
            </a:r>
          </a:p>
          <a:p>
            <a:endParaRPr lang="en-US" sz="1600" dirty="0"/>
          </a:p>
          <a:p>
            <a:r>
              <a:rPr lang="en-US" sz="2000" dirty="0"/>
              <a:t>50% associates are not engaged</a:t>
            </a:r>
          </a:p>
          <a:p>
            <a:endParaRPr lang="en-US" sz="1600" dirty="0"/>
          </a:p>
          <a:p>
            <a:r>
              <a:rPr lang="en-US" sz="2000" dirty="0"/>
              <a:t>88% of associates  don’t have passion for their work</a:t>
            </a:r>
          </a:p>
          <a:p>
            <a:endParaRPr lang="en-US" sz="1600" dirty="0"/>
          </a:p>
          <a:p>
            <a:r>
              <a:rPr lang="en-US" sz="2000" dirty="0"/>
              <a:t>80% of senior managers are not passionate about their work</a:t>
            </a:r>
          </a:p>
          <a:p>
            <a:endParaRPr lang="en-US" sz="1600" dirty="0"/>
          </a:p>
          <a:p>
            <a:endParaRPr lang="en-US" sz="1600" dirty="0"/>
          </a:p>
        </p:txBody>
      </p:sp>
      <p:sp>
        <p:nvSpPr>
          <p:cNvPr id="5" name="Rectangle 4"/>
          <p:cNvSpPr>
            <a:spLocks noChangeArrowheads="1"/>
          </p:cNvSpPr>
          <p:nvPr/>
        </p:nvSpPr>
        <p:spPr bwMode="auto">
          <a:xfrm>
            <a:off x="573088" y="5257800"/>
            <a:ext cx="7997825" cy="838200"/>
          </a:xfrm>
          <a:prstGeom prst="rect">
            <a:avLst/>
          </a:prstGeom>
          <a:solidFill>
            <a:srgbClr val="003A6F"/>
          </a:solidFill>
          <a:ln w="9525" algn="ctr">
            <a:solidFill>
              <a:schemeClr val="tx1"/>
            </a:solidFill>
            <a:miter lim="800000"/>
            <a:headEnd/>
            <a:tailEnd/>
          </a:ln>
        </p:spPr>
        <p:txBody>
          <a:bodyPr anchor="ctr"/>
          <a:lstStyle/>
          <a:p>
            <a:pPr algn="ctr"/>
            <a:r>
              <a:rPr lang="en-US" sz="2000" dirty="0">
                <a:solidFill>
                  <a:schemeClr val="bg1"/>
                </a:solidFill>
              </a:rPr>
              <a:t>We have been doing the same thing over and over again and expect a different result – It is time for a change </a:t>
            </a:r>
          </a:p>
        </p:txBody>
      </p:sp>
    </p:spTree>
    <p:extLst>
      <p:ext uri="{BB962C8B-B14F-4D97-AF65-F5344CB8AC3E}">
        <p14:creationId xmlns:p14="http://schemas.microsoft.com/office/powerpoint/2010/main" val="120000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248400" cy="4648200"/>
          </a:xfrm>
        </p:spPr>
        <p:txBody>
          <a:bodyPr>
            <a:noAutofit/>
          </a:bodyPr>
          <a:lstStyle/>
          <a:p>
            <a:pPr>
              <a:spcAft>
                <a:spcPts val="600"/>
              </a:spcAft>
            </a:pPr>
            <a:r>
              <a:rPr lang="en-US" sz="2300" dirty="0">
                <a:solidFill>
                  <a:schemeClr val="tx2"/>
                </a:solidFill>
                <a:latin typeface="Calibri" panose="020F0502020204030204" pitchFamily="34" charset="0"/>
              </a:rPr>
              <a:t>Talk of interpretations rather than truth – truth can not be found – everything is relative</a:t>
            </a:r>
          </a:p>
          <a:p>
            <a:pPr>
              <a:spcAft>
                <a:spcPts val="600"/>
              </a:spcAft>
            </a:pPr>
            <a:r>
              <a:rPr lang="en-US" sz="2300" dirty="0">
                <a:solidFill>
                  <a:schemeClr val="tx2"/>
                </a:solidFill>
                <a:latin typeface="Calibri" panose="020F0502020204030204" pitchFamily="34" charset="0"/>
              </a:rPr>
              <a:t>Can play different roles in different contexts</a:t>
            </a:r>
          </a:p>
          <a:p>
            <a:pPr>
              <a:spcAft>
                <a:spcPts val="600"/>
              </a:spcAft>
            </a:pPr>
            <a:r>
              <a:rPr lang="en-US" sz="2300" dirty="0">
                <a:solidFill>
                  <a:schemeClr val="tx2"/>
                </a:solidFill>
                <a:latin typeface="Calibri" panose="020F0502020204030204" pitchFamily="34" charset="0"/>
              </a:rPr>
              <a:t>Systematic and double-loop problem solving (concerned with defining the problem)</a:t>
            </a:r>
          </a:p>
          <a:p>
            <a:pPr>
              <a:spcAft>
                <a:spcPts val="600"/>
              </a:spcAft>
            </a:pPr>
            <a:r>
              <a:rPr lang="en-US" sz="2300" dirty="0">
                <a:solidFill>
                  <a:schemeClr val="tx2"/>
                </a:solidFill>
                <a:latin typeface="Calibri" panose="020F0502020204030204" pitchFamily="34" charset="0"/>
              </a:rPr>
              <a:t>Listen to every voice, honor all ideas equally</a:t>
            </a:r>
          </a:p>
          <a:p>
            <a:pPr>
              <a:spcAft>
                <a:spcPts val="600"/>
              </a:spcAft>
            </a:pPr>
            <a:r>
              <a:rPr lang="en-US" sz="2300" dirty="0">
                <a:solidFill>
                  <a:schemeClr val="tx2"/>
                </a:solidFill>
                <a:latin typeface="Calibri" panose="020F0502020204030204" pitchFamily="34" charset="0"/>
              </a:rPr>
              <a:t>Begin to seek out and value feedback for its own sake</a:t>
            </a:r>
          </a:p>
          <a:p>
            <a:pPr>
              <a:spcAft>
                <a:spcPts val="600"/>
              </a:spcAft>
            </a:pPr>
            <a:r>
              <a:rPr lang="en-US" sz="2300" dirty="0">
                <a:solidFill>
                  <a:schemeClr val="tx2"/>
                </a:solidFill>
                <a:latin typeface="Calibri" panose="020F0502020204030204" pitchFamily="34" charset="0"/>
              </a:rPr>
              <a:t>Thinks about 1 – 2+ years</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Self-Questioning Meaning Making</a:t>
            </a:r>
            <a:endParaRPr lang="en-US" kern="0" dirty="0"/>
          </a:p>
        </p:txBody>
      </p:sp>
      <p:sp>
        <p:nvSpPr>
          <p:cNvPr id="5" name="TextBox 4">
            <a:extLst>
              <a:ext uri="{FF2B5EF4-FFF2-40B4-BE49-F238E27FC236}">
                <a16:creationId xmlns:a16="http://schemas.microsoft.com/office/drawing/2014/main" id="{9F2D79DA-A9A7-6F45-9D50-5BA7E878956F}"/>
              </a:ext>
            </a:extLst>
          </p:cNvPr>
          <p:cNvSpPr txBox="1"/>
          <p:nvPr/>
        </p:nvSpPr>
        <p:spPr>
          <a:xfrm>
            <a:off x="7204464" y="101025"/>
            <a:ext cx="1893467" cy="584775"/>
          </a:xfrm>
          <a:prstGeom prst="rect">
            <a:avLst/>
          </a:prstGeom>
          <a:solidFill>
            <a:schemeClr val="accent1">
              <a:lumMod val="60000"/>
              <a:lumOff val="40000"/>
              <a:alpha val="20000"/>
            </a:schemeClr>
          </a:solidFill>
        </p:spPr>
        <p:txBody>
          <a:bodyPr wrap="none" rtlCol="0">
            <a:spAutoFit/>
          </a:bodyPr>
          <a:lstStyle/>
          <a:p>
            <a:pPr algn="ctr"/>
            <a:r>
              <a:rPr lang="en-US" dirty="0"/>
              <a:t>Postconventional</a:t>
            </a:r>
          </a:p>
          <a:p>
            <a:pPr algn="ctr"/>
            <a:r>
              <a:rPr lang="en-US" dirty="0"/>
              <a:t>Stage</a:t>
            </a:r>
          </a:p>
        </p:txBody>
      </p:sp>
      <p:pic>
        <p:nvPicPr>
          <p:cNvPr id="6" name="Picture 5">
            <a:extLst>
              <a:ext uri="{FF2B5EF4-FFF2-40B4-BE49-F238E27FC236}">
                <a16:creationId xmlns:a16="http://schemas.microsoft.com/office/drawing/2014/main" id="{180D23D5-EA54-9343-9E37-2603C753B27A}"/>
              </a:ext>
            </a:extLst>
          </p:cNvPr>
          <p:cNvPicPr>
            <a:picLocks noChangeAspect="1"/>
          </p:cNvPicPr>
          <p:nvPr/>
        </p:nvPicPr>
        <p:blipFill rotWithShape="1">
          <a:blip r:embed="rId3">
            <a:extLst>
              <a:ext uri="{28A0092B-C50C-407E-A947-70E740481C1C}">
                <a14:useLocalDpi xmlns:a14="http://schemas.microsoft.com/office/drawing/2010/main" val="0"/>
              </a:ext>
            </a:extLst>
          </a:blip>
          <a:srcRect l="23884" r="33125"/>
          <a:stretch/>
        </p:blipFill>
        <p:spPr>
          <a:xfrm>
            <a:off x="6781799" y="1598305"/>
            <a:ext cx="2057401" cy="3413433"/>
          </a:xfrm>
          <a:prstGeom prst="rect">
            <a:avLst/>
          </a:prstGeom>
        </p:spPr>
      </p:pic>
    </p:spTree>
    <p:extLst>
      <p:ext uri="{BB962C8B-B14F-4D97-AF65-F5344CB8AC3E}">
        <p14:creationId xmlns:p14="http://schemas.microsoft.com/office/powerpoint/2010/main" val="462263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1F129-8AE5-BC4B-BC1F-F4EB8854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399"/>
            <a:ext cx="3065894" cy="3025553"/>
          </a:xfrm>
          <a:prstGeom prst="rect">
            <a:avLst/>
          </a:prstGeom>
        </p:spPr>
      </p:pic>
      <p:sp>
        <p:nvSpPr>
          <p:cNvPr id="3" name="Content Placeholder 2"/>
          <p:cNvSpPr>
            <a:spLocks noGrp="1"/>
          </p:cNvSpPr>
          <p:nvPr>
            <p:ph idx="1"/>
          </p:nvPr>
        </p:nvSpPr>
        <p:spPr>
          <a:xfrm>
            <a:off x="457200" y="1295400"/>
            <a:ext cx="6019800" cy="4648200"/>
          </a:xfrm>
        </p:spPr>
        <p:txBody>
          <a:bodyPr>
            <a:noAutofit/>
          </a:bodyPr>
          <a:lstStyle/>
          <a:p>
            <a:pPr>
              <a:spcAft>
                <a:spcPts val="600"/>
              </a:spcAft>
            </a:pPr>
            <a:r>
              <a:rPr lang="en-US" sz="2300" dirty="0">
                <a:solidFill>
                  <a:schemeClr val="tx2"/>
                </a:solidFill>
                <a:latin typeface="Calibri" panose="020F0502020204030204" pitchFamily="34" charset="0"/>
              </a:rPr>
              <a:t>Historical perspective, lifetime view</a:t>
            </a:r>
          </a:p>
          <a:p>
            <a:pPr>
              <a:spcAft>
                <a:spcPts val="600"/>
              </a:spcAft>
            </a:pPr>
            <a:r>
              <a:rPr lang="en-US" sz="2300" dirty="0">
                <a:solidFill>
                  <a:schemeClr val="tx2"/>
                </a:solidFill>
                <a:latin typeface="Calibri" panose="020F0502020204030204" pitchFamily="34" charset="0"/>
              </a:rPr>
              <a:t>Recognize higher principles</a:t>
            </a:r>
          </a:p>
          <a:p>
            <a:pPr>
              <a:spcAft>
                <a:spcPts val="600"/>
              </a:spcAft>
            </a:pPr>
            <a:r>
              <a:rPr lang="en-US" sz="2300" dirty="0">
                <a:solidFill>
                  <a:schemeClr val="tx2"/>
                </a:solidFill>
                <a:latin typeface="Calibri" panose="020F0502020204030204" pitchFamily="34" charset="0"/>
              </a:rPr>
              <a:t>Recognize complexity and dynamic systems interactions</a:t>
            </a:r>
          </a:p>
          <a:p>
            <a:pPr>
              <a:spcAft>
                <a:spcPts val="600"/>
              </a:spcAft>
            </a:pPr>
            <a:r>
              <a:rPr lang="en-US" sz="2300" dirty="0">
                <a:solidFill>
                  <a:schemeClr val="tx2"/>
                </a:solidFill>
                <a:latin typeface="Calibri" panose="020F0502020204030204" pitchFamily="34" charset="0"/>
              </a:rPr>
              <a:t>Interested in the interplay of roles, theory, context, judgement, not just rules and customs</a:t>
            </a:r>
          </a:p>
          <a:p>
            <a:pPr>
              <a:spcAft>
                <a:spcPts val="600"/>
              </a:spcAft>
            </a:pPr>
            <a:r>
              <a:rPr lang="en-US" sz="2300" dirty="0">
                <a:solidFill>
                  <a:schemeClr val="tx2"/>
                </a:solidFill>
                <a:latin typeface="Calibri" panose="020F0502020204030204" pitchFamily="34" charset="0"/>
              </a:rPr>
              <a:t>Links theory and principles with practice</a:t>
            </a:r>
          </a:p>
          <a:p>
            <a:pPr>
              <a:spcAft>
                <a:spcPts val="600"/>
              </a:spcAft>
            </a:pPr>
            <a:r>
              <a:rPr lang="en-US" sz="2300" dirty="0">
                <a:solidFill>
                  <a:schemeClr val="tx2"/>
                </a:solidFill>
                <a:latin typeface="Calibri" panose="020F0502020204030204" pitchFamily="34" charset="0"/>
              </a:rPr>
              <a:t>Process and goal oriented</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Self-Actualizing Meaning Making</a:t>
            </a:r>
            <a:endParaRPr lang="en-US" kern="0" dirty="0"/>
          </a:p>
        </p:txBody>
      </p:sp>
      <p:sp>
        <p:nvSpPr>
          <p:cNvPr id="5" name="TextBox 4">
            <a:extLst>
              <a:ext uri="{FF2B5EF4-FFF2-40B4-BE49-F238E27FC236}">
                <a16:creationId xmlns:a16="http://schemas.microsoft.com/office/drawing/2014/main" id="{7428E964-D441-2D4A-9F77-3CDCB5504E52}"/>
              </a:ext>
            </a:extLst>
          </p:cNvPr>
          <p:cNvSpPr txBox="1"/>
          <p:nvPr/>
        </p:nvSpPr>
        <p:spPr>
          <a:xfrm>
            <a:off x="7204464" y="101025"/>
            <a:ext cx="1893467" cy="584775"/>
          </a:xfrm>
          <a:prstGeom prst="rect">
            <a:avLst/>
          </a:prstGeom>
          <a:solidFill>
            <a:schemeClr val="accent1">
              <a:lumMod val="60000"/>
              <a:lumOff val="40000"/>
              <a:alpha val="20000"/>
            </a:schemeClr>
          </a:solidFill>
        </p:spPr>
        <p:txBody>
          <a:bodyPr wrap="none" rtlCol="0">
            <a:spAutoFit/>
          </a:bodyPr>
          <a:lstStyle/>
          <a:p>
            <a:pPr algn="ctr"/>
            <a:r>
              <a:rPr lang="en-US" dirty="0"/>
              <a:t>Postconventional</a:t>
            </a:r>
          </a:p>
          <a:p>
            <a:pPr algn="ctr"/>
            <a:r>
              <a:rPr lang="en-US" dirty="0"/>
              <a:t>Stage</a:t>
            </a:r>
          </a:p>
        </p:txBody>
      </p:sp>
    </p:spTree>
    <p:extLst>
      <p:ext uri="{BB962C8B-B14F-4D97-AF65-F5344CB8AC3E}">
        <p14:creationId xmlns:p14="http://schemas.microsoft.com/office/powerpoint/2010/main" val="151031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15000" cy="4648200"/>
          </a:xfrm>
        </p:spPr>
        <p:txBody>
          <a:bodyPr>
            <a:noAutofit/>
          </a:bodyPr>
          <a:lstStyle/>
          <a:p>
            <a:pPr>
              <a:spcAft>
                <a:spcPts val="600"/>
              </a:spcAft>
            </a:pPr>
            <a:r>
              <a:rPr lang="en-US" sz="2300" dirty="0">
                <a:solidFill>
                  <a:schemeClr val="tx2"/>
                </a:solidFill>
                <a:latin typeface="Calibri" panose="020F0502020204030204" pitchFamily="34" charset="0"/>
              </a:rPr>
              <a:t>Aware of paradox and contradiction in system and self</a:t>
            </a:r>
          </a:p>
          <a:p>
            <a:pPr>
              <a:spcAft>
                <a:spcPts val="600"/>
              </a:spcAft>
            </a:pPr>
            <a:r>
              <a:rPr lang="en-US" sz="2300" dirty="0">
                <a:solidFill>
                  <a:schemeClr val="tx2"/>
                </a:solidFill>
                <a:latin typeface="Calibri" panose="020F0502020204030204" pitchFamily="34" charset="0"/>
              </a:rPr>
              <a:t>Deep tolerance of others</a:t>
            </a:r>
          </a:p>
          <a:p>
            <a:pPr>
              <a:spcAft>
                <a:spcPts val="600"/>
              </a:spcAft>
            </a:pPr>
            <a:r>
              <a:rPr lang="en-US" sz="2300" dirty="0">
                <a:solidFill>
                  <a:schemeClr val="tx2"/>
                </a:solidFill>
                <a:latin typeface="Calibri" panose="020F0502020204030204" pitchFamily="34" charset="0"/>
              </a:rPr>
              <a:t>Creator of ”positive-sum” games</a:t>
            </a:r>
          </a:p>
          <a:p>
            <a:pPr>
              <a:spcAft>
                <a:spcPts val="600"/>
              </a:spcAft>
            </a:pPr>
            <a:r>
              <a:rPr lang="en-US" sz="2300" dirty="0">
                <a:solidFill>
                  <a:schemeClr val="tx2"/>
                </a:solidFill>
                <a:latin typeface="Calibri" panose="020F0502020204030204" pitchFamily="34" charset="0"/>
              </a:rPr>
              <a:t>Seek feedback form others and the environment as vital for growth and making sense of the world</a:t>
            </a:r>
          </a:p>
          <a:p>
            <a:pPr>
              <a:spcAft>
                <a:spcPts val="600"/>
              </a:spcAft>
            </a:pPr>
            <a:r>
              <a:rPr lang="en-US" sz="2300" dirty="0">
                <a:solidFill>
                  <a:schemeClr val="tx2"/>
                </a:solidFill>
                <a:latin typeface="Calibri" panose="020F0502020204030204" pitchFamily="34" charset="0"/>
              </a:rPr>
              <a:t>Non-hostile humor</a:t>
            </a:r>
          </a:p>
        </p:txBody>
      </p:sp>
      <p:sp>
        <p:nvSpPr>
          <p:cNvPr id="8" name="Rectangle 2">
            <a:extLst>
              <a:ext uri="{FF2B5EF4-FFF2-40B4-BE49-F238E27FC236}">
                <a16:creationId xmlns:a16="http://schemas.microsoft.com/office/drawing/2014/main" id="{AA4145B9-4C2E-E94C-8BD3-668091AD4E47}"/>
              </a:ext>
            </a:extLst>
          </p:cNvPr>
          <p:cNvSpPr txBox="1">
            <a:spLocks noChangeArrowheads="1"/>
          </p:cNvSpPr>
          <p:nvPr/>
        </p:nvSpPr>
        <p:spPr bwMode="gray">
          <a:xfrm>
            <a:off x="246494" y="38100"/>
            <a:ext cx="8534400" cy="70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dirty="0">
                <a:solidFill>
                  <a:schemeClr val="tx1"/>
                </a:solidFill>
              </a:rPr>
              <a:t>Self-Actualizing Meaning Making</a:t>
            </a:r>
            <a:endParaRPr lang="en-US" kern="0" dirty="0"/>
          </a:p>
        </p:txBody>
      </p:sp>
      <p:pic>
        <p:nvPicPr>
          <p:cNvPr id="4" name="Picture 3">
            <a:extLst>
              <a:ext uri="{FF2B5EF4-FFF2-40B4-BE49-F238E27FC236}">
                <a16:creationId xmlns:a16="http://schemas.microsoft.com/office/drawing/2014/main" id="{296A2D8D-DE5C-2444-9751-D91F6CFA2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399"/>
            <a:ext cx="3065894" cy="3025553"/>
          </a:xfrm>
          <a:prstGeom prst="rect">
            <a:avLst/>
          </a:prstGeom>
        </p:spPr>
      </p:pic>
      <p:sp>
        <p:nvSpPr>
          <p:cNvPr id="5" name="TextBox 4">
            <a:extLst>
              <a:ext uri="{FF2B5EF4-FFF2-40B4-BE49-F238E27FC236}">
                <a16:creationId xmlns:a16="http://schemas.microsoft.com/office/drawing/2014/main" id="{EBC0BDC1-9800-1443-9558-25D6281C370B}"/>
              </a:ext>
            </a:extLst>
          </p:cNvPr>
          <p:cNvSpPr txBox="1"/>
          <p:nvPr/>
        </p:nvSpPr>
        <p:spPr>
          <a:xfrm>
            <a:off x="7204464" y="101025"/>
            <a:ext cx="1893467" cy="584775"/>
          </a:xfrm>
          <a:prstGeom prst="rect">
            <a:avLst/>
          </a:prstGeom>
          <a:solidFill>
            <a:schemeClr val="accent1">
              <a:lumMod val="60000"/>
              <a:lumOff val="40000"/>
              <a:alpha val="20000"/>
            </a:schemeClr>
          </a:solidFill>
        </p:spPr>
        <p:txBody>
          <a:bodyPr wrap="none" rtlCol="0">
            <a:spAutoFit/>
          </a:bodyPr>
          <a:lstStyle/>
          <a:p>
            <a:pPr algn="ctr"/>
            <a:r>
              <a:rPr lang="en-US" dirty="0"/>
              <a:t>Postconventional</a:t>
            </a:r>
          </a:p>
          <a:p>
            <a:pPr algn="ctr"/>
            <a:r>
              <a:rPr lang="en-US" dirty="0"/>
              <a:t>Stage</a:t>
            </a:r>
          </a:p>
        </p:txBody>
      </p:sp>
    </p:spTree>
    <p:extLst>
      <p:ext uri="{BB962C8B-B14F-4D97-AF65-F5344CB8AC3E}">
        <p14:creationId xmlns:p14="http://schemas.microsoft.com/office/powerpoint/2010/main" val="282442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2CCB-B458-E047-8303-A5F7BD8128EB}"/>
              </a:ext>
            </a:extLst>
          </p:cNvPr>
          <p:cNvSpPr>
            <a:spLocks noGrp="1"/>
          </p:cNvSpPr>
          <p:nvPr>
            <p:ph type="title"/>
          </p:nvPr>
        </p:nvSpPr>
        <p:spPr/>
        <p:txBody>
          <a:bodyPr/>
          <a:lstStyle/>
          <a:p>
            <a:r>
              <a:rPr lang="en-US" dirty="0"/>
              <a:t>Exercise #1: Assessing yourself and others</a:t>
            </a:r>
          </a:p>
        </p:txBody>
      </p:sp>
      <p:sp>
        <p:nvSpPr>
          <p:cNvPr id="3" name="Content Placeholder 2">
            <a:extLst>
              <a:ext uri="{FF2B5EF4-FFF2-40B4-BE49-F238E27FC236}">
                <a16:creationId xmlns:a16="http://schemas.microsoft.com/office/drawing/2014/main" id="{54EF24BF-E51A-494C-817B-A4C20BB812F3}"/>
              </a:ext>
            </a:extLst>
          </p:cNvPr>
          <p:cNvSpPr>
            <a:spLocks noGrp="1"/>
          </p:cNvSpPr>
          <p:nvPr>
            <p:ph idx="1"/>
          </p:nvPr>
        </p:nvSpPr>
        <p:spPr/>
        <p:txBody>
          <a:bodyPr/>
          <a:lstStyle/>
          <a:p>
            <a:pPr marL="0" indent="0">
              <a:buNone/>
            </a:pPr>
            <a:r>
              <a:rPr lang="en-US" dirty="0"/>
              <a:t>Speaker: Think of something you have been wanting to do, would like to do but have not done anything toward accomplishing</a:t>
            </a:r>
          </a:p>
          <a:p>
            <a:endParaRPr lang="en-US" dirty="0"/>
          </a:p>
          <a:p>
            <a:r>
              <a:rPr lang="en-US" dirty="0"/>
              <a:t>Using the readiness to change scale rate yourself on your readiness to change and accomplish the item you described above</a:t>
            </a:r>
          </a:p>
          <a:p>
            <a:endParaRPr lang="en-US" dirty="0"/>
          </a:p>
          <a:p>
            <a:r>
              <a:rPr lang="en-US" dirty="0"/>
              <a:t>Using the Stages of Leadership Maturity Model select a tier that best describes you in your normal state</a:t>
            </a:r>
          </a:p>
          <a:p>
            <a:endParaRPr lang="en-US" dirty="0"/>
          </a:p>
          <a:p>
            <a:r>
              <a:rPr lang="en-US" dirty="0"/>
              <a:t>Discuss with your Listener why you selected the what you did</a:t>
            </a:r>
          </a:p>
          <a:p>
            <a:endParaRPr lang="en-US" dirty="0"/>
          </a:p>
          <a:p>
            <a:pPr marL="0" indent="0">
              <a:buNone/>
            </a:pPr>
            <a:r>
              <a:rPr lang="en-US" dirty="0"/>
              <a:t>Listener: Listen intently and make your own determination of the speaker’s readiness to change and stage of leadership maturity</a:t>
            </a:r>
          </a:p>
          <a:p>
            <a:pPr marL="0" indent="0">
              <a:buNone/>
            </a:pPr>
            <a:endParaRPr lang="en-US" dirty="0"/>
          </a:p>
          <a:p>
            <a:pPr marL="0" indent="0">
              <a:buNone/>
            </a:pPr>
            <a:r>
              <a:rPr lang="en-US" dirty="0"/>
              <a:t>Discuss with the speaker your thoughts</a:t>
            </a:r>
          </a:p>
        </p:txBody>
      </p:sp>
    </p:spTree>
    <p:extLst>
      <p:ext uri="{BB962C8B-B14F-4D97-AF65-F5344CB8AC3E}">
        <p14:creationId xmlns:p14="http://schemas.microsoft.com/office/powerpoint/2010/main" val="292899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6E02-ADDC-334F-9F17-02EAF25F377D}"/>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51733757-5624-C146-A31C-CA3DEBD128B0}"/>
              </a:ext>
            </a:extLst>
          </p:cNvPr>
          <p:cNvSpPr>
            <a:spLocks noGrp="1"/>
          </p:cNvSpPr>
          <p:nvPr>
            <p:ph idx="1"/>
          </p:nvPr>
        </p:nvSpPr>
        <p:spPr/>
        <p:txBody>
          <a:bodyPr/>
          <a:lstStyle/>
          <a:p>
            <a:r>
              <a:rPr lang="en-US" dirty="0"/>
              <a:t>Discuss insights</a:t>
            </a:r>
          </a:p>
        </p:txBody>
      </p:sp>
    </p:spTree>
    <p:extLst>
      <p:ext uri="{BB962C8B-B14F-4D97-AF65-F5344CB8AC3E}">
        <p14:creationId xmlns:p14="http://schemas.microsoft.com/office/powerpoint/2010/main" val="2977089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solidFill>
                  <a:schemeClr val="bg1">
                    <a:lumMod val="65000"/>
                  </a:schemeClr>
                </a:solidFill>
              </a:rPr>
              <a:t>Wisdoms about Change</a:t>
            </a:r>
          </a:p>
          <a:p>
            <a:r>
              <a:rPr lang="en-US" sz="2800" dirty="0">
                <a:solidFill>
                  <a:schemeClr val="bg1">
                    <a:lumMod val="65000"/>
                  </a:schemeClr>
                </a:solidFill>
              </a:rPr>
              <a:t>Facilitating Change</a:t>
            </a:r>
          </a:p>
          <a:p>
            <a:r>
              <a:rPr lang="en-US" sz="2800" dirty="0"/>
              <a:t>Combining Leadership Maturity and Stages of Change</a:t>
            </a:r>
          </a:p>
          <a:p>
            <a:r>
              <a:rPr lang="en-US" sz="2800" dirty="0">
                <a:solidFill>
                  <a:schemeClr val="bg1">
                    <a:lumMod val="65000"/>
                  </a:schemeClr>
                </a:solidFill>
              </a:rPr>
              <a:t>The ”Righting Reflex”</a:t>
            </a:r>
          </a:p>
          <a:p>
            <a:r>
              <a:rPr lang="en-US" sz="2800" dirty="0">
                <a:solidFill>
                  <a:schemeClr val="bg1">
                    <a:lumMod val="65000"/>
                  </a:schemeClr>
                </a:solidFill>
              </a:rPr>
              <a:t>Conversation Methodologies</a:t>
            </a:r>
          </a:p>
          <a:p>
            <a:r>
              <a:rPr lang="en-US" sz="2800" dirty="0">
                <a:solidFill>
                  <a:schemeClr val="bg1">
                    <a:lumMod val="65000"/>
                  </a:schemeClr>
                </a:solidFill>
              </a:rPr>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2821771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a:bodyPr>
          <a:lstStyle/>
          <a:p>
            <a:r>
              <a:rPr lang="en-US" dirty="0"/>
              <a:t>Effective coaching engagements require the coach to know themselves and their coachee</a:t>
            </a:r>
          </a:p>
        </p:txBody>
      </p:sp>
      <p:graphicFrame>
        <p:nvGraphicFramePr>
          <p:cNvPr id="2" name="Object 1"/>
          <p:cNvGraphicFramePr>
            <a:graphicFrameLocks noChangeAspect="1"/>
          </p:cNvGraphicFramePr>
          <p:nvPr>
            <p:extLst>
              <p:ext uri="{D42A27DB-BD31-4B8C-83A1-F6EECF244321}">
                <p14:modId xmlns:p14="http://schemas.microsoft.com/office/powerpoint/2010/main" val="2353566407"/>
              </p:ext>
            </p:extLst>
          </p:nvPr>
        </p:nvGraphicFramePr>
        <p:xfrm>
          <a:off x="1482165" y="902673"/>
          <a:ext cx="6137835" cy="3248737"/>
        </p:xfrm>
        <a:graphic>
          <a:graphicData uri="http://schemas.openxmlformats.org/presentationml/2006/ole">
            <mc:AlternateContent xmlns:mc="http://schemas.openxmlformats.org/markup-compatibility/2006">
              <mc:Choice xmlns:v="urn:schemas-microsoft-com:vml" Requires="v">
                <p:oleObj spid="_x0000_s1077"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82165" y="902673"/>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467599"/>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401356"/>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272268"/>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431364"/>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574268"/>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235842" y="2364704"/>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12" y="838200"/>
            <a:ext cx="764988" cy="14672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9909" y="2628536"/>
            <a:ext cx="799291" cy="1441147"/>
          </a:xfrm>
          <a:prstGeom prst="rect">
            <a:avLst/>
          </a:prstGeom>
        </p:spPr>
      </p:pic>
      <p:sp>
        <p:nvSpPr>
          <p:cNvPr id="14" name="Rectangle 13"/>
          <p:cNvSpPr>
            <a:spLocks noChangeArrowheads="1"/>
          </p:cNvSpPr>
          <p:nvPr/>
        </p:nvSpPr>
        <p:spPr bwMode="auto">
          <a:xfrm>
            <a:off x="639212" y="5992637"/>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rgbClr val="FFFFFF"/>
                </a:solidFill>
                <a:latin typeface="Arial" charset="0"/>
              </a:rPr>
              <a:t>Relative position is important not location</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13" name="TextBox 12"/>
          <p:cNvSpPr txBox="1"/>
          <p:nvPr/>
        </p:nvSpPr>
        <p:spPr>
          <a:xfrm>
            <a:off x="6285872" y="1724208"/>
            <a:ext cx="748924" cy="1200329"/>
          </a:xfrm>
          <a:prstGeom prst="rect">
            <a:avLst/>
          </a:prstGeom>
          <a:noFill/>
        </p:spPr>
        <p:txBody>
          <a:bodyPr wrap="none" rtlCol="0">
            <a:spAutoFit/>
          </a:bodyPr>
          <a:lstStyle>
            <a:defPPr>
              <a:defRPr lang="en-US"/>
            </a:defPPr>
            <a:lvl1pPr algn="ctr">
              <a:defRPr sz="7200" b="1">
                <a:solidFill>
                  <a:schemeClr val="accent4">
                    <a:lumMod val="75000"/>
                  </a:schemeClr>
                </a:solidFill>
              </a:defRPr>
            </a:lvl1pPr>
          </a:lstStyle>
          <a:p>
            <a:r>
              <a:rPr lang="en-US" dirty="0"/>
              <a:t>?</a:t>
            </a:r>
          </a:p>
        </p:txBody>
      </p:sp>
      <p:sp>
        <p:nvSpPr>
          <p:cNvPr id="17" name="TextBox 16"/>
          <p:cNvSpPr txBox="1"/>
          <p:nvPr/>
        </p:nvSpPr>
        <p:spPr>
          <a:xfrm>
            <a:off x="3403598" y="2028371"/>
            <a:ext cx="748923" cy="1200329"/>
          </a:xfrm>
          <a:prstGeom prst="rect">
            <a:avLst/>
          </a:prstGeom>
          <a:noFill/>
        </p:spPr>
        <p:txBody>
          <a:bodyPr wrap="none" rtlCol="0">
            <a:spAutoFit/>
          </a:bodyPr>
          <a:lstStyle/>
          <a:p>
            <a:pPr algn="ctr"/>
            <a:r>
              <a:rPr lang="en-US" sz="7200" b="1" dirty="0">
                <a:solidFill>
                  <a:schemeClr val="accent4">
                    <a:lumMod val="75000"/>
                  </a:schemeClr>
                </a:solidFill>
              </a:rPr>
              <a:t>?</a:t>
            </a:r>
          </a:p>
        </p:txBody>
      </p:sp>
      <p:sp>
        <p:nvSpPr>
          <p:cNvPr id="7" name="TextBox 6">
            <a:extLst>
              <a:ext uri="{FF2B5EF4-FFF2-40B4-BE49-F238E27FC236}">
                <a16:creationId xmlns:a16="http://schemas.microsoft.com/office/drawing/2014/main" id="{C6513A54-007F-C04C-A7E9-0E5ABA69AB43}"/>
              </a:ext>
            </a:extLst>
          </p:cNvPr>
          <p:cNvSpPr txBox="1"/>
          <p:nvPr/>
        </p:nvSpPr>
        <p:spPr>
          <a:xfrm>
            <a:off x="972729" y="2800219"/>
            <a:ext cx="595035" cy="338554"/>
          </a:xfrm>
          <a:prstGeom prst="rect">
            <a:avLst/>
          </a:prstGeom>
          <a:noFill/>
        </p:spPr>
        <p:txBody>
          <a:bodyPr wrap="none" rtlCol="0">
            <a:spAutoFit/>
          </a:bodyPr>
          <a:lstStyle/>
          <a:p>
            <a:pPr algn="ctr"/>
            <a:r>
              <a:rPr lang="en-US" dirty="0"/>
              <a:t>78%</a:t>
            </a:r>
          </a:p>
        </p:txBody>
      </p:sp>
      <p:sp>
        <p:nvSpPr>
          <p:cNvPr id="16" name="Rectangle 15">
            <a:extLst>
              <a:ext uri="{FF2B5EF4-FFF2-40B4-BE49-F238E27FC236}">
                <a16:creationId xmlns:a16="http://schemas.microsoft.com/office/drawing/2014/main" id="{21FFCA7F-03ED-4944-9E97-D71B15035D88}"/>
              </a:ext>
            </a:extLst>
          </p:cNvPr>
          <p:cNvSpPr/>
          <p:nvPr/>
        </p:nvSpPr>
        <p:spPr bwMode="gray">
          <a:xfrm>
            <a:off x="972729" y="2430065"/>
            <a:ext cx="1770471" cy="990600"/>
          </a:xfrm>
          <a:prstGeom prst="rect">
            <a:avLst/>
          </a:prstGeom>
          <a:solidFill>
            <a:srgbClr val="92D050">
              <a:alpha val="25000"/>
            </a:srgbClr>
          </a:solidFill>
          <a:ln w="9525" algn="ctr">
            <a:solidFill>
              <a:srgbClr val="92D050"/>
            </a:solidFill>
            <a:miter lim="800000"/>
            <a:headEnd/>
            <a:tailEnd/>
          </a:ln>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800" dirty="0"/>
          </a:p>
        </p:txBody>
      </p:sp>
      <p:sp>
        <p:nvSpPr>
          <p:cNvPr id="18" name="Rectangle 17">
            <a:extLst>
              <a:ext uri="{FF2B5EF4-FFF2-40B4-BE49-F238E27FC236}">
                <a16:creationId xmlns:a16="http://schemas.microsoft.com/office/drawing/2014/main" id="{AFF80C5A-47C3-EB4B-B1FC-D2809478B6FE}"/>
              </a:ext>
            </a:extLst>
          </p:cNvPr>
          <p:cNvSpPr/>
          <p:nvPr/>
        </p:nvSpPr>
        <p:spPr bwMode="gray">
          <a:xfrm>
            <a:off x="2209800" y="4191000"/>
            <a:ext cx="2209800" cy="1316626"/>
          </a:xfrm>
          <a:prstGeom prst="rect">
            <a:avLst/>
          </a:prstGeom>
          <a:solidFill>
            <a:srgbClr val="92D050">
              <a:alpha val="25000"/>
            </a:srgbClr>
          </a:solidFill>
          <a:ln w="9525" algn="ctr">
            <a:solidFill>
              <a:srgbClr val="92D050"/>
            </a:solidFill>
            <a:miter lim="800000"/>
            <a:headEnd/>
            <a:tailEnd/>
          </a:ln>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800" dirty="0"/>
          </a:p>
        </p:txBody>
      </p:sp>
      <p:sp>
        <p:nvSpPr>
          <p:cNvPr id="20" name="TextBox 19">
            <a:extLst>
              <a:ext uri="{FF2B5EF4-FFF2-40B4-BE49-F238E27FC236}">
                <a16:creationId xmlns:a16="http://schemas.microsoft.com/office/drawing/2014/main" id="{FB0A76D3-2DC7-9E4A-AD42-708CF3F158C1}"/>
              </a:ext>
            </a:extLst>
          </p:cNvPr>
          <p:cNvSpPr txBox="1"/>
          <p:nvPr/>
        </p:nvSpPr>
        <p:spPr>
          <a:xfrm>
            <a:off x="3054198" y="5193591"/>
            <a:ext cx="595035" cy="338554"/>
          </a:xfrm>
          <a:prstGeom prst="rect">
            <a:avLst/>
          </a:prstGeom>
          <a:noFill/>
        </p:spPr>
        <p:txBody>
          <a:bodyPr wrap="none" rtlCol="0">
            <a:spAutoFit/>
          </a:bodyPr>
          <a:lstStyle/>
          <a:p>
            <a:pPr algn="ctr"/>
            <a:r>
              <a:rPr lang="en-US" dirty="0"/>
              <a:t>70%</a:t>
            </a:r>
          </a:p>
        </p:txBody>
      </p:sp>
    </p:spTree>
    <p:extLst>
      <p:ext uri="{BB962C8B-B14F-4D97-AF65-F5344CB8AC3E}">
        <p14:creationId xmlns:p14="http://schemas.microsoft.com/office/powerpoint/2010/main" val="93506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a:bodyPr>
          <a:lstStyle/>
          <a:p>
            <a:r>
              <a:rPr lang="en-US" dirty="0"/>
              <a:t>Effective coaching engagements require the coach to know themselves and their coachee</a:t>
            </a:r>
          </a:p>
        </p:txBody>
      </p:sp>
      <p:graphicFrame>
        <p:nvGraphicFramePr>
          <p:cNvPr id="2" name="Object 1"/>
          <p:cNvGraphicFramePr>
            <a:graphicFrameLocks noChangeAspect="1"/>
          </p:cNvGraphicFramePr>
          <p:nvPr>
            <p:extLst/>
          </p:nvPr>
        </p:nvGraphicFramePr>
        <p:xfrm>
          <a:off x="1482165" y="902673"/>
          <a:ext cx="6137835" cy="3248737"/>
        </p:xfrm>
        <a:graphic>
          <a:graphicData uri="http://schemas.openxmlformats.org/presentationml/2006/ole">
            <mc:AlternateContent xmlns:mc="http://schemas.openxmlformats.org/markup-compatibility/2006">
              <mc:Choice xmlns:v="urn:schemas-microsoft-com:vml" Requires="v">
                <p:oleObj spid="_x0000_s3124"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82165" y="902673"/>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467599"/>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401356"/>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272268"/>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431364"/>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574268"/>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235842" y="2364704"/>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770" y="2270460"/>
            <a:ext cx="562825" cy="107951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834" y="1374563"/>
            <a:ext cx="516303" cy="930910"/>
          </a:xfrm>
          <a:prstGeom prst="rect">
            <a:avLst/>
          </a:prstGeom>
        </p:spPr>
      </p:pic>
      <p:sp>
        <p:nvSpPr>
          <p:cNvPr id="14" name="Rectangle 13"/>
          <p:cNvSpPr>
            <a:spLocks noChangeArrowheads="1"/>
          </p:cNvSpPr>
          <p:nvPr/>
        </p:nvSpPr>
        <p:spPr bwMode="auto">
          <a:xfrm>
            <a:off x="639212" y="5992637"/>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rgbClr val="FFFFFF"/>
                </a:solidFill>
                <a:latin typeface="Arial" charset="0"/>
              </a:rPr>
              <a:t>Relative position is important not location</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7" name="TextBox 6">
            <a:extLst>
              <a:ext uri="{FF2B5EF4-FFF2-40B4-BE49-F238E27FC236}">
                <a16:creationId xmlns:a16="http://schemas.microsoft.com/office/drawing/2014/main" id="{C6513A54-007F-C04C-A7E9-0E5ABA69AB43}"/>
              </a:ext>
            </a:extLst>
          </p:cNvPr>
          <p:cNvSpPr txBox="1"/>
          <p:nvPr/>
        </p:nvSpPr>
        <p:spPr>
          <a:xfrm>
            <a:off x="972729" y="2800219"/>
            <a:ext cx="595035" cy="338554"/>
          </a:xfrm>
          <a:prstGeom prst="rect">
            <a:avLst/>
          </a:prstGeom>
          <a:noFill/>
        </p:spPr>
        <p:txBody>
          <a:bodyPr wrap="none" rtlCol="0">
            <a:spAutoFit/>
          </a:bodyPr>
          <a:lstStyle/>
          <a:p>
            <a:pPr algn="ctr"/>
            <a:r>
              <a:rPr lang="en-US" dirty="0"/>
              <a:t>78%</a:t>
            </a:r>
          </a:p>
        </p:txBody>
      </p:sp>
      <p:sp>
        <p:nvSpPr>
          <p:cNvPr id="16" name="Rectangle 15">
            <a:extLst>
              <a:ext uri="{FF2B5EF4-FFF2-40B4-BE49-F238E27FC236}">
                <a16:creationId xmlns:a16="http://schemas.microsoft.com/office/drawing/2014/main" id="{21FFCA7F-03ED-4944-9E97-D71B15035D88}"/>
              </a:ext>
            </a:extLst>
          </p:cNvPr>
          <p:cNvSpPr/>
          <p:nvPr/>
        </p:nvSpPr>
        <p:spPr bwMode="gray">
          <a:xfrm>
            <a:off x="972729" y="2430065"/>
            <a:ext cx="1770471" cy="990600"/>
          </a:xfrm>
          <a:prstGeom prst="rect">
            <a:avLst/>
          </a:prstGeom>
          <a:solidFill>
            <a:srgbClr val="92D050">
              <a:alpha val="25000"/>
            </a:srgbClr>
          </a:solidFill>
          <a:ln w="9525" algn="ctr">
            <a:solidFill>
              <a:srgbClr val="92D050"/>
            </a:solidFill>
            <a:miter lim="800000"/>
            <a:headEnd/>
            <a:tailEnd/>
          </a:ln>
        </p:spPr>
        <p:txBody>
          <a:bodyPr lIns="45720" rIns="45720" rtlCol="0" anchor="ctr"/>
          <a:lstStyle/>
          <a:p>
            <a:pPr algn="ctr"/>
            <a:endParaRPr lang="en-US" sz="1800" dirty="0"/>
          </a:p>
        </p:txBody>
      </p:sp>
      <p:sp>
        <p:nvSpPr>
          <p:cNvPr id="18" name="Rectangle 17">
            <a:extLst>
              <a:ext uri="{FF2B5EF4-FFF2-40B4-BE49-F238E27FC236}">
                <a16:creationId xmlns:a16="http://schemas.microsoft.com/office/drawing/2014/main" id="{AFF80C5A-47C3-EB4B-B1FC-D2809478B6FE}"/>
              </a:ext>
            </a:extLst>
          </p:cNvPr>
          <p:cNvSpPr/>
          <p:nvPr/>
        </p:nvSpPr>
        <p:spPr bwMode="gray">
          <a:xfrm>
            <a:off x="2209800" y="4191000"/>
            <a:ext cx="2209800" cy="1316626"/>
          </a:xfrm>
          <a:prstGeom prst="rect">
            <a:avLst/>
          </a:prstGeom>
          <a:solidFill>
            <a:srgbClr val="92D050">
              <a:alpha val="25000"/>
            </a:srgbClr>
          </a:solidFill>
          <a:ln w="9525" algn="ctr">
            <a:solidFill>
              <a:srgbClr val="92D050"/>
            </a:solidFill>
            <a:miter lim="800000"/>
            <a:headEnd/>
            <a:tailEnd/>
          </a:ln>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800" dirty="0"/>
          </a:p>
        </p:txBody>
      </p:sp>
      <p:sp>
        <p:nvSpPr>
          <p:cNvPr id="20" name="TextBox 19">
            <a:extLst>
              <a:ext uri="{FF2B5EF4-FFF2-40B4-BE49-F238E27FC236}">
                <a16:creationId xmlns:a16="http://schemas.microsoft.com/office/drawing/2014/main" id="{FB0A76D3-2DC7-9E4A-AD42-708CF3F158C1}"/>
              </a:ext>
            </a:extLst>
          </p:cNvPr>
          <p:cNvSpPr txBox="1"/>
          <p:nvPr/>
        </p:nvSpPr>
        <p:spPr>
          <a:xfrm>
            <a:off x="3054198" y="5193591"/>
            <a:ext cx="595035" cy="338554"/>
          </a:xfrm>
          <a:prstGeom prst="rect">
            <a:avLst/>
          </a:prstGeom>
          <a:noFill/>
        </p:spPr>
        <p:txBody>
          <a:bodyPr wrap="none" rtlCol="0">
            <a:spAutoFit/>
          </a:bodyPr>
          <a:lstStyle/>
          <a:p>
            <a:pPr algn="ctr"/>
            <a:r>
              <a:rPr lang="en-US" dirty="0"/>
              <a:t>70%</a:t>
            </a:r>
          </a:p>
        </p:txBody>
      </p:sp>
      <p:pic>
        <p:nvPicPr>
          <p:cNvPr id="21" name="Picture 20">
            <a:extLst>
              <a:ext uri="{FF2B5EF4-FFF2-40B4-BE49-F238E27FC236}">
                <a16:creationId xmlns:a16="http://schemas.microsoft.com/office/drawing/2014/main" id="{0EEC5EF9-F736-1A4E-A64D-837C351875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136" y="2498903"/>
            <a:ext cx="516303" cy="930910"/>
          </a:xfrm>
          <a:prstGeom prst="rect">
            <a:avLst/>
          </a:prstGeom>
        </p:spPr>
      </p:pic>
      <p:sp>
        <p:nvSpPr>
          <p:cNvPr id="15" name="TextBox 14">
            <a:extLst>
              <a:ext uri="{FF2B5EF4-FFF2-40B4-BE49-F238E27FC236}">
                <a16:creationId xmlns:a16="http://schemas.microsoft.com/office/drawing/2014/main" id="{768495BA-A263-A94C-900F-476DDBAFD0E5}"/>
              </a:ext>
            </a:extLst>
          </p:cNvPr>
          <p:cNvSpPr txBox="1"/>
          <p:nvPr/>
        </p:nvSpPr>
        <p:spPr>
          <a:xfrm>
            <a:off x="4508457" y="1670741"/>
            <a:ext cx="1665842" cy="338554"/>
          </a:xfrm>
          <a:prstGeom prst="rect">
            <a:avLst/>
          </a:prstGeom>
          <a:solidFill>
            <a:srgbClr val="92D050"/>
          </a:solidFill>
        </p:spPr>
        <p:txBody>
          <a:bodyPr wrap="none" rtlCol="0">
            <a:spAutoFit/>
          </a:bodyPr>
          <a:lstStyle/>
          <a:p>
            <a:pPr algn="ctr"/>
            <a:r>
              <a:rPr lang="en-US" dirty="0"/>
              <a:t>Senior Leaders</a:t>
            </a:r>
          </a:p>
        </p:txBody>
      </p:sp>
      <p:sp>
        <p:nvSpPr>
          <p:cNvPr id="22" name="TextBox 21">
            <a:extLst>
              <a:ext uri="{FF2B5EF4-FFF2-40B4-BE49-F238E27FC236}">
                <a16:creationId xmlns:a16="http://schemas.microsoft.com/office/drawing/2014/main" id="{8DF959F1-D461-824D-94F2-3E1FB0BE0B47}"/>
              </a:ext>
            </a:extLst>
          </p:cNvPr>
          <p:cNvSpPr txBox="1"/>
          <p:nvPr/>
        </p:nvSpPr>
        <p:spPr>
          <a:xfrm>
            <a:off x="4236522" y="2679637"/>
            <a:ext cx="1654620" cy="584775"/>
          </a:xfrm>
          <a:prstGeom prst="rect">
            <a:avLst/>
          </a:prstGeom>
          <a:solidFill>
            <a:srgbClr val="92D050"/>
          </a:solidFill>
        </p:spPr>
        <p:txBody>
          <a:bodyPr wrap="none" rtlCol="0">
            <a:spAutoFit/>
          </a:bodyPr>
          <a:lstStyle/>
          <a:p>
            <a:pPr algn="ctr"/>
            <a:r>
              <a:rPr lang="en-US" dirty="0"/>
              <a:t>Associates &amp;</a:t>
            </a:r>
          </a:p>
          <a:p>
            <a:pPr algn="ctr"/>
            <a:r>
              <a:rPr lang="en-US" dirty="0"/>
              <a:t>Junior Leaders</a:t>
            </a:r>
          </a:p>
        </p:txBody>
      </p:sp>
    </p:spTree>
    <p:extLst>
      <p:ext uri="{BB962C8B-B14F-4D97-AF65-F5344CB8AC3E}">
        <p14:creationId xmlns:p14="http://schemas.microsoft.com/office/powerpoint/2010/main" val="4025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fontScale="90000"/>
          </a:bodyPr>
          <a:lstStyle/>
          <a:p>
            <a:r>
              <a:rPr lang="en-US" dirty="0"/>
              <a:t>Effective coaching to change thinking means adjusting the coaching methodology and conversation style to meet the needs of the coachee</a:t>
            </a:r>
          </a:p>
        </p:txBody>
      </p:sp>
      <p:graphicFrame>
        <p:nvGraphicFramePr>
          <p:cNvPr id="2" name="Object 1"/>
          <p:cNvGraphicFramePr>
            <a:graphicFrameLocks noChangeAspect="1"/>
          </p:cNvGraphicFramePr>
          <p:nvPr>
            <p:extLst/>
          </p:nvPr>
        </p:nvGraphicFramePr>
        <p:xfrm>
          <a:off x="1418223" y="1056218"/>
          <a:ext cx="6137835" cy="3248737"/>
        </p:xfrm>
        <a:graphic>
          <a:graphicData uri="http://schemas.openxmlformats.org/presentationml/2006/ole">
            <mc:AlternateContent xmlns:mc="http://schemas.openxmlformats.org/markup-compatibility/2006">
              <mc:Choice xmlns:v="urn:schemas-microsoft-com:vml" Requires="v">
                <p:oleObj spid="_x0000_s2100"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18223" y="1056218"/>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628334"/>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562091"/>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433003"/>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592099"/>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363123"/>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158059" y="2547652"/>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12" y="779463"/>
            <a:ext cx="764988" cy="14672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9909" y="2789271"/>
            <a:ext cx="799291" cy="1441147"/>
          </a:xfrm>
          <a:prstGeom prst="rect">
            <a:avLst/>
          </a:prstGeom>
        </p:spPr>
      </p:pic>
      <p:sp>
        <p:nvSpPr>
          <p:cNvPr id="14" name="Rectangle 13"/>
          <p:cNvSpPr>
            <a:spLocks noChangeArrowheads="1"/>
          </p:cNvSpPr>
          <p:nvPr/>
        </p:nvSpPr>
        <p:spPr bwMode="auto">
          <a:xfrm>
            <a:off x="639212" y="5819553"/>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noProof="0" dirty="0">
                <a:solidFill>
                  <a:srgbClr val="FFFFFF"/>
                </a:solidFill>
                <a:latin typeface="Arial" charset="0"/>
              </a:rPr>
              <a:t>Meet the needs of the coachee NOT the coach</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7" name="TextBox 6"/>
          <p:cNvSpPr txBox="1"/>
          <p:nvPr/>
        </p:nvSpPr>
        <p:spPr>
          <a:xfrm>
            <a:off x="2875280" y="1526637"/>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8" name="TextBox 17"/>
          <p:cNvSpPr txBox="1"/>
          <p:nvPr/>
        </p:nvSpPr>
        <p:spPr>
          <a:xfrm>
            <a:off x="2875280" y="2558115"/>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9" name="TextBox 18"/>
          <p:cNvSpPr txBox="1"/>
          <p:nvPr/>
        </p:nvSpPr>
        <p:spPr>
          <a:xfrm>
            <a:off x="5475913" y="1524000"/>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r>
              <a:rPr lang="en-US" sz="1200" dirty="0"/>
              <a:t>Socratic / Humble Inquiry conversation style</a:t>
            </a:r>
          </a:p>
        </p:txBody>
      </p:sp>
      <p:sp>
        <p:nvSpPr>
          <p:cNvPr id="20" name="TextBox 19"/>
          <p:cNvSpPr txBox="1"/>
          <p:nvPr/>
        </p:nvSpPr>
        <p:spPr>
          <a:xfrm>
            <a:off x="5475914" y="2558115"/>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Instructional conversation style</a:t>
            </a:r>
          </a:p>
        </p:txBody>
      </p:sp>
      <p:sp>
        <p:nvSpPr>
          <p:cNvPr id="13" name="Rectangle 12">
            <a:extLst>
              <a:ext uri="{FF2B5EF4-FFF2-40B4-BE49-F238E27FC236}">
                <a16:creationId xmlns:a16="http://schemas.microsoft.com/office/drawing/2014/main" id="{F49441C7-13D0-0640-878C-EF835270831B}"/>
              </a:ext>
            </a:extLst>
          </p:cNvPr>
          <p:cNvSpPr/>
          <p:nvPr/>
        </p:nvSpPr>
        <p:spPr bwMode="gray">
          <a:xfrm>
            <a:off x="1418223" y="2590801"/>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15" name="TextBox 14">
            <a:extLst>
              <a:ext uri="{FF2B5EF4-FFF2-40B4-BE49-F238E27FC236}">
                <a16:creationId xmlns:a16="http://schemas.microsoft.com/office/drawing/2014/main" id="{08408E45-A9E0-1745-9991-15F2FA2C39FA}"/>
              </a:ext>
            </a:extLst>
          </p:cNvPr>
          <p:cNvSpPr txBox="1"/>
          <p:nvPr/>
        </p:nvSpPr>
        <p:spPr>
          <a:xfrm rot="16200000">
            <a:off x="696818" y="2950671"/>
            <a:ext cx="1160895" cy="276999"/>
          </a:xfrm>
          <a:prstGeom prst="rect">
            <a:avLst/>
          </a:prstGeom>
          <a:noFill/>
        </p:spPr>
        <p:txBody>
          <a:bodyPr wrap="none" rtlCol="0">
            <a:spAutoFit/>
          </a:bodyPr>
          <a:lstStyle/>
          <a:p>
            <a:pPr algn="ctr"/>
            <a:r>
              <a:rPr lang="en-US" sz="1200" dirty="0"/>
              <a:t>Conventional</a:t>
            </a:r>
          </a:p>
        </p:txBody>
      </p:sp>
      <p:sp>
        <p:nvSpPr>
          <p:cNvPr id="21" name="Rectangle 20">
            <a:extLst>
              <a:ext uri="{FF2B5EF4-FFF2-40B4-BE49-F238E27FC236}">
                <a16:creationId xmlns:a16="http://schemas.microsoft.com/office/drawing/2014/main" id="{36C01604-2AA5-DD40-8853-EC1E62772CE6}"/>
              </a:ext>
            </a:extLst>
          </p:cNvPr>
          <p:cNvSpPr/>
          <p:nvPr/>
        </p:nvSpPr>
        <p:spPr bwMode="gray">
          <a:xfrm>
            <a:off x="1418223" y="1511058"/>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23" name="TextBox 22">
            <a:extLst>
              <a:ext uri="{FF2B5EF4-FFF2-40B4-BE49-F238E27FC236}">
                <a16:creationId xmlns:a16="http://schemas.microsoft.com/office/drawing/2014/main" id="{E86269D5-E409-3949-AD8D-9B12B9B179DD}"/>
              </a:ext>
            </a:extLst>
          </p:cNvPr>
          <p:cNvSpPr txBox="1"/>
          <p:nvPr/>
        </p:nvSpPr>
        <p:spPr>
          <a:xfrm rot="16200000">
            <a:off x="552639" y="1715931"/>
            <a:ext cx="1468672" cy="276999"/>
          </a:xfrm>
          <a:prstGeom prst="rect">
            <a:avLst/>
          </a:prstGeom>
          <a:noFill/>
        </p:spPr>
        <p:txBody>
          <a:bodyPr wrap="none" rtlCol="0">
            <a:spAutoFit/>
          </a:bodyPr>
          <a:lstStyle/>
          <a:p>
            <a:pPr algn="ctr"/>
            <a:r>
              <a:rPr lang="en-US" sz="1200" dirty="0"/>
              <a:t>Postconventional</a:t>
            </a:r>
          </a:p>
        </p:txBody>
      </p:sp>
    </p:spTree>
    <p:extLst>
      <p:ext uri="{BB962C8B-B14F-4D97-AF65-F5344CB8AC3E}">
        <p14:creationId xmlns:p14="http://schemas.microsoft.com/office/powerpoint/2010/main" val="269472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2CCB-B458-E047-8303-A5F7BD8128EB}"/>
              </a:ext>
            </a:extLst>
          </p:cNvPr>
          <p:cNvSpPr>
            <a:spLocks noGrp="1"/>
          </p:cNvSpPr>
          <p:nvPr>
            <p:ph type="title"/>
          </p:nvPr>
        </p:nvSpPr>
        <p:spPr/>
        <p:txBody>
          <a:bodyPr/>
          <a:lstStyle/>
          <a:p>
            <a:r>
              <a:rPr lang="en-US" dirty="0"/>
              <a:t>Exercise #2: Assessing yourself and others</a:t>
            </a:r>
          </a:p>
        </p:txBody>
      </p:sp>
      <p:sp>
        <p:nvSpPr>
          <p:cNvPr id="3" name="Content Placeholder 2">
            <a:extLst>
              <a:ext uri="{FF2B5EF4-FFF2-40B4-BE49-F238E27FC236}">
                <a16:creationId xmlns:a16="http://schemas.microsoft.com/office/drawing/2014/main" id="{54EF24BF-E51A-494C-817B-A4C20BB812F3}"/>
              </a:ext>
            </a:extLst>
          </p:cNvPr>
          <p:cNvSpPr>
            <a:spLocks noGrp="1"/>
          </p:cNvSpPr>
          <p:nvPr>
            <p:ph idx="1"/>
          </p:nvPr>
        </p:nvSpPr>
        <p:spPr/>
        <p:txBody>
          <a:bodyPr/>
          <a:lstStyle/>
          <a:p>
            <a:pPr marL="0" indent="0">
              <a:buNone/>
            </a:pPr>
            <a:r>
              <a:rPr lang="en-US" dirty="0"/>
              <a:t>Speaker and Listener working together:</a:t>
            </a:r>
          </a:p>
          <a:p>
            <a:pPr marL="0" indent="0">
              <a:buNone/>
            </a:pPr>
            <a:endParaRPr lang="en-US" dirty="0"/>
          </a:p>
          <a:p>
            <a:pPr marL="0" indent="0">
              <a:buNone/>
            </a:pPr>
            <a:r>
              <a:rPr lang="en-US" dirty="0"/>
              <a:t>Craft two or three questions or statements that will offer you insight as to the anchor stage of leadership maturity another person is in.</a:t>
            </a:r>
          </a:p>
          <a:p>
            <a:pPr marL="0" indent="0">
              <a:buNone/>
            </a:pPr>
            <a:endParaRPr lang="en-US" dirty="0"/>
          </a:p>
          <a:p>
            <a:pPr marL="0" indent="0">
              <a:buNone/>
            </a:pPr>
            <a:r>
              <a:rPr lang="en-US" dirty="0"/>
              <a:t>Must be large type on flip chart paper so all can see.</a:t>
            </a:r>
          </a:p>
          <a:p>
            <a:pPr marL="0" indent="0">
              <a:buNone/>
            </a:pPr>
            <a:endParaRPr lang="en-US" dirty="0"/>
          </a:p>
          <a:p>
            <a:pPr marL="0" indent="0">
              <a:buNone/>
            </a:pPr>
            <a:r>
              <a:rPr lang="en-US" dirty="0"/>
              <a:t>All Dyads report out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714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467600" cy="4038600"/>
          </a:xfrm>
        </p:spPr>
        <p:txBody>
          <a:bodyPr/>
          <a:lstStyle/>
          <a:p>
            <a:pPr marL="0" indent="0" algn="ctr">
              <a:buNone/>
            </a:pPr>
            <a:r>
              <a:rPr lang="en-US" sz="4000" dirty="0"/>
              <a:t>Why do people resist change and how do we get them to change and engage their hearts and minds?</a:t>
            </a:r>
            <a:endParaRPr lang="en-US" sz="4000" i="1" u="sng" dirty="0"/>
          </a:p>
        </p:txBody>
      </p:sp>
      <p:sp>
        <p:nvSpPr>
          <p:cNvPr id="4" name="Title 1">
            <a:extLst>
              <a:ext uri="{FF2B5EF4-FFF2-40B4-BE49-F238E27FC236}">
                <a16:creationId xmlns:a16="http://schemas.microsoft.com/office/drawing/2014/main" id="{9515CC5A-0B70-8244-A0F3-9B754F9C18B5}"/>
              </a:ext>
            </a:extLst>
          </p:cNvPr>
          <p:cNvSpPr>
            <a:spLocks noGrp="1"/>
          </p:cNvSpPr>
          <p:nvPr>
            <p:ph type="title"/>
          </p:nvPr>
        </p:nvSpPr>
        <p:spPr>
          <a:xfrm>
            <a:off x="304800" y="76200"/>
            <a:ext cx="8534400" cy="703263"/>
          </a:xfrm>
        </p:spPr>
        <p:txBody>
          <a:bodyPr/>
          <a:lstStyle/>
          <a:p>
            <a:r>
              <a:rPr lang="en-US" dirty="0"/>
              <a:t>The burning question we here constantly is:</a:t>
            </a:r>
          </a:p>
        </p:txBody>
      </p:sp>
    </p:spTree>
    <p:extLst>
      <p:ext uri="{BB962C8B-B14F-4D97-AF65-F5344CB8AC3E}">
        <p14:creationId xmlns:p14="http://schemas.microsoft.com/office/powerpoint/2010/main" val="264245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80B0-02E5-B347-883F-C99DA5B97639}"/>
              </a:ext>
            </a:extLst>
          </p:cNvPr>
          <p:cNvSpPr>
            <a:spLocks noGrp="1"/>
          </p:cNvSpPr>
          <p:nvPr>
            <p:ph type="title"/>
          </p:nvPr>
        </p:nvSpPr>
        <p:spPr/>
        <p:txBody>
          <a:bodyPr/>
          <a:lstStyle/>
          <a:p>
            <a:r>
              <a:rPr lang="en-US" dirty="0"/>
              <a:t>Larry and Ron’s list of questions and statements</a:t>
            </a:r>
          </a:p>
        </p:txBody>
      </p:sp>
      <p:sp>
        <p:nvSpPr>
          <p:cNvPr id="3" name="Content Placeholder 2">
            <a:extLst>
              <a:ext uri="{FF2B5EF4-FFF2-40B4-BE49-F238E27FC236}">
                <a16:creationId xmlns:a16="http://schemas.microsoft.com/office/drawing/2014/main" id="{69C9164C-D109-524B-B27D-012F4557BAFF}"/>
              </a:ext>
            </a:extLst>
          </p:cNvPr>
          <p:cNvSpPr>
            <a:spLocks noGrp="1"/>
          </p:cNvSpPr>
          <p:nvPr>
            <p:ph idx="1"/>
          </p:nvPr>
        </p:nvSpPr>
        <p:spPr/>
        <p:txBody>
          <a:bodyPr/>
          <a:lstStyle/>
          <a:p>
            <a:pPr>
              <a:spcAft>
                <a:spcPts val="600"/>
              </a:spcAft>
            </a:pPr>
            <a:r>
              <a:rPr lang="en-US" dirty="0"/>
              <a:t>Who is the customer of the fine/great work you do? </a:t>
            </a:r>
            <a:r>
              <a:rPr lang="en-US" dirty="0">
                <a:solidFill>
                  <a:srgbClr val="7030A0"/>
                </a:solidFill>
              </a:rPr>
              <a:t>The response gives insight about the SCOPE the person considers important.</a:t>
            </a:r>
            <a:endParaRPr lang="en-US" dirty="0"/>
          </a:p>
          <a:p>
            <a:pPr>
              <a:spcAft>
                <a:spcPts val="600"/>
              </a:spcAft>
            </a:pPr>
            <a:r>
              <a:rPr lang="en-US" dirty="0"/>
              <a:t>How do you approach problems? </a:t>
            </a:r>
            <a:r>
              <a:rPr lang="en-US" dirty="0">
                <a:solidFill>
                  <a:srgbClr val="7030A0"/>
                </a:solidFill>
              </a:rPr>
              <a:t>The response gives insight about whether they are a single or double-loop thinker and tells about their systematic thinking ability.</a:t>
            </a:r>
            <a:endParaRPr lang="en-US" dirty="0"/>
          </a:p>
          <a:p>
            <a:pPr>
              <a:spcAft>
                <a:spcPts val="600"/>
              </a:spcAft>
            </a:pPr>
            <a:r>
              <a:rPr lang="en-US" dirty="0"/>
              <a:t>It appears you have a good process here. How does it work for you? </a:t>
            </a:r>
            <a:r>
              <a:rPr lang="en-US" dirty="0">
                <a:solidFill>
                  <a:srgbClr val="7030A0"/>
                </a:solidFill>
              </a:rPr>
              <a:t>Gives insight to their time horizon, process appreciation, goals, and efficiency vs effectiveness.</a:t>
            </a:r>
            <a:endParaRPr lang="en-US" dirty="0"/>
          </a:p>
          <a:p>
            <a:pPr>
              <a:spcAft>
                <a:spcPts val="600"/>
              </a:spcAft>
            </a:pPr>
            <a:r>
              <a:rPr lang="en-US" dirty="0"/>
              <a:t>Tell me about your upcoming vacation. </a:t>
            </a:r>
            <a:r>
              <a:rPr lang="en-US" dirty="0">
                <a:solidFill>
                  <a:srgbClr val="7030A0"/>
                </a:solidFill>
              </a:rPr>
              <a:t>Give insight about planning, and time horizon.</a:t>
            </a:r>
          </a:p>
          <a:p>
            <a:pPr>
              <a:spcAft>
                <a:spcPts val="600"/>
              </a:spcAft>
            </a:pPr>
            <a:r>
              <a:rPr lang="en-US" dirty="0"/>
              <a:t>Tell about some recent feedback you or your team received. </a:t>
            </a:r>
            <a:r>
              <a:rPr lang="en-US" dirty="0">
                <a:solidFill>
                  <a:srgbClr val="7030A0"/>
                </a:solidFill>
              </a:rPr>
              <a:t>Gives insight about how they think about feedback.</a:t>
            </a:r>
          </a:p>
        </p:txBody>
      </p:sp>
    </p:spTree>
    <p:extLst>
      <p:ext uri="{BB962C8B-B14F-4D97-AF65-F5344CB8AC3E}">
        <p14:creationId xmlns:p14="http://schemas.microsoft.com/office/powerpoint/2010/main" val="3747714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2CCB-B458-E047-8303-A5F7BD8128EB}"/>
              </a:ext>
            </a:extLst>
          </p:cNvPr>
          <p:cNvSpPr>
            <a:spLocks noGrp="1"/>
          </p:cNvSpPr>
          <p:nvPr>
            <p:ph type="title"/>
          </p:nvPr>
        </p:nvSpPr>
        <p:spPr/>
        <p:txBody>
          <a:bodyPr/>
          <a:lstStyle/>
          <a:p>
            <a:r>
              <a:rPr lang="en-US" dirty="0"/>
              <a:t>Exercise #3: Assessing others</a:t>
            </a:r>
          </a:p>
        </p:txBody>
      </p:sp>
      <p:sp>
        <p:nvSpPr>
          <p:cNvPr id="3" name="Content Placeholder 2">
            <a:extLst>
              <a:ext uri="{FF2B5EF4-FFF2-40B4-BE49-F238E27FC236}">
                <a16:creationId xmlns:a16="http://schemas.microsoft.com/office/drawing/2014/main" id="{54EF24BF-E51A-494C-817B-A4C20BB812F3}"/>
              </a:ext>
            </a:extLst>
          </p:cNvPr>
          <p:cNvSpPr>
            <a:spLocks noGrp="1"/>
          </p:cNvSpPr>
          <p:nvPr>
            <p:ph idx="1"/>
          </p:nvPr>
        </p:nvSpPr>
        <p:spPr/>
        <p:txBody>
          <a:bodyPr/>
          <a:lstStyle/>
          <a:p>
            <a:pPr marL="0" indent="0">
              <a:buNone/>
            </a:pPr>
            <a:r>
              <a:rPr lang="en-US" sz="2800" dirty="0"/>
              <a:t>Form Triads:</a:t>
            </a:r>
          </a:p>
          <a:p>
            <a:pPr marL="0" indent="0">
              <a:buNone/>
            </a:pPr>
            <a:endParaRPr lang="en-US" dirty="0"/>
          </a:p>
          <a:p>
            <a:pPr marL="0" indent="0">
              <a:buNone/>
            </a:pPr>
            <a:r>
              <a:rPr lang="en-US" dirty="0"/>
              <a:t>Speaker: Talk about something you are struggling with in your work life</a:t>
            </a:r>
          </a:p>
          <a:p>
            <a:pPr marL="0" indent="0">
              <a:buNone/>
            </a:pPr>
            <a:endParaRPr lang="en-US" dirty="0"/>
          </a:p>
          <a:p>
            <a:pPr marL="0" indent="0">
              <a:buNone/>
            </a:pPr>
            <a:r>
              <a:rPr lang="en-US" dirty="0"/>
              <a:t>Listener: Access the Speakers' stage of leadership maturity using a max of 3 Questions and or statements created in the previous exercise.</a:t>
            </a:r>
          </a:p>
          <a:p>
            <a:pPr marL="0" indent="0">
              <a:buNone/>
            </a:pPr>
            <a:endParaRPr lang="en-US" dirty="0"/>
          </a:p>
          <a:p>
            <a:pPr marL="0" indent="0">
              <a:buNone/>
            </a:pPr>
            <a:r>
              <a:rPr lang="en-US" dirty="0"/>
              <a:t>Observer: Start timing Listener once Listener ask the 1</a:t>
            </a:r>
            <a:r>
              <a:rPr lang="en-US" baseline="30000" dirty="0"/>
              <a:t>st</a:t>
            </a:r>
            <a:r>
              <a:rPr lang="en-US" dirty="0"/>
              <a:t> question or makes the first statement and stop exercise after 3 minutes.</a:t>
            </a:r>
          </a:p>
          <a:p>
            <a:pPr marL="0" indent="0">
              <a:buNone/>
            </a:pPr>
            <a:endParaRPr lang="en-US" dirty="0"/>
          </a:p>
          <a:p>
            <a:pPr marL="0" indent="0">
              <a:buNone/>
            </a:pPr>
            <a:r>
              <a:rPr lang="en-US" dirty="0"/>
              <a:t>Listener: Describe your assessment to the Speaker and discuss accuracy</a:t>
            </a:r>
          </a:p>
          <a:p>
            <a:pPr marL="0" indent="0">
              <a:buNone/>
            </a:pPr>
            <a:endParaRPr lang="en-US" dirty="0"/>
          </a:p>
          <a:p>
            <a:pPr marL="0" indent="0">
              <a:buNone/>
            </a:pPr>
            <a:r>
              <a:rPr lang="en-US" dirty="0"/>
              <a:t>Switch roles and repeat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634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6E02-ADDC-334F-9F17-02EAF25F377D}"/>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51733757-5624-C146-A31C-CA3DEBD128B0}"/>
              </a:ext>
            </a:extLst>
          </p:cNvPr>
          <p:cNvSpPr>
            <a:spLocks noGrp="1"/>
          </p:cNvSpPr>
          <p:nvPr>
            <p:ph idx="1"/>
          </p:nvPr>
        </p:nvSpPr>
        <p:spPr/>
        <p:txBody>
          <a:bodyPr/>
          <a:lstStyle/>
          <a:p>
            <a:r>
              <a:rPr lang="en-US" dirty="0"/>
              <a:t>Discuss insights</a:t>
            </a:r>
          </a:p>
        </p:txBody>
      </p:sp>
    </p:spTree>
    <p:extLst>
      <p:ext uri="{BB962C8B-B14F-4D97-AF65-F5344CB8AC3E}">
        <p14:creationId xmlns:p14="http://schemas.microsoft.com/office/powerpoint/2010/main" val="1318281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solidFill>
                  <a:schemeClr val="bg1">
                    <a:lumMod val="65000"/>
                  </a:schemeClr>
                </a:solidFill>
              </a:rPr>
              <a:t>Wisdoms about Change</a:t>
            </a:r>
          </a:p>
          <a:p>
            <a:r>
              <a:rPr lang="en-US" sz="2800" dirty="0">
                <a:solidFill>
                  <a:schemeClr val="bg1">
                    <a:lumMod val="65000"/>
                  </a:schemeClr>
                </a:solidFill>
              </a:rPr>
              <a:t>Facilitating Change</a:t>
            </a:r>
          </a:p>
          <a:p>
            <a:r>
              <a:rPr lang="en-US" sz="2800" dirty="0">
                <a:solidFill>
                  <a:schemeClr val="bg1">
                    <a:lumMod val="65000"/>
                  </a:schemeClr>
                </a:solidFill>
              </a:rPr>
              <a:t>Combining Leadership Maturity and Stages of Change</a:t>
            </a:r>
          </a:p>
          <a:p>
            <a:r>
              <a:rPr lang="en-US" sz="2800" dirty="0"/>
              <a:t>The ”Righting Reflex”</a:t>
            </a:r>
          </a:p>
          <a:p>
            <a:r>
              <a:rPr lang="en-US" sz="2800" dirty="0">
                <a:solidFill>
                  <a:schemeClr val="bg1">
                    <a:lumMod val="65000"/>
                  </a:schemeClr>
                </a:solidFill>
              </a:rPr>
              <a:t>Conversation Methodologies</a:t>
            </a:r>
          </a:p>
          <a:p>
            <a:r>
              <a:rPr lang="en-US" sz="2800" dirty="0">
                <a:solidFill>
                  <a:schemeClr val="bg1">
                    <a:lumMod val="65000"/>
                  </a:schemeClr>
                </a:solidFill>
              </a:rPr>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2862882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the typical interaction leaders have when trying to bring about change</a:t>
            </a:r>
          </a:p>
        </p:txBody>
      </p:sp>
      <p:pic>
        <p:nvPicPr>
          <p:cNvPr id="5" name="Content Placeholder 4" descr="Communicate openly and supportively, that is, to send messages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1706" y="838200"/>
            <a:ext cx="5860588" cy="2622070"/>
          </a:xfrm>
        </p:spPr>
      </p:pic>
      <p:sp>
        <p:nvSpPr>
          <p:cNvPr id="8" name="TextBox 7"/>
          <p:cNvSpPr txBox="1"/>
          <p:nvPr/>
        </p:nvSpPr>
        <p:spPr>
          <a:xfrm>
            <a:off x="1828800" y="4034135"/>
            <a:ext cx="1600200" cy="830997"/>
          </a:xfrm>
          <a:prstGeom prst="rect">
            <a:avLst/>
          </a:prstGeom>
          <a:noFill/>
        </p:spPr>
        <p:txBody>
          <a:bodyPr wrap="square" rtlCol="0">
            <a:spAutoFit/>
          </a:bodyPr>
          <a:lstStyle/>
          <a:p>
            <a:pPr algn="ctr"/>
            <a:r>
              <a:rPr lang="en-US" sz="2400" dirty="0"/>
              <a:t>Leader</a:t>
            </a:r>
          </a:p>
          <a:p>
            <a:pPr algn="ctr"/>
            <a:r>
              <a:rPr lang="en-US" sz="2400" dirty="0"/>
              <a:t>(Speaker)</a:t>
            </a:r>
          </a:p>
        </p:txBody>
      </p:sp>
      <p:sp>
        <p:nvSpPr>
          <p:cNvPr id="9" name="TextBox 8"/>
          <p:cNvSpPr txBox="1"/>
          <p:nvPr/>
        </p:nvSpPr>
        <p:spPr>
          <a:xfrm>
            <a:off x="4953000" y="4034135"/>
            <a:ext cx="2895600" cy="1200329"/>
          </a:xfrm>
          <a:prstGeom prst="rect">
            <a:avLst/>
          </a:prstGeom>
          <a:noFill/>
        </p:spPr>
        <p:txBody>
          <a:bodyPr wrap="square" rtlCol="0">
            <a:spAutoFit/>
          </a:bodyPr>
          <a:lstStyle/>
          <a:p>
            <a:pPr algn="ctr"/>
            <a:r>
              <a:rPr lang="en-US" sz="2400" dirty="0"/>
              <a:t>Person Struggling with Change</a:t>
            </a:r>
          </a:p>
          <a:p>
            <a:pPr algn="ctr"/>
            <a:r>
              <a:rPr lang="en-US" sz="2400" dirty="0"/>
              <a:t>(Listener)</a:t>
            </a:r>
          </a:p>
        </p:txBody>
      </p:sp>
      <p:sp>
        <p:nvSpPr>
          <p:cNvPr id="10" name="Rectangle 4"/>
          <p:cNvSpPr>
            <a:spLocks noChangeArrowheads="1"/>
          </p:cNvSpPr>
          <p:nvPr/>
        </p:nvSpPr>
        <p:spPr bwMode="auto">
          <a:xfrm>
            <a:off x="573088" y="5392738"/>
            <a:ext cx="7997825" cy="685800"/>
          </a:xfrm>
          <a:prstGeom prst="rect">
            <a:avLst/>
          </a:prstGeom>
          <a:solidFill>
            <a:srgbClr val="003A6F"/>
          </a:solidFill>
          <a:ln w="9525" algn="ctr">
            <a:solidFill>
              <a:schemeClr val="tx1"/>
            </a:solidFill>
            <a:miter lim="800000"/>
            <a:headEnd/>
            <a:tailEnd/>
          </a:ln>
        </p:spPr>
        <p:txBody>
          <a:bodyPr anchor="ctr"/>
          <a:lstStyle/>
          <a:p>
            <a:pPr algn="ctr"/>
            <a:r>
              <a:rPr lang="en-US" sz="2000" dirty="0">
                <a:solidFill>
                  <a:schemeClr val="bg1"/>
                </a:solidFill>
              </a:rPr>
              <a:t>This is referred to as the “Righting Reflex”</a:t>
            </a:r>
          </a:p>
        </p:txBody>
      </p:sp>
    </p:spTree>
    <p:extLst>
      <p:ext uri="{BB962C8B-B14F-4D97-AF65-F5344CB8AC3E}">
        <p14:creationId xmlns:p14="http://schemas.microsoft.com/office/powerpoint/2010/main" val="2205038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support genuine change we must be willing to swap roles</a:t>
            </a:r>
          </a:p>
        </p:txBody>
      </p:sp>
      <p:sp>
        <p:nvSpPr>
          <p:cNvPr id="6" name="TextBox 5"/>
          <p:cNvSpPr txBox="1"/>
          <p:nvPr/>
        </p:nvSpPr>
        <p:spPr>
          <a:xfrm>
            <a:off x="1828800" y="4034135"/>
            <a:ext cx="1600200" cy="830997"/>
          </a:xfrm>
          <a:prstGeom prst="rect">
            <a:avLst/>
          </a:prstGeom>
          <a:noFill/>
        </p:spPr>
        <p:txBody>
          <a:bodyPr wrap="square" rtlCol="0">
            <a:spAutoFit/>
          </a:bodyPr>
          <a:lstStyle/>
          <a:p>
            <a:pPr algn="ctr"/>
            <a:r>
              <a:rPr lang="en-US" sz="2400" dirty="0"/>
              <a:t>Leader</a:t>
            </a:r>
          </a:p>
          <a:p>
            <a:pPr algn="ctr"/>
            <a:r>
              <a:rPr lang="en-US" sz="2400" dirty="0"/>
              <a:t>(Listener)</a:t>
            </a:r>
          </a:p>
        </p:txBody>
      </p:sp>
      <p:sp>
        <p:nvSpPr>
          <p:cNvPr id="7" name="TextBox 6"/>
          <p:cNvSpPr txBox="1"/>
          <p:nvPr/>
        </p:nvSpPr>
        <p:spPr>
          <a:xfrm>
            <a:off x="4953000" y="4034135"/>
            <a:ext cx="2895600" cy="1200329"/>
          </a:xfrm>
          <a:prstGeom prst="rect">
            <a:avLst/>
          </a:prstGeom>
          <a:noFill/>
        </p:spPr>
        <p:txBody>
          <a:bodyPr wrap="square" rtlCol="0">
            <a:spAutoFit/>
          </a:bodyPr>
          <a:lstStyle/>
          <a:p>
            <a:pPr algn="ctr"/>
            <a:r>
              <a:rPr lang="en-US" sz="2400" dirty="0"/>
              <a:t>Person Struggling with Change</a:t>
            </a:r>
          </a:p>
          <a:p>
            <a:pPr algn="ctr"/>
            <a:r>
              <a:rPr lang="en-US" sz="2400" dirty="0"/>
              <a:t>(Speaker)</a:t>
            </a:r>
          </a:p>
        </p:txBody>
      </p:sp>
      <p:pic>
        <p:nvPicPr>
          <p:cNvPr id="4" name="Picture 3"/>
          <p:cNvPicPr>
            <a:picLocks noChangeAspect="1"/>
          </p:cNvPicPr>
          <p:nvPr/>
        </p:nvPicPr>
        <p:blipFill>
          <a:blip r:embed="rId2"/>
          <a:stretch>
            <a:fillRect/>
          </a:stretch>
        </p:blipFill>
        <p:spPr>
          <a:xfrm>
            <a:off x="1371600" y="914400"/>
            <a:ext cx="5867400" cy="2619375"/>
          </a:xfrm>
          <a:prstGeom prst="rect">
            <a:avLst/>
          </a:prstGeom>
        </p:spPr>
      </p:pic>
      <p:sp>
        <p:nvSpPr>
          <p:cNvPr id="8" name="Rectangle 4"/>
          <p:cNvSpPr>
            <a:spLocks noChangeArrowheads="1"/>
          </p:cNvSpPr>
          <p:nvPr/>
        </p:nvSpPr>
        <p:spPr bwMode="auto">
          <a:xfrm>
            <a:off x="573088" y="5392738"/>
            <a:ext cx="7997825" cy="685800"/>
          </a:xfrm>
          <a:prstGeom prst="rect">
            <a:avLst/>
          </a:prstGeom>
          <a:solidFill>
            <a:srgbClr val="003A6F"/>
          </a:solidFill>
          <a:ln w="9525" algn="ctr">
            <a:solidFill>
              <a:schemeClr val="tx1"/>
            </a:solidFill>
            <a:miter lim="800000"/>
            <a:headEnd/>
            <a:tailEnd/>
          </a:ln>
        </p:spPr>
        <p:txBody>
          <a:bodyPr anchor="ctr"/>
          <a:lstStyle/>
          <a:p>
            <a:pPr algn="ctr"/>
            <a:r>
              <a:rPr lang="en-US" sz="2000" dirty="0">
                <a:solidFill>
                  <a:schemeClr val="bg1"/>
                </a:solidFill>
              </a:rPr>
              <a:t>It is the Speaker’s responsibility to resolve their struggle</a:t>
            </a:r>
          </a:p>
        </p:txBody>
      </p:sp>
    </p:spTree>
    <p:extLst>
      <p:ext uri="{BB962C8B-B14F-4D97-AF65-F5344CB8AC3E}">
        <p14:creationId xmlns:p14="http://schemas.microsoft.com/office/powerpoint/2010/main" val="2169277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solidFill>
                  <a:schemeClr val="bg1">
                    <a:lumMod val="65000"/>
                  </a:schemeClr>
                </a:solidFill>
              </a:rPr>
              <a:t>Wisdoms about Change</a:t>
            </a:r>
          </a:p>
          <a:p>
            <a:r>
              <a:rPr lang="en-US" sz="2800" dirty="0">
                <a:solidFill>
                  <a:schemeClr val="bg1">
                    <a:lumMod val="65000"/>
                  </a:schemeClr>
                </a:solidFill>
              </a:rPr>
              <a:t>Facilitating Change</a:t>
            </a:r>
          </a:p>
          <a:p>
            <a:r>
              <a:rPr lang="en-US" sz="2800" dirty="0">
                <a:solidFill>
                  <a:schemeClr val="bg1">
                    <a:lumMod val="65000"/>
                  </a:schemeClr>
                </a:solidFill>
              </a:rPr>
              <a:t>Combining Leadership Maturity and Stages of Change</a:t>
            </a:r>
          </a:p>
          <a:p>
            <a:r>
              <a:rPr lang="en-US" sz="2800" dirty="0">
                <a:solidFill>
                  <a:schemeClr val="bg1">
                    <a:lumMod val="65000"/>
                  </a:schemeClr>
                </a:solidFill>
              </a:rPr>
              <a:t>The ”Righting Reflex”</a:t>
            </a:r>
          </a:p>
          <a:p>
            <a:r>
              <a:rPr lang="en-US" sz="2800" dirty="0"/>
              <a:t>Conversation Methodologies</a:t>
            </a:r>
          </a:p>
          <a:p>
            <a:r>
              <a:rPr lang="en-US" sz="2800" dirty="0">
                <a:solidFill>
                  <a:schemeClr val="bg1">
                    <a:lumMod val="65000"/>
                  </a:schemeClr>
                </a:solidFill>
              </a:rPr>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75481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fontScale="90000"/>
          </a:bodyPr>
          <a:lstStyle/>
          <a:p>
            <a:r>
              <a:rPr lang="en-US" dirty="0"/>
              <a:t>Effective coaching to change thinking means adjusting the coaching methodology and conversation style to meet the needs of the coachee</a:t>
            </a:r>
          </a:p>
        </p:txBody>
      </p:sp>
      <p:graphicFrame>
        <p:nvGraphicFramePr>
          <p:cNvPr id="2" name="Object 1"/>
          <p:cNvGraphicFramePr>
            <a:graphicFrameLocks noChangeAspect="1"/>
          </p:cNvGraphicFramePr>
          <p:nvPr>
            <p:extLst/>
          </p:nvPr>
        </p:nvGraphicFramePr>
        <p:xfrm>
          <a:off x="1418223" y="1056218"/>
          <a:ext cx="6137835" cy="3248737"/>
        </p:xfrm>
        <a:graphic>
          <a:graphicData uri="http://schemas.openxmlformats.org/presentationml/2006/ole">
            <mc:AlternateContent xmlns:mc="http://schemas.openxmlformats.org/markup-compatibility/2006">
              <mc:Choice xmlns:v="urn:schemas-microsoft-com:vml" Requires="v">
                <p:oleObj spid="_x0000_s5152"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18223" y="1056218"/>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628334"/>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562091"/>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433003"/>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592099"/>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363123"/>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158059" y="2547652"/>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12" y="779463"/>
            <a:ext cx="764988" cy="14672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9909" y="2789271"/>
            <a:ext cx="799291" cy="1441147"/>
          </a:xfrm>
          <a:prstGeom prst="rect">
            <a:avLst/>
          </a:prstGeom>
        </p:spPr>
      </p:pic>
      <p:sp>
        <p:nvSpPr>
          <p:cNvPr id="14" name="Rectangle 13"/>
          <p:cNvSpPr>
            <a:spLocks noChangeArrowheads="1"/>
          </p:cNvSpPr>
          <p:nvPr/>
        </p:nvSpPr>
        <p:spPr bwMode="auto">
          <a:xfrm>
            <a:off x="639212" y="5819553"/>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noProof="0" dirty="0">
                <a:solidFill>
                  <a:srgbClr val="FFFFFF"/>
                </a:solidFill>
                <a:latin typeface="Arial" charset="0"/>
              </a:rPr>
              <a:t>Meet the needs of the coachee NOT the coach</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7" name="TextBox 6"/>
          <p:cNvSpPr txBox="1"/>
          <p:nvPr/>
        </p:nvSpPr>
        <p:spPr>
          <a:xfrm>
            <a:off x="2875280" y="1526637"/>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8" name="TextBox 17"/>
          <p:cNvSpPr txBox="1"/>
          <p:nvPr/>
        </p:nvSpPr>
        <p:spPr>
          <a:xfrm>
            <a:off x="2875280" y="2558115"/>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9" name="TextBox 18"/>
          <p:cNvSpPr txBox="1"/>
          <p:nvPr/>
        </p:nvSpPr>
        <p:spPr>
          <a:xfrm>
            <a:off x="5475913" y="1524000"/>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r>
              <a:rPr lang="en-US" sz="1200" dirty="0"/>
              <a:t>Socratic / Humble Inquiry conversation style</a:t>
            </a:r>
          </a:p>
        </p:txBody>
      </p:sp>
      <p:sp>
        <p:nvSpPr>
          <p:cNvPr id="20" name="TextBox 19"/>
          <p:cNvSpPr txBox="1"/>
          <p:nvPr/>
        </p:nvSpPr>
        <p:spPr>
          <a:xfrm>
            <a:off x="5475914" y="2558115"/>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Instructional conversation style</a:t>
            </a:r>
          </a:p>
        </p:txBody>
      </p:sp>
      <p:sp>
        <p:nvSpPr>
          <p:cNvPr id="13" name="Rectangle 12">
            <a:extLst>
              <a:ext uri="{FF2B5EF4-FFF2-40B4-BE49-F238E27FC236}">
                <a16:creationId xmlns:a16="http://schemas.microsoft.com/office/drawing/2014/main" id="{F49441C7-13D0-0640-878C-EF835270831B}"/>
              </a:ext>
            </a:extLst>
          </p:cNvPr>
          <p:cNvSpPr/>
          <p:nvPr/>
        </p:nvSpPr>
        <p:spPr bwMode="gray">
          <a:xfrm>
            <a:off x="1418223" y="2590801"/>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15" name="TextBox 14">
            <a:extLst>
              <a:ext uri="{FF2B5EF4-FFF2-40B4-BE49-F238E27FC236}">
                <a16:creationId xmlns:a16="http://schemas.microsoft.com/office/drawing/2014/main" id="{08408E45-A9E0-1745-9991-15F2FA2C39FA}"/>
              </a:ext>
            </a:extLst>
          </p:cNvPr>
          <p:cNvSpPr txBox="1"/>
          <p:nvPr/>
        </p:nvSpPr>
        <p:spPr>
          <a:xfrm rot="16200000">
            <a:off x="696818" y="2950671"/>
            <a:ext cx="1160895" cy="276999"/>
          </a:xfrm>
          <a:prstGeom prst="rect">
            <a:avLst/>
          </a:prstGeom>
          <a:noFill/>
        </p:spPr>
        <p:txBody>
          <a:bodyPr wrap="none" rtlCol="0">
            <a:spAutoFit/>
          </a:bodyPr>
          <a:lstStyle/>
          <a:p>
            <a:pPr algn="ctr"/>
            <a:r>
              <a:rPr lang="en-US" sz="1200" dirty="0"/>
              <a:t>Conventional</a:t>
            </a:r>
          </a:p>
        </p:txBody>
      </p:sp>
      <p:sp>
        <p:nvSpPr>
          <p:cNvPr id="21" name="Rectangle 20">
            <a:extLst>
              <a:ext uri="{FF2B5EF4-FFF2-40B4-BE49-F238E27FC236}">
                <a16:creationId xmlns:a16="http://schemas.microsoft.com/office/drawing/2014/main" id="{36C01604-2AA5-DD40-8853-EC1E62772CE6}"/>
              </a:ext>
            </a:extLst>
          </p:cNvPr>
          <p:cNvSpPr/>
          <p:nvPr/>
        </p:nvSpPr>
        <p:spPr bwMode="gray">
          <a:xfrm>
            <a:off x="1418223" y="1511058"/>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23" name="TextBox 22">
            <a:extLst>
              <a:ext uri="{FF2B5EF4-FFF2-40B4-BE49-F238E27FC236}">
                <a16:creationId xmlns:a16="http://schemas.microsoft.com/office/drawing/2014/main" id="{E86269D5-E409-3949-AD8D-9B12B9B179DD}"/>
              </a:ext>
            </a:extLst>
          </p:cNvPr>
          <p:cNvSpPr txBox="1"/>
          <p:nvPr/>
        </p:nvSpPr>
        <p:spPr>
          <a:xfrm rot="16200000">
            <a:off x="552639" y="1715931"/>
            <a:ext cx="1468672" cy="276999"/>
          </a:xfrm>
          <a:prstGeom prst="rect">
            <a:avLst/>
          </a:prstGeom>
          <a:noFill/>
        </p:spPr>
        <p:txBody>
          <a:bodyPr wrap="none" rtlCol="0">
            <a:spAutoFit/>
          </a:bodyPr>
          <a:lstStyle/>
          <a:p>
            <a:pPr algn="ctr"/>
            <a:r>
              <a:rPr lang="en-US" sz="1200" dirty="0"/>
              <a:t>Postconventional</a:t>
            </a:r>
          </a:p>
        </p:txBody>
      </p:sp>
    </p:spTree>
    <p:extLst>
      <p:ext uri="{BB962C8B-B14F-4D97-AF65-F5344CB8AC3E}">
        <p14:creationId xmlns:p14="http://schemas.microsoft.com/office/powerpoint/2010/main" val="2760112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65C8-5FD6-8845-8AA0-C708EA40DA38}"/>
              </a:ext>
            </a:extLst>
          </p:cNvPr>
          <p:cNvSpPr>
            <a:spLocks noGrp="1"/>
          </p:cNvSpPr>
          <p:nvPr>
            <p:ph type="title"/>
          </p:nvPr>
        </p:nvSpPr>
        <p:spPr/>
        <p:txBody>
          <a:bodyPr/>
          <a:lstStyle/>
          <a:p>
            <a:r>
              <a:rPr lang="en-US" dirty="0"/>
              <a:t>Slide describing Construct Challenging Methodology </a:t>
            </a:r>
          </a:p>
        </p:txBody>
      </p:sp>
      <p:sp>
        <p:nvSpPr>
          <p:cNvPr id="3" name="Content Placeholder 2">
            <a:extLst>
              <a:ext uri="{FF2B5EF4-FFF2-40B4-BE49-F238E27FC236}">
                <a16:creationId xmlns:a16="http://schemas.microsoft.com/office/drawing/2014/main" id="{CB954195-555F-BC49-9980-F1668CC0BC37}"/>
              </a:ext>
            </a:extLst>
          </p:cNvPr>
          <p:cNvSpPr>
            <a:spLocks noGrp="1"/>
          </p:cNvSpPr>
          <p:nvPr>
            <p:ph idx="1"/>
          </p:nvPr>
        </p:nvSpPr>
        <p:spPr/>
        <p:txBody>
          <a:bodyPr/>
          <a:lstStyle/>
          <a:p>
            <a:r>
              <a:rPr lang="en-US" dirty="0"/>
              <a:t>Construct Challenging Methodology is a conversation that assists the listener to breakdown the “construct” to its principles and re-engineer a new “construct” that  fulfills the principles.</a:t>
            </a:r>
          </a:p>
          <a:p>
            <a:endParaRPr lang="en-US" dirty="0"/>
          </a:p>
          <a:p>
            <a:r>
              <a:rPr lang="en-US" dirty="0"/>
              <a:t>Assist the listener in understanding the current ”construct”</a:t>
            </a:r>
          </a:p>
          <a:p>
            <a:endParaRPr lang="en-US" dirty="0"/>
          </a:p>
          <a:p>
            <a:r>
              <a:rPr lang="en-US" dirty="0"/>
              <a:t>Assist the listener to defined the principles that must be followed</a:t>
            </a:r>
          </a:p>
          <a:p>
            <a:endParaRPr lang="en-US" dirty="0"/>
          </a:p>
          <a:p>
            <a:r>
              <a:rPr lang="en-US" dirty="0"/>
              <a:t>Assist listener to determine long term (3-5+ </a:t>
            </a:r>
            <a:r>
              <a:rPr lang="en-US" dirty="0" err="1"/>
              <a:t>yr</a:t>
            </a:r>
            <a:r>
              <a:rPr lang="en-US" dirty="0"/>
              <a:t>) outcome expectations</a:t>
            </a:r>
          </a:p>
        </p:txBody>
      </p:sp>
    </p:spTree>
    <p:extLst>
      <p:ext uri="{BB962C8B-B14F-4D97-AF65-F5344CB8AC3E}">
        <p14:creationId xmlns:p14="http://schemas.microsoft.com/office/powerpoint/2010/main" val="1263935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fontScale="90000"/>
          </a:bodyPr>
          <a:lstStyle/>
          <a:p>
            <a:r>
              <a:rPr lang="en-US" dirty="0"/>
              <a:t>Effective coaching to change thinking means adjusting the coaching methodology and conversation style to meet the needs of the coachee</a:t>
            </a:r>
          </a:p>
        </p:txBody>
      </p:sp>
      <p:graphicFrame>
        <p:nvGraphicFramePr>
          <p:cNvPr id="2" name="Object 1"/>
          <p:cNvGraphicFramePr>
            <a:graphicFrameLocks noChangeAspect="1"/>
          </p:cNvGraphicFramePr>
          <p:nvPr>
            <p:extLst/>
          </p:nvPr>
        </p:nvGraphicFramePr>
        <p:xfrm>
          <a:off x="1418223" y="1056218"/>
          <a:ext cx="6137835" cy="3248737"/>
        </p:xfrm>
        <a:graphic>
          <a:graphicData uri="http://schemas.openxmlformats.org/presentationml/2006/ole">
            <mc:AlternateContent xmlns:mc="http://schemas.openxmlformats.org/markup-compatibility/2006">
              <mc:Choice xmlns:v="urn:schemas-microsoft-com:vml" Requires="v">
                <p:oleObj spid="_x0000_s6155"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18223" y="1056218"/>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628334"/>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562091"/>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433003"/>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592099"/>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363123"/>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158059" y="2547652"/>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12" y="779463"/>
            <a:ext cx="764988" cy="14672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9909" y="2789271"/>
            <a:ext cx="799291" cy="1441147"/>
          </a:xfrm>
          <a:prstGeom prst="rect">
            <a:avLst/>
          </a:prstGeom>
        </p:spPr>
      </p:pic>
      <p:sp>
        <p:nvSpPr>
          <p:cNvPr id="14" name="Rectangle 13"/>
          <p:cNvSpPr>
            <a:spLocks noChangeArrowheads="1"/>
          </p:cNvSpPr>
          <p:nvPr/>
        </p:nvSpPr>
        <p:spPr bwMode="auto">
          <a:xfrm>
            <a:off x="639212" y="5819553"/>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noProof="0" dirty="0">
                <a:solidFill>
                  <a:srgbClr val="FFFFFF"/>
                </a:solidFill>
                <a:latin typeface="Arial" charset="0"/>
              </a:rPr>
              <a:t>Meet the needs of the coachee NOT the coach</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7" name="TextBox 6"/>
          <p:cNvSpPr txBox="1"/>
          <p:nvPr/>
        </p:nvSpPr>
        <p:spPr>
          <a:xfrm>
            <a:off x="2875280" y="1526637"/>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8" name="TextBox 17"/>
          <p:cNvSpPr txBox="1"/>
          <p:nvPr/>
        </p:nvSpPr>
        <p:spPr>
          <a:xfrm>
            <a:off x="2875280" y="2558115"/>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9" name="TextBox 18"/>
          <p:cNvSpPr txBox="1"/>
          <p:nvPr/>
        </p:nvSpPr>
        <p:spPr>
          <a:xfrm>
            <a:off x="5475913" y="1524000"/>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r>
              <a:rPr lang="en-US" sz="1200" dirty="0"/>
              <a:t>Socratic / Humble Inquiry conversation style</a:t>
            </a:r>
          </a:p>
        </p:txBody>
      </p:sp>
      <p:sp>
        <p:nvSpPr>
          <p:cNvPr id="20" name="TextBox 19"/>
          <p:cNvSpPr txBox="1"/>
          <p:nvPr/>
        </p:nvSpPr>
        <p:spPr>
          <a:xfrm>
            <a:off x="5475914" y="2558115"/>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Instructional conversation style</a:t>
            </a:r>
          </a:p>
        </p:txBody>
      </p:sp>
      <p:sp>
        <p:nvSpPr>
          <p:cNvPr id="13" name="Rectangle 12">
            <a:extLst>
              <a:ext uri="{FF2B5EF4-FFF2-40B4-BE49-F238E27FC236}">
                <a16:creationId xmlns:a16="http://schemas.microsoft.com/office/drawing/2014/main" id="{F49441C7-13D0-0640-878C-EF835270831B}"/>
              </a:ext>
            </a:extLst>
          </p:cNvPr>
          <p:cNvSpPr/>
          <p:nvPr/>
        </p:nvSpPr>
        <p:spPr bwMode="gray">
          <a:xfrm>
            <a:off x="1418223" y="2590801"/>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15" name="TextBox 14">
            <a:extLst>
              <a:ext uri="{FF2B5EF4-FFF2-40B4-BE49-F238E27FC236}">
                <a16:creationId xmlns:a16="http://schemas.microsoft.com/office/drawing/2014/main" id="{08408E45-A9E0-1745-9991-15F2FA2C39FA}"/>
              </a:ext>
            </a:extLst>
          </p:cNvPr>
          <p:cNvSpPr txBox="1"/>
          <p:nvPr/>
        </p:nvSpPr>
        <p:spPr>
          <a:xfrm rot="16200000">
            <a:off x="696818" y="2950671"/>
            <a:ext cx="1160895" cy="276999"/>
          </a:xfrm>
          <a:prstGeom prst="rect">
            <a:avLst/>
          </a:prstGeom>
          <a:noFill/>
        </p:spPr>
        <p:txBody>
          <a:bodyPr wrap="none" rtlCol="0">
            <a:spAutoFit/>
          </a:bodyPr>
          <a:lstStyle/>
          <a:p>
            <a:pPr algn="ctr"/>
            <a:r>
              <a:rPr lang="en-US" sz="1200" dirty="0"/>
              <a:t>Conventional</a:t>
            </a:r>
          </a:p>
        </p:txBody>
      </p:sp>
      <p:sp>
        <p:nvSpPr>
          <p:cNvPr id="21" name="Rectangle 20">
            <a:extLst>
              <a:ext uri="{FF2B5EF4-FFF2-40B4-BE49-F238E27FC236}">
                <a16:creationId xmlns:a16="http://schemas.microsoft.com/office/drawing/2014/main" id="{36C01604-2AA5-DD40-8853-EC1E62772CE6}"/>
              </a:ext>
            </a:extLst>
          </p:cNvPr>
          <p:cNvSpPr/>
          <p:nvPr/>
        </p:nvSpPr>
        <p:spPr bwMode="gray">
          <a:xfrm>
            <a:off x="1418223" y="1511058"/>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23" name="TextBox 22">
            <a:extLst>
              <a:ext uri="{FF2B5EF4-FFF2-40B4-BE49-F238E27FC236}">
                <a16:creationId xmlns:a16="http://schemas.microsoft.com/office/drawing/2014/main" id="{E86269D5-E409-3949-AD8D-9B12B9B179DD}"/>
              </a:ext>
            </a:extLst>
          </p:cNvPr>
          <p:cNvSpPr txBox="1"/>
          <p:nvPr/>
        </p:nvSpPr>
        <p:spPr>
          <a:xfrm rot="16200000">
            <a:off x="552639" y="1715931"/>
            <a:ext cx="1468672" cy="276999"/>
          </a:xfrm>
          <a:prstGeom prst="rect">
            <a:avLst/>
          </a:prstGeom>
          <a:noFill/>
        </p:spPr>
        <p:txBody>
          <a:bodyPr wrap="none" rtlCol="0">
            <a:spAutoFit/>
          </a:bodyPr>
          <a:lstStyle/>
          <a:p>
            <a:pPr algn="ctr"/>
            <a:r>
              <a:rPr lang="en-US" sz="1200" dirty="0"/>
              <a:t>Postconventional</a:t>
            </a:r>
          </a:p>
        </p:txBody>
      </p:sp>
    </p:spTree>
    <p:extLst>
      <p:ext uri="{BB962C8B-B14F-4D97-AF65-F5344CB8AC3E}">
        <p14:creationId xmlns:p14="http://schemas.microsoft.com/office/powerpoint/2010/main" val="1557426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two hypothesis I would like to share with you and ask you to consider are:</a:t>
            </a:r>
          </a:p>
        </p:txBody>
      </p:sp>
      <p:sp>
        <p:nvSpPr>
          <p:cNvPr id="3" name="Content Placeholder 2"/>
          <p:cNvSpPr>
            <a:spLocks noGrp="1"/>
          </p:cNvSpPr>
          <p:nvPr>
            <p:ph idx="1"/>
          </p:nvPr>
        </p:nvSpPr>
        <p:spPr>
          <a:xfrm>
            <a:off x="304800" y="1447800"/>
            <a:ext cx="8534400" cy="4572000"/>
          </a:xfrm>
        </p:spPr>
        <p:txBody>
          <a:bodyPr/>
          <a:lstStyle/>
          <a:p>
            <a:r>
              <a:rPr lang="en-US" sz="2400" dirty="0"/>
              <a:t>The classic methods leaders, trainers and coaches use are creating more resistance and lowering the rate of real change for people in the “Do Not Get It” and the “Not On Board” stages of change</a:t>
            </a:r>
          </a:p>
          <a:p>
            <a:endParaRPr lang="en-US" sz="1400" dirty="0"/>
          </a:p>
          <a:p>
            <a:r>
              <a:rPr lang="en-US" sz="2400" dirty="0"/>
              <a:t>The classic methods leaders, trainers, and coaches use for people in the “Do Not Get It” and the “Not On Board” stages of change cause compliance not real change</a:t>
            </a:r>
          </a:p>
        </p:txBody>
      </p:sp>
    </p:spTree>
    <p:extLst>
      <p:ext uri="{BB962C8B-B14F-4D97-AF65-F5344CB8AC3E}">
        <p14:creationId xmlns:p14="http://schemas.microsoft.com/office/powerpoint/2010/main" val="3072077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693F-9C95-F844-ABDA-6D5F7CEB17BA}"/>
              </a:ext>
            </a:extLst>
          </p:cNvPr>
          <p:cNvSpPr>
            <a:spLocks noGrp="1"/>
          </p:cNvSpPr>
          <p:nvPr>
            <p:ph type="title"/>
          </p:nvPr>
        </p:nvSpPr>
        <p:spPr/>
        <p:txBody>
          <a:bodyPr/>
          <a:lstStyle/>
          <a:p>
            <a:r>
              <a:rPr lang="en-US" dirty="0"/>
              <a:t>Slide describing Insight Sharing Methodology</a:t>
            </a:r>
          </a:p>
        </p:txBody>
      </p:sp>
      <p:sp>
        <p:nvSpPr>
          <p:cNvPr id="3" name="Content Placeholder 2">
            <a:extLst>
              <a:ext uri="{FF2B5EF4-FFF2-40B4-BE49-F238E27FC236}">
                <a16:creationId xmlns:a16="http://schemas.microsoft.com/office/drawing/2014/main" id="{8E469574-A0A9-DC4D-8EBE-29EFC1526140}"/>
              </a:ext>
            </a:extLst>
          </p:cNvPr>
          <p:cNvSpPr>
            <a:spLocks noGrp="1"/>
          </p:cNvSpPr>
          <p:nvPr>
            <p:ph idx="1"/>
          </p:nvPr>
        </p:nvSpPr>
        <p:spPr/>
        <p:txBody>
          <a:bodyPr/>
          <a:lstStyle/>
          <a:p>
            <a:r>
              <a:rPr lang="en-US" sz="2000" dirty="0"/>
              <a:t>Insight Sharing Methodology is a conversation style that offers options that start the creative mind of the other person without shifting responsibility to the speaker</a:t>
            </a:r>
          </a:p>
          <a:p>
            <a:endParaRPr lang="en-US" sz="2000" dirty="0"/>
          </a:p>
          <a:p>
            <a:r>
              <a:rPr lang="en-US" sz="2000" dirty="0"/>
              <a:t>Provide in third party form</a:t>
            </a:r>
          </a:p>
          <a:p>
            <a:pPr lvl="1"/>
            <a:r>
              <a:rPr lang="en-US" sz="1800" dirty="0"/>
              <a:t>“Some people in your situation find...”</a:t>
            </a:r>
          </a:p>
          <a:p>
            <a:pPr lvl="1"/>
            <a:r>
              <a:rPr lang="en-US" sz="1800" dirty="0"/>
              <a:t>“Some clients decide...”</a:t>
            </a:r>
          </a:p>
          <a:p>
            <a:endParaRPr lang="en-US" sz="2000" dirty="0"/>
          </a:p>
          <a:p>
            <a:r>
              <a:rPr lang="en-US" sz="2000" dirty="0"/>
              <a:t>Provide at least three options</a:t>
            </a:r>
          </a:p>
          <a:p>
            <a:endParaRPr lang="en-US" sz="2000" dirty="0"/>
          </a:p>
          <a:p>
            <a:r>
              <a:rPr lang="en-US" sz="2000" dirty="0"/>
              <a:t>Ask client to draw conclusion about options</a:t>
            </a:r>
          </a:p>
          <a:p>
            <a:pPr lvl="1"/>
            <a:r>
              <a:rPr lang="en-US" sz="1800" dirty="0"/>
              <a:t>“Any of these fit for you?”</a:t>
            </a:r>
          </a:p>
          <a:p>
            <a:pPr lvl="1"/>
            <a:r>
              <a:rPr lang="en-US" sz="1800" dirty="0"/>
              <a:t>“Which of these seems most likely to work for you?”</a:t>
            </a:r>
          </a:p>
          <a:p>
            <a:endParaRPr lang="en-US" sz="2000" dirty="0"/>
          </a:p>
          <a:p>
            <a:endParaRPr lang="en-US" sz="2000" dirty="0"/>
          </a:p>
        </p:txBody>
      </p:sp>
    </p:spTree>
    <p:extLst>
      <p:ext uri="{BB962C8B-B14F-4D97-AF65-F5344CB8AC3E}">
        <p14:creationId xmlns:p14="http://schemas.microsoft.com/office/powerpoint/2010/main" val="4736402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fontScale="90000"/>
          </a:bodyPr>
          <a:lstStyle/>
          <a:p>
            <a:r>
              <a:rPr lang="en-US" dirty="0"/>
              <a:t>Effective coaching to change thinking means adjusting the coaching methodology and conversation style to meet the needs of the coachee</a:t>
            </a:r>
          </a:p>
        </p:txBody>
      </p:sp>
      <p:graphicFrame>
        <p:nvGraphicFramePr>
          <p:cNvPr id="2" name="Object 1"/>
          <p:cNvGraphicFramePr>
            <a:graphicFrameLocks noChangeAspect="1"/>
          </p:cNvGraphicFramePr>
          <p:nvPr>
            <p:extLst/>
          </p:nvPr>
        </p:nvGraphicFramePr>
        <p:xfrm>
          <a:off x="1418223" y="1056218"/>
          <a:ext cx="6137835" cy="3248737"/>
        </p:xfrm>
        <a:graphic>
          <a:graphicData uri="http://schemas.openxmlformats.org/presentationml/2006/ole">
            <mc:AlternateContent xmlns:mc="http://schemas.openxmlformats.org/markup-compatibility/2006">
              <mc:Choice xmlns:v="urn:schemas-microsoft-com:vml" Requires="v">
                <p:oleObj spid="_x0000_s7179" name="Worksheet" r:id="rId4" imgW="6502400" imgH="3441700" progId="Excel.Sheet.12">
                  <p:embed/>
                </p:oleObj>
              </mc:Choice>
              <mc:Fallback>
                <p:oleObj name="Worksheet" r:id="rId4" imgW="6502400" imgH="3441700" progId="Excel.Sheet.12">
                  <p:embed/>
                  <p:pic>
                    <p:nvPicPr>
                      <p:cNvPr id="2" name="Object 1"/>
                      <p:cNvPicPr/>
                      <p:nvPr/>
                    </p:nvPicPr>
                    <p:blipFill>
                      <a:blip r:embed="rId5"/>
                      <a:stretch>
                        <a:fillRect/>
                      </a:stretch>
                    </p:blipFill>
                    <p:spPr>
                      <a:xfrm>
                        <a:off x="1418223" y="1056218"/>
                        <a:ext cx="6137835" cy="3248737"/>
                      </a:xfrm>
                      <a:prstGeom prst="rect">
                        <a:avLst/>
                      </a:prstGeom>
                    </p:spPr>
                  </p:pic>
                </p:oleObj>
              </mc:Fallback>
            </mc:AlternateContent>
          </a:graphicData>
        </a:graphic>
      </p:graphicFrame>
      <p:sp>
        <p:nvSpPr>
          <p:cNvPr id="3" name="TextBox 2"/>
          <p:cNvSpPr txBox="1"/>
          <p:nvPr/>
        </p:nvSpPr>
        <p:spPr>
          <a:xfrm rot="18903447">
            <a:off x="2113593" y="4718922"/>
            <a:ext cx="1420581" cy="276999"/>
          </a:xfrm>
          <a:prstGeom prst="rect">
            <a:avLst/>
          </a:prstGeom>
          <a:noFill/>
        </p:spPr>
        <p:txBody>
          <a:bodyPr wrap="none" rtlCol="0">
            <a:spAutoFit/>
          </a:bodyPr>
          <a:lstStyle/>
          <a:p>
            <a:pPr algn="ctr"/>
            <a:r>
              <a:rPr lang="en-US" sz="1200" dirty="0"/>
              <a:t>Pre-contemplative</a:t>
            </a:r>
          </a:p>
        </p:txBody>
      </p:sp>
      <p:sp>
        <p:nvSpPr>
          <p:cNvPr id="6" name="TextBox 5"/>
          <p:cNvSpPr txBox="1"/>
          <p:nvPr/>
        </p:nvSpPr>
        <p:spPr>
          <a:xfrm rot="18903447">
            <a:off x="3341545" y="4628334"/>
            <a:ext cx="1164100" cy="276999"/>
          </a:xfrm>
          <a:prstGeom prst="rect">
            <a:avLst/>
          </a:prstGeom>
          <a:noFill/>
        </p:spPr>
        <p:txBody>
          <a:bodyPr wrap="none" rtlCol="0">
            <a:spAutoFit/>
          </a:bodyPr>
          <a:lstStyle/>
          <a:p>
            <a:pPr algn="ctr"/>
            <a:r>
              <a:rPr lang="en-US" sz="1200" dirty="0"/>
              <a:t>Contemplative</a:t>
            </a:r>
          </a:p>
        </p:txBody>
      </p:sp>
      <p:sp>
        <p:nvSpPr>
          <p:cNvPr id="8" name="TextBox 7"/>
          <p:cNvSpPr txBox="1"/>
          <p:nvPr/>
        </p:nvSpPr>
        <p:spPr>
          <a:xfrm rot="18903447">
            <a:off x="4442311" y="4562091"/>
            <a:ext cx="976549" cy="276999"/>
          </a:xfrm>
          <a:prstGeom prst="rect">
            <a:avLst/>
          </a:prstGeom>
          <a:noFill/>
        </p:spPr>
        <p:txBody>
          <a:bodyPr wrap="none" rtlCol="0">
            <a:spAutoFit/>
          </a:bodyPr>
          <a:lstStyle/>
          <a:p>
            <a:pPr algn="ctr"/>
            <a:r>
              <a:rPr lang="en-US" sz="1200" dirty="0"/>
              <a:t>Preparation</a:t>
            </a:r>
          </a:p>
        </p:txBody>
      </p:sp>
      <p:sp>
        <p:nvSpPr>
          <p:cNvPr id="9" name="TextBox 8"/>
          <p:cNvSpPr txBox="1"/>
          <p:nvPr/>
        </p:nvSpPr>
        <p:spPr>
          <a:xfrm rot="18903447">
            <a:off x="5718748" y="4433003"/>
            <a:ext cx="611066" cy="276999"/>
          </a:xfrm>
          <a:prstGeom prst="rect">
            <a:avLst/>
          </a:prstGeom>
          <a:noFill/>
        </p:spPr>
        <p:txBody>
          <a:bodyPr wrap="none" rtlCol="0">
            <a:spAutoFit/>
          </a:bodyPr>
          <a:lstStyle/>
          <a:p>
            <a:pPr algn="ctr"/>
            <a:r>
              <a:rPr lang="en-US" sz="1200" dirty="0"/>
              <a:t>Action</a:t>
            </a:r>
          </a:p>
        </p:txBody>
      </p:sp>
      <p:sp>
        <p:nvSpPr>
          <p:cNvPr id="10" name="TextBox 9"/>
          <p:cNvSpPr txBox="1"/>
          <p:nvPr/>
        </p:nvSpPr>
        <p:spPr>
          <a:xfrm rot="18903447">
            <a:off x="6264491" y="4592099"/>
            <a:ext cx="1061509" cy="276999"/>
          </a:xfrm>
          <a:prstGeom prst="rect">
            <a:avLst/>
          </a:prstGeom>
          <a:noFill/>
        </p:spPr>
        <p:txBody>
          <a:bodyPr wrap="none" rtlCol="0">
            <a:spAutoFit/>
          </a:bodyPr>
          <a:lstStyle/>
          <a:p>
            <a:pPr algn="ctr"/>
            <a:r>
              <a:rPr lang="en-US" sz="1200" dirty="0"/>
              <a:t>Maintenance</a:t>
            </a:r>
          </a:p>
        </p:txBody>
      </p:sp>
      <p:sp>
        <p:nvSpPr>
          <p:cNvPr id="4" name="TextBox 3"/>
          <p:cNvSpPr txBox="1"/>
          <p:nvPr/>
        </p:nvSpPr>
        <p:spPr>
          <a:xfrm>
            <a:off x="3003691" y="5363123"/>
            <a:ext cx="3506088" cy="369332"/>
          </a:xfrm>
          <a:prstGeom prst="rect">
            <a:avLst/>
          </a:prstGeom>
          <a:noFill/>
        </p:spPr>
        <p:txBody>
          <a:bodyPr wrap="none" rtlCol="0">
            <a:spAutoFit/>
          </a:bodyPr>
          <a:lstStyle/>
          <a:p>
            <a:pPr algn="ctr"/>
            <a:r>
              <a:rPr lang="en-US" b="1" dirty="0"/>
              <a:t>Stage of Readiness to Change</a:t>
            </a:r>
          </a:p>
        </p:txBody>
      </p:sp>
      <p:sp>
        <p:nvSpPr>
          <p:cNvPr id="5" name="TextBox 4"/>
          <p:cNvSpPr txBox="1"/>
          <p:nvPr/>
        </p:nvSpPr>
        <p:spPr>
          <a:xfrm rot="16200000">
            <a:off x="-1158059" y="2547652"/>
            <a:ext cx="3352200" cy="369332"/>
          </a:xfrm>
          <a:prstGeom prst="rect">
            <a:avLst/>
          </a:prstGeom>
          <a:noFill/>
        </p:spPr>
        <p:txBody>
          <a:bodyPr wrap="none" rtlCol="0">
            <a:spAutoFit/>
          </a:bodyPr>
          <a:lstStyle/>
          <a:p>
            <a:pPr algn="ctr"/>
            <a:r>
              <a:rPr lang="en-US" b="1" dirty="0"/>
              <a:t>Stage of Leadership Maturity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12" y="779463"/>
            <a:ext cx="764988" cy="14672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9909" y="2789271"/>
            <a:ext cx="799291" cy="1441147"/>
          </a:xfrm>
          <a:prstGeom prst="rect">
            <a:avLst/>
          </a:prstGeom>
        </p:spPr>
      </p:pic>
      <p:sp>
        <p:nvSpPr>
          <p:cNvPr id="14" name="Rectangle 13"/>
          <p:cNvSpPr>
            <a:spLocks noChangeArrowheads="1"/>
          </p:cNvSpPr>
          <p:nvPr/>
        </p:nvSpPr>
        <p:spPr bwMode="auto">
          <a:xfrm>
            <a:off x="639212" y="5819553"/>
            <a:ext cx="7997825" cy="408163"/>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noProof="0" dirty="0">
                <a:solidFill>
                  <a:srgbClr val="FFFFFF"/>
                </a:solidFill>
                <a:latin typeface="Arial" charset="0"/>
              </a:rPr>
              <a:t>Meet the needs of the coachee NOT the coach</a:t>
            </a:r>
            <a:endParaRPr kumimoji="0" lang="en-US" b="1" i="0" u="none" strike="noStrike" kern="1200" cap="none" spc="0" normalizeH="0" baseline="0" noProof="0" dirty="0">
              <a:ln>
                <a:noFill/>
              </a:ln>
              <a:solidFill>
                <a:srgbClr val="FFFFFF"/>
              </a:solidFill>
              <a:effectLst/>
              <a:uLnTx/>
              <a:uFillTx/>
              <a:latin typeface="Arial" charset="0"/>
            </a:endParaRPr>
          </a:p>
        </p:txBody>
      </p:sp>
      <p:sp>
        <p:nvSpPr>
          <p:cNvPr id="7" name="TextBox 6"/>
          <p:cNvSpPr txBox="1"/>
          <p:nvPr/>
        </p:nvSpPr>
        <p:spPr>
          <a:xfrm>
            <a:off x="2875280" y="1526637"/>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8" name="TextBox 17"/>
          <p:cNvSpPr txBox="1"/>
          <p:nvPr/>
        </p:nvSpPr>
        <p:spPr>
          <a:xfrm>
            <a:off x="2875280" y="2558115"/>
            <a:ext cx="2458110"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Motivational Interviewing conversation style</a:t>
            </a:r>
          </a:p>
        </p:txBody>
      </p:sp>
      <p:sp>
        <p:nvSpPr>
          <p:cNvPr id="19" name="TextBox 18"/>
          <p:cNvSpPr txBox="1"/>
          <p:nvPr/>
        </p:nvSpPr>
        <p:spPr>
          <a:xfrm>
            <a:off x="5475913" y="1524000"/>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Construct challenging methodology</a:t>
            </a:r>
          </a:p>
          <a:p>
            <a:pPr marL="171450" indent="-171450">
              <a:buFont typeface="Arial" charset="0"/>
              <a:buChar char="•"/>
            </a:pPr>
            <a:r>
              <a:rPr lang="en-US" sz="1200" dirty="0"/>
              <a:t>Socratic / Humble Inquiry conversation style</a:t>
            </a:r>
          </a:p>
        </p:txBody>
      </p:sp>
      <p:sp>
        <p:nvSpPr>
          <p:cNvPr id="20" name="TextBox 19"/>
          <p:cNvSpPr txBox="1"/>
          <p:nvPr/>
        </p:nvSpPr>
        <p:spPr>
          <a:xfrm>
            <a:off x="5475914" y="2558115"/>
            <a:ext cx="1986452" cy="1015663"/>
          </a:xfrm>
          <a:prstGeom prst="rect">
            <a:avLst/>
          </a:prstGeom>
          <a:solidFill>
            <a:schemeClr val="accent4">
              <a:lumMod val="40000"/>
              <a:lumOff val="60000"/>
            </a:schemeClr>
          </a:solidFill>
          <a:ln>
            <a:solidFill>
              <a:schemeClr val="tx1"/>
            </a:solidFill>
          </a:ln>
        </p:spPr>
        <p:txBody>
          <a:bodyPr wrap="square" rtlCol="0">
            <a:spAutoFit/>
          </a:bodyPr>
          <a:lstStyle/>
          <a:p>
            <a:pPr marL="171450" indent="-171450">
              <a:buFont typeface="Arial" charset="0"/>
              <a:buChar char="•"/>
            </a:pPr>
            <a:r>
              <a:rPr lang="en-US" sz="1200" dirty="0"/>
              <a:t>Sharing insight methodology</a:t>
            </a:r>
          </a:p>
          <a:p>
            <a:pPr marL="171450" indent="-171450">
              <a:buFont typeface="Arial" charset="0"/>
              <a:buChar char="•"/>
            </a:pPr>
            <a:endParaRPr lang="en-US" sz="1200" dirty="0"/>
          </a:p>
          <a:p>
            <a:pPr marL="171450" indent="-171450">
              <a:buFont typeface="Arial" charset="0"/>
              <a:buChar char="•"/>
            </a:pPr>
            <a:r>
              <a:rPr lang="en-US" sz="1200" dirty="0"/>
              <a:t>Instructional conversation style</a:t>
            </a:r>
          </a:p>
        </p:txBody>
      </p:sp>
      <p:sp>
        <p:nvSpPr>
          <p:cNvPr id="13" name="Rectangle 12">
            <a:extLst>
              <a:ext uri="{FF2B5EF4-FFF2-40B4-BE49-F238E27FC236}">
                <a16:creationId xmlns:a16="http://schemas.microsoft.com/office/drawing/2014/main" id="{F49441C7-13D0-0640-878C-EF835270831B}"/>
              </a:ext>
            </a:extLst>
          </p:cNvPr>
          <p:cNvSpPr/>
          <p:nvPr/>
        </p:nvSpPr>
        <p:spPr bwMode="gray">
          <a:xfrm>
            <a:off x="1418223" y="2590801"/>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15" name="TextBox 14">
            <a:extLst>
              <a:ext uri="{FF2B5EF4-FFF2-40B4-BE49-F238E27FC236}">
                <a16:creationId xmlns:a16="http://schemas.microsoft.com/office/drawing/2014/main" id="{08408E45-A9E0-1745-9991-15F2FA2C39FA}"/>
              </a:ext>
            </a:extLst>
          </p:cNvPr>
          <p:cNvSpPr txBox="1"/>
          <p:nvPr/>
        </p:nvSpPr>
        <p:spPr>
          <a:xfrm rot="16200000">
            <a:off x="696818" y="2950671"/>
            <a:ext cx="1160895" cy="276999"/>
          </a:xfrm>
          <a:prstGeom prst="rect">
            <a:avLst/>
          </a:prstGeom>
          <a:noFill/>
        </p:spPr>
        <p:txBody>
          <a:bodyPr wrap="none" rtlCol="0">
            <a:spAutoFit/>
          </a:bodyPr>
          <a:lstStyle/>
          <a:p>
            <a:pPr algn="ctr"/>
            <a:r>
              <a:rPr lang="en-US" sz="1200" dirty="0"/>
              <a:t>Conventional</a:t>
            </a:r>
          </a:p>
        </p:txBody>
      </p:sp>
      <p:sp>
        <p:nvSpPr>
          <p:cNvPr id="21" name="Rectangle 20">
            <a:extLst>
              <a:ext uri="{FF2B5EF4-FFF2-40B4-BE49-F238E27FC236}">
                <a16:creationId xmlns:a16="http://schemas.microsoft.com/office/drawing/2014/main" id="{36C01604-2AA5-DD40-8853-EC1E62772CE6}"/>
              </a:ext>
            </a:extLst>
          </p:cNvPr>
          <p:cNvSpPr/>
          <p:nvPr/>
        </p:nvSpPr>
        <p:spPr bwMode="gray">
          <a:xfrm>
            <a:off x="1418223" y="1511058"/>
            <a:ext cx="1248778" cy="919044"/>
          </a:xfrm>
          <a:prstGeom prst="rect">
            <a:avLst/>
          </a:prstGeom>
          <a:solidFill>
            <a:schemeClr val="accent1">
              <a:lumMod val="40000"/>
              <a:lumOff val="60000"/>
              <a:alpha val="25000"/>
            </a:schemeClr>
          </a:solidFill>
          <a:ln w="9525" algn="ctr">
            <a:noFill/>
            <a:miter lim="800000"/>
            <a:headEnd/>
            <a:tailEnd/>
          </a:ln>
        </p:spPr>
        <p:txBody>
          <a:bodyPr lIns="45720" rIns="45720" rtlCol="0" anchor="ctr"/>
          <a:lstStyle/>
          <a:p>
            <a:pPr algn="ctr"/>
            <a:endParaRPr lang="en-US" sz="1800" dirty="0"/>
          </a:p>
        </p:txBody>
      </p:sp>
      <p:sp>
        <p:nvSpPr>
          <p:cNvPr id="23" name="TextBox 22">
            <a:extLst>
              <a:ext uri="{FF2B5EF4-FFF2-40B4-BE49-F238E27FC236}">
                <a16:creationId xmlns:a16="http://schemas.microsoft.com/office/drawing/2014/main" id="{E86269D5-E409-3949-AD8D-9B12B9B179DD}"/>
              </a:ext>
            </a:extLst>
          </p:cNvPr>
          <p:cNvSpPr txBox="1"/>
          <p:nvPr/>
        </p:nvSpPr>
        <p:spPr>
          <a:xfrm rot="16200000">
            <a:off x="552639" y="1715931"/>
            <a:ext cx="1468672" cy="276999"/>
          </a:xfrm>
          <a:prstGeom prst="rect">
            <a:avLst/>
          </a:prstGeom>
          <a:noFill/>
        </p:spPr>
        <p:txBody>
          <a:bodyPr wrap="none" rtlCol="0">
            <a:spAutoFit/>
          </a:bodyPr>
          <a:lstStyle/>
          <a:p>
            <a:pPr algn="ctr"/>
            <a:r>
              <a:rPr lang="en-US" sz="1200" dirty="0"/>
              <a:t>Postconventional</a:t>
            </a:r>
          </a:p>
        </p:txBody>
      </p:sp>
    </p:spTree>
    <p:extLst>
      <p:ext uri="{BB962C8B-B14F-4D97-AF65-F5344CB8AC3E}">
        <p14:creationId xmlns:p14="http://schemas.microsoft.com/office/powerpoint/2010/main" val="1794154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645B-684F-A941-B4B7-9ADCC1D77053}"/>
              </a:ext>
            </a:extLst>
          </p:cNvPr>
          <p:cNvSpPr>
            <a:spLocks noGrp="1"/>
          </p:cNvSpPr>
          <p:nvPr>
            <p:ph type="title"/>
          </p:nvPr>
        </p:nvSpPr>
        <p:spPr/>
        <p:txBody>
          <a:bodyPr/>
          <a:lstStyle/>
          <a:p>
            <a:r>
              <a:rPr lang="en-US" dirty="0"/>
              <a:t>Slide describing Motivational Interviewing (MI)</a:t>
            </a:r>
          </a:p>
        </p:txBody>
      </p:sp>
      <p:sp>
        <p:nvSpPr>
          <p:cNvPr id="3" name="Content Placeholder 2">
            <a:extLst>
              <a:ext uri="{FF2B5EF4-FFF2-40B4-BE49-F238E27FC236}">
                <a16:creationId xmlns:a16="http://schemas.microsoft.com/office/drawing/2014/main" id="{AB24D924-9FEF-D242-9E8B-7584780EFA21}"/>
              </a:ext>
            </a:extLst>
          </p:cNvPr>
          <p:cNvSpPr>
            <a:spLocks noGrp="1"/>
          </p:cNvSpPr>
          <p:nvPr>
            <p:ph idx="1"/>
          </p:nvPr>
        </p:nvSpPr>
        <p:spPr/>
        <p:txBody>
          <a:bodyPr/>
          <a:lstStyle/>
          <a:p>
            <a:r>
              <a:rPr lang="en-US" sz="2000" dirty="0"/>
              <a:t>Motivational Interviewing is a person-centered conversation style for addressing the common problem of ambivalence about change</a:t>
            </a:r>
          </a:p>
          <a:p>
            <a:endParaRPr lang="en-US" sz="2000" dirty="0"/>
          </a:p>
          <a:p>
            <a:r>
              <a:rPr lang="en-US" sz="2000" dirty="0"/>
              <a:t>Five Principles of Motivational Interviewing</a:t>
            </a:r>
          </a:p>
          <a:p>
            <a:pPr lvl="1"/>
            <a:r>
              <a:rPr lang="en-US" sz="1800" dirty="0"/>
              <a:t>Express empathy through reflective listening.</a:t>
            </a:r>
          </a:p>
          <a:p>
            <a:pPr lvl="1"/>
            <a:r>
              <a:rPr lang="en-US" sz="1800" dirty="0"/>
              <a:t>Develop discrepancy between clients' goals or values and their current behavior.</a:t>
            </a:r>
          </a:p>
          <a:p>
            <a:pPr lvl="1"/>
            <a:r>
              <a:rPr lang="en-US" sz="1800" dirty="0"/>
              <a:t>Avoid argument and direct confrontation.</a:t>
            </a:r>
          </a:p>
          <a:p>
            <a:pPr lvl="1"/>
            <a:r>
              <a:rPr lang="en-US" sz="1800" dirty="0"/>
              <a:t>Adjust to client resistance rather than opposing it directly.</a:t>
            </a:r>
          </a:p>
          <a:p>
            <a:pPr lvl="1"/>
            <a:r>
              <a:rPr lang="en-US" sz="1800" dirty="0"/>
              <a:t>Support self-efficacy and optimism</a:t>
            </a:r>
          </a:p>
          <a:p>
            <a:pPr lvl="1"/>
            <a:endParaRPr lang="en-US" sz="1800" dirty="0"/>
          </a:p>
          <a:p>
            <a:r>
              <a:rPr lang="en-US" sz="2000" dirty="0"/>
              <a:t>Remember the RULE: Resist the righting reflex; Understand the client’s own motivations; Listen with empathy; and Empower the client.</a:t>
            </a:r>
          </a:p>
          <a:p>
            <a:endParaRPr lang="en-US" sz="2000" dirty="0"/>
          </a:p>
        </p:txBody>
      </p:sp>
    </p:spTree>
    <p:extLst>
      <p:ext uri="{BB962C8B-B14F-4D97-AF65-F5344CB8AC3E}">
        <p14:creationId xmlns:p14="http://schemas.microsoft.com/office/powerpoint/2010/main" val="129935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04800" y="1447800"/>
            <a:ext cx="7086600" cy="609600"/>
          </a:xfrm>
        </p:spPr>
        <p:txBody>
          <a:bodyPr lIns="0" rIns="0" bIns="0">
            <a:normAutofit/>
          </a:bodyPr>
          <a:lstStyle/>
          <a:p>
            <a:r>
              <a:rPr lang="en-US" sz="2800" dirty="0"/>
              <a:t>Speaker’s Topic</a:t>
            </a:r>
          </a:p>
        </p:txBody>
      </p:sp>
      <p:sp>
        <p:nvSpPr>
          <p:cNvPr id="401411" name="Rectangle 3"/>
          <p:cNvSpPr>
            <a:spLocks noGrp="1" noChangeArrowheads="1"/>
          </p:cNvSpPr>
          <p:nvPr>
            <p:ph idx="4294967295"/>
          </p:nvPr>
        </p:nvSpPr>
        <p:spPr>
          <a:xfrm>
            <a:off x="1143000" y="2133600"/>
            <a:ext cx="8001000" cy="4038600"/>
          </a:xfrm>
        </p:spPr>
        <p:txBody>
          <a:bodyPr/>
          <a:lstStyle/>
          <a:p>
            <a:pPr marL="273050" indent="-273050">
              <a:lnSpc>
                <a:spcPct val="90000"/>
              </a:lnSpc>
            </a:pPr>
            <a:r>
              <a:rPr lang="en-US" sz="2800" dirty="0"/>
              <a:t>Something about yourself that you </a:t>
            </a:r>
          </a:p>
          <a:p>
            <a:pPr marL="639763" lvl="1" indent="-246063">
              <a:lnSpc>
                <a:spcPct val="90000"/>
              </a:lnSpc>
            </a:pPr>
            <a:r>
              <a:rPr lang="en-US" sz="2400" dirty="0"/>
              <a:t>want to change</a:t>
            </a:r>
          </a:p>
          <a:p>
            <a:pPr marL="639763" lvl="1" indent="-246063">
              <a:lnSpc>
                <a:spcPct val="90000"/>
              </a:lnSpc>
            </a:pPr>
            <a:r>
              <a:rPr lang="en-US" sz="2400" dirty="0"/>
              <a:t>need to change</a:t>
            </a:r>
          </a:p>
          <a:p>
            <a:pPr marL="639763" lvl="1" indent="-246063">
              <a:lnSpc>
                <a:spcPct val="90000"/>
              </a:lnSpc>
            </a:pPr>
            <a:r>
              <a:rPr lang="en-US" sz="2400" dirty="0"/>
              <a:t>should change</a:t>
            </a:r>
          </a:p>
          <a:p>
            <a:pPr marL="639763" lvl="1" indent="-246063">
              <a:lnSpc>
                <a:spcPct val="90000"/>
              </a:lnSpc>
            </a:pPr>
            <a:r>
              <a:rPr lang="en-US" sz="2400" dirty="0"/>
              <a:t>have been thinking about changing</a:t>
            </a:r>
          </a:p>
          <a:p>
            <a:pPr marL="273050" indent="-273050">
              <a:lnSpc>
                <a:spcPct val="90000"/>
              </a:lnSpc>
              <a:buFontTx/>
              <a:buNone/>
            </a:pPr>
            <a:r>
              <a:rPr lang="en-US" sz="2800" dirty="0"/>
              <a:t>     but you haven’t changed yet</a:t>
            </a:r>
          </a:p>
          <a:p>
            <a:pPr marL="273050" indent="-273050">
              <a:lnSpc>
                <a:spcPct val="90000"/>
              </a:lnSpc>
              <a:buFontTx/>
              <a:buNone/>
            </a:pPr>
            <a:endParaRPr lang="en-US" sz="2800" dirty="0"/>
          </a:p>
          <a:p>
            <a:pPr marL="273050" indent="-273050">
              <a:lnSpc>
                <a:spcPct val="90000"/>
              </a:lnSpc>
              <a:buFontTx/>
              <a:buNone/>
            </a:pPr>
            <a:r>
              <a:rPr lang="en-US" sz="2800" dirty="0"/>
              <a:t>     i.e. – something you’re ambivalent about</a:t>
            </a:r>
          </a:p>
        </p:txBody>
      </p:sp>
      <p:sp>
        <p:nvSpPr>
          <p:cNvPr id="401412" name="Rectangle 4"/>
          <p:cNvSpPr>
            <a:spLocks noChangeArrowheads="1"/>
          </p:cNvSpPr>
          <p:nvPr/>
        </p:nvSpPr>
        <p:spPr bwMode="auto">
          <a:xfrm>
            <a:off x="304800" y="228600"/>
            <a:ext cx="7772400" cy="400110"/>
          </a:xfrm>
          <a:prstGeom prst="rect">
            <a:avLst/>
          </a:prstGeom>
          <a:noFill/>
          <a:ln w="12700" cap="sq">
            <a:noFill/>
            <a:miter lim="800000"/>
            <a:headEnd type="none" w="sm" len="sm"/>
            <a:tailEnd type="none" w="sm" len="sm"/>
          </a:ln>
        </p:spPr>
        <p:txBody>
          <a:bodyPr wrap="square">
            <a:spAutoFit/>
          </a:bodyPr>
          <a:lstStyle/>
          <a:p>
            <a:r>
              <a:rPr lang="en-US" sz="2000" dirty="0">
                <a:solidFill>
                  <a:schemeClr val="tx2"/>
                </a:solidFill>
                <a:latin typeface="+mj-lt"/>
                <a:ea typeface="+mj-ea"/>
                <a:cs typeface="+mj-cs"/>
              </a:rPr>
              <a:t>A Taste of MI: Conversation with one speaker and one listener</a:t>
            </a:r>
          </a:p>
        </p:txBody>
      </p:sp>
    </p:spTree>
    <p:extLst>
      <p:ext uri="{BB962C8B-B14F-4D97-AF65-F5344CB8AC3E}">
        <p14:creationId xmlns:p14="http://schemas.microsoft.com/office/powerpoint/2010/main" val="333597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228600"/>
            <a:ext cx="6553200" cy="762000"/>
          </a:xfrm>
        </p:spPr>
        <p:txBody>
          <a:bodyPr lIns="0" rIns="0" bIns="0">
            <a:normAutofit/>
          </a:bodyPr>
          <a:lstStyle/>
          <a:p>
            <a:r>
              <a:rPr lang="en-US" dirty="0"/>
              <a:t>Listener/Leader</a:t>
            </a:r>
          </a:p>
        </p:txBody>
      </p:sp>
      <p:sp>
        <p:nvSpPr>
          <p:cNvPr id="107523" name="Rectangle 3"/>
          <p:cNvSpPr>
            <a:spLocks noGrp="1" noChangeArrowheads="1"/>
          </p:cNvSpPr>
          <p:nvPr>
            <p:ph idx="4294967295"/>
          </p:nvPr>
        </p:nvSpPr>
        <p:spPr>
          <a:xfrm>
            <a:off x="457200" y="1295400"/>
            <a:ext cx="8229600" cy="5334000"/>
          </a:xfrm>
        </p:spPr>
        <p:txBody>
          <a:bodyPr/>
          <a:lstStyle/>
          <a:p>
            <a:pPr marL="339725" indent="-339725">
              <a:lnSpc>
                <a:spcPct val="90000"/>
              </a:lnSpc>
            </a:pPr>
            <a:r>
              <a:rPr lang="en-US" sz="2200" dirty="0"/>
              <a:t>Listen carefully with a goal of understanding the dilemma</a:t>
            </a:r>
          </a:p>
          <a:p>
            <a:pPr marL="339725" indent="-339725">
              <a:lnSpc>
                <a:spcPct val="90000"/>
              </a:lnSpc>
            </a:pPr>
            <a:endParaRPr lang="en-US" sz="1200" dirty="0"/>
          </a:p>
          <a:p>
            <a:pPr marL="339725" indent="-339725">
              <a:lnSpc>
                <a:spcPct val="90000"/>
              </a:lnSpc>
            </a:pPr>
            <a:r>
              <a:rPr lang="en-US" sz="2200" i="1" u="sng" dirty="0"/>
              <a:t>Give no advice.   </a:t>
            </a:r>
          </a:p>
          <a:p>
            <a:pPr marL="339725" indent="-339725">
              <a:lnSpc>
                <a:spcPct val="90000"/>
              </a:lnSpc>
            </a:pPr>
            <a:endParaRPr lang="en-US" sz="1400" dirty="0"/>
          </a:p>
          <a:p>
            <a:pPr marL="339725" indent="-339725">
              <a:lnSpc>
                <a:spcPct val="90000"/>
              </a:lnSpc>
            </a:pPr>
            <a:r>
              <a:rPr lang="en-US" sz="2200" dirty="0"/>
              <a:t>Ask these four open questions and listen with interest:</a:t>
            </a:r>
          </a:p>
          <a:p>
            <a:pPr marL="696913" lvl="1" indent="-457200">
              <a:lnSpc>
                <a:spcPct val="90000"/>
              </a:lnSpc>
              <a:buFont typeface="+mj-lt"/>
              <a:buAutoNum type="arabicPeriod"/>
            </a:pPr>
            <a:r>
              <a:rPr lang="en-US" sz="2400" dirty="0">
                <a:solidFill>
                  <a:srgbClr val="0070C0"/>
                </a:solidFill>
              </a:rPr>
              <a:t>Why would you want to make this change?</a:t>
            </a:r>
          </a:p>
          <a:p>
            <a:pPr marL="696913" lvl="1" indent="-457200">
              <a:lnSpc>
                <a:spcPct val="90000"/>
              </a:lnSpc>
              <a:buFont typeface="+mj-lt"/>
              <a:buAutoNum type="arabicPeriod"/>
            </a:pPr>
            <a:r>
              <a:rPr lang="en-US" sz="2400" dirty="0">
                <a:solidFill>
                  <a:srgbClr val="0070C0"/>
                </a:solidFill>
              </a:rPr>
              <a:t>How might you go about it, in order to succeed?</a:t>
            </a:r>
          </a:p>
          <a:p>
            <a:pPr marL="696913" lvl="1" indent="-457200">
              <a:lnSpc>
                <a:spcPct val="90000"/>
              </a:lnSpc>
              <a:buFont typeface="+mj-lt"/>
              <a:buAutoNum type="arabicPeriod"/>
            </a:pPr>
            <a:r>
              <a:rPr lang="en-US" sz="2400" dirty="0">
                <a:solidFill>
                  <a:srgbClr val="0070C0"/>
                </a:solidFill>
              </a:rPr>
              <a:t>What are the three best reasons to do it?</a:t>
            </a:r>
          </a:p>
          <a:p>
            <a:pPr marL="696913" lvl="1" indent="-457200">
              <a:lnSpc>
                <a:spcPct val="90000"/>
              </a:lnSpc>
              <a:buFont typeface="+mj-lt"/>
              <a:buAutoNum type="arabicPeriod"/>
            </a:pPr>
            <a:r>
              <a:rPr lang="en-US" sz="2400" dirty="0">
                <a:solidFill>
                  <a:srgbClr val="0070C0"/>
                </a:solidFill>
              </a:rPr>
              <a:t>On a scale from 0 to 10, how important would you say it is for you to make this change?</a:t>
            </a:r>
          </a:p>
          <a:p>
            <a:pPr marL="1325563" lvl="3" indent="-246063">
              <a:lnSpc>
                <a:spcPct val="90000"/>
              </a:lnSpc>
            </a:pPr>
            <a:r>
              <a:rPr lang="en-US" sz="1800" dirty="0">
                <a:solidFill>
                  <a:srgbClr val="0070C0"/>
                </a:solidFill>
              </a:rPr>
              <a:t>Follow-up: And why are you at __ and not zero?</a:t>
            </a:r>
          </a:p>
          <a:p>
            <a:pPr marL="339725" indent="-339725">
              <a:lnSpc>
                <a:spcPct val="90000"/>
              </a:lnSpc>
            </a:pPr>
            <a:endParaRPr lang="en-US" sz="1400" dirty="0"/>
          </a:p>
          <a:p>
            <a:pPr marL="339725" indent="-339725">
              <a:lnSpc>
                <a:spcPct val="90000"/>
              </a:lnSpc>
            </a:pPr>
            <a:r>
              <a:rPr lang="en-US" sz="2200" dirty="0"/>
              <a:t>Give a short summary/reflection of the speaker’s motivations for change</a:t>
            </a:r>
          </a:p>
          <a:p>
            <a:pPr marL="339725" indent="-339725">
              <a:lnSpc>
                <a:spcPct val="90000"/>
              </a:lnSpc>
            </a:pPr>
            <a:endParaRPr lang="en-US" sz="1200" dirty="0"/>
          </a:p>
          <a:p>
            <a:pPr marL="339725" indent="-339725">
              <a:lnSpc>
                <a:spcPct val="90000"/>
              </a:lnSpc>
            </a:pPr>
            <a:r>
              <a:rPr lang="en-US" sz="2200" dirty="0"/>
              <a:t>Then ask:  “So what do you think you’ll do?”  and just listen</a:t>
            </a:r>
          </a:p>
        </p:txBody>
      </p:sp>
    </p:spTree>
    <p:extLst>
      <p:ext uri="{BB962C8B-B14F-4D97-AF65-F5344CB8AC3E}">
        <p14:creationId xmlns:p14="http://schemas.microsoft.com/office/powerpoint/2010/main" val="3825723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6E02-ADDC-334F-9F17-02EAF25F377D}"/>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51733757-5624-C146-A31C-CA3DEBD128B0}"/>
              </a:ext>
            </a:extLst>
          </p:cNvPr>
          <p:cNvSpPr>
            <a:spLocks noGrp="1"/>
          </p:cNvSpPr>
          <p:nvPr>
            <p:ph idx="1"/>
          </p:nvPr>
        </p:nvSpPr>
        <p:spPr/>
        <p:txBody>
          <a:bodyPr/>
          <a:lstStyle/>
          <a:p>
            <a:r>
              <a:rPr lang="en-US" dirty="0"/>
              <a:t>Discuss insights</a:t>
            </a:r>
          </a:p>
        </p:txBody>
      </p:sp>
    </p:spTree>
    <p:extLst>
      <p:ext uri="{BB962C8B-B14F-4D97-AF65-F5344CB8AC3E}">
        <p14:creationId xmlns:p14="http://schemas.microsoft.com/office/powerpoint/2010/main" val="2268006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Four questions we would like you to ponder:</a:t>
            </a:r>
          </a:p>
        </p:txBody>
      </p:sp>
      <p:sp>
        <p:nvSpPr>
          <p:cNvPr id="4" name="TextBox 3"/>
          <p:cNvSpPr txBox="1"/>
          <p:nvPr/>
        </p:nvSpPr>
        <p:spPr>
          <a:xfrm>
            <a:off x="457200" y="1066800"/>
            <a:ext cx="7848600" cy="5109091"/>
          </a:xfrm>
          <a:prstGeom prst="rect">
            <a:avLst/>
          </a:prstGeom>
          <a:solidFill>
            <a:srgbClr val="0070C0">
              <a:alpha val="13000"/>
            </a:srgbClr>
          </a:solidFill>
        </p:spPr>
        <p:txBody>
          <a:bodyPr wrap="square" rtlCol="0">
            <a:spAutoFit/>
          </a:bodyPr>
          <a:lstStyle/>
          <a:p>
            <a:pPr marL="285750" indent="-285750">
              <a:buFont typeface="Arial" panose="020B0604020202020204" pitchFamily="34" charset="0"/>
              <a:buChar char="•"/>
            </a:pPr>
            <a:r>
              <a:rPr lang="en-US" sz="2800" b="1" dirty="0"/>
              <a:t>When I enter a coaching conversation do I assume they want to be coached?</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When I speak am I trying to be interested or interesting?</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When I ask a question is it for my understanding or to deepen theirs?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Is my objective compliance or behavioral change?</a:t>
            </a:r>
          </a:p>
          <a:p>
            <a:endParaRPr lang="en-US" sz="2000" dirty="0"/>
          </a:p>
        </p:txBody>
      </p:sp>
    </p:spTree>
    <p:extLst>
      <p:ext uri="{BB962C8B-B14F-4D97-AF65-F5344CB8AC3E}">
        <p14:creationId xmlns:p14="http://schemas.microsoft.com/office/powerpoint/2010/main" val="558301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a:bodyPr>
          <a:lstStyle/>
          <a:p>
            <a:r>
              <a:rPr lang="en-US" dirty="0"/>
              <a:t>Experiments are yielding positive results</a:t>
            </a:r>
          </a:p>
        </p:txBody>
      </p:sp>
      <p:sp>
        <p:nvSpPr>
          <p:cNvPr id="3" name="Content Placeholder 2"/>
          <p:cNvSpPr>
            <a:spLocks noGrp="1"/>
          </p:cNvSpPr>
          <p:nvPr>
            <p:ph sz="half" idx="1"/>
          </p:nvPr>
        </p:nvSpPr>
        <p:spPr/>
        <p:txBody>
          <a:bodyPr/>
          <a:lstStyle/>
          <a:p>
            <a:pPr marL="0" indent="0">
              <a:buNone/>
            </a:pPr>
            <a:r>
              <a:rPr lang="en-US" sz="2000" dirty="0"/>
              <a:t>Where coach projects their needs on the coachee</a:t>
            </a:r>
          </a:p>
          <a:p>
            <a:r>
              <a:rPr lang="en-US" dirty="0"/>
              <a:t>Change adoption appears fast but is actually compliance</a:t>
            </a:r>
          </a:p>
          <a:p>
            <a:r>
              <a:rPr lang="en-US" dirty="0"/>
              <a:t>Leaders spending more time on oversight</a:t>
            </a:r>
          </a:p>
          <a:p>
            <a:r>
              <a:rPr lang="en-US" dirty="0"/>
              <a:t>Engagement scores drop </a:t>
            </a:r>
          </a:p>
          <a:p>
            <a:r>
              <a:rPr lang="en-US" dirty="0"/>
              <a:t>Turnover increases</a:t>
            </a:r>
          </a:p>
          <a:p>
            <a:r>
              <a:rPr lang="en-US" dirty="0"/>
              <a:t>Training cost rise</a:t>
            </a:r>
          </a:p>
          <a:p>
            <a:endParaRPr lang="en-US" dirty="0"/>
          </a:p>
        </p:txBody>
      </p:sp>
      <p:sp>
        <p:nvSpPr>
          <p:cNvPr id="4" name="Content Placeholder 3"/>
          <p:cNvSpPr>
            <a:spLocks noGrp="1"/>
          </p:cNvSpPr>
          <p:nvPr>
            <p:ph sz="half" idx="2"/>
          </p:nvPr>
        </p:nvSpPr>
        <p:spPr/>
        <p:txBody>
          <a:bodyPr/>
          <a:lstStyle/>
          <a:p>
            <a:r>
              <a:rPr lang="en-US" sz="2000" dirty="0"/>
              <a:t>Where coach meets the coachee where they are:</a:t>
            </a:r>
          </a:p>
          <a:p>
            <a:r>
              <a:rPr lang="en-US" dirty="0"/>
              <a:t>Change adoption appears slower but is real adoption</a:t>
            </a:r>
          </a:p>
          <a:p>
            <a:r>
              <a:rPr lang="en-US" dirty="0"/>
              <a:t>Leaders spend less time and cost on oversight and more performing leadership</a:t>
            </a:r>
          </a:p>
          <a:p>
            <a:r>
              <a:rPr lang="en-US" dirty="0"/>
              <a:t>Engagement scores rise Turnover decreases </a:t>
            </a:r>
          </a:p>
          <a:p>
            <a:r>
              <a:rPr lang="en-US" dirty="0"/>
              <a:t>Training cost decrease</a:t>
            </a:r>
          </a:p>
        </p:txBody>
      </p:sp>
      <p:graphicFrame>
        <p:nvGraphicFramePr>
          <p:cNvPr id="7" name="Chart 6">
            <a:extLst>
              <a:ext uri="{FF2B5EF4-FFF2-40B4-BE49-F238E27FC236}">
                <a16:creationId xmlns:a16="http://schemas.microsoft.com/office/drawing/2014/main" id="{ABE3ABF3-C4A6-4EF8-9A87-F6D662E8BE0A}"/>
              </a:ext>
            </a:extLst>
          </p:cNvPr>
          <p:cNvGraphicFramePr>
            <a:graphicFrameLocks/>
          </p:cNvGraphicFramePr>
          <p:nvPr>
            <p:extLst>
              <p:ext uri="{D42A27DB-BD31-4B8C-83A1-F6EECF244321}">
                <p14:modId xmlns:p14="http://schemas.microsoft.com/office/powerpoint/2010/main" val="4023358620"/>
              </p:ext>
            </p:extLst>
          </p:nvPr>
        </p:nvGraphicFramePr>
        <p:xfrm>
          <a:off x="5029200" y="4330700"/>
          <a:ext cx="2887133" cy="1993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E1653E7-DE09-4E92-8880-1839B234FEE3}"/>
              </a:ext>
            </a:extLst>
          </p:cNvPr>
          <p:cNvGraphicFramePr>
            <a:graphicFrameLocks/>
          </p:cNvGraphicFramePr>
          <p:nvPr>
            <p:extLst>
              <p:ext uri="{D42A27DB-BD31-4B8C-83A1-F6EECF244321}">
                <p14:modId xmlns:p14="http://schemas.microsoft.com/office/powerpoint/2010/main" val="1127533276"/>
              </p:ext>
            </p:extLst>
          </p:nvPr>
        </p:nvGraphicFramePr>
        <p:xfrm>
          <a:off x="516468" y="4326467"/>
          <a:ext cx="2887133" cy="1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813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a:t>What Questions Do You Have?</a:t>
            </a:r>
          </a:p>
        </p:txBody>
      </p:sp>
    </p:spTree>
    <p:extLst>
      <p:ext uri="{BB962C8B-B14F-4D97-AF65-F5344CB8AC3E}">
        <p14:creationId xmlns:p14="http://schemas.microsoft.com/office/powerpoint/2010/main" val="2346773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gray">
          <a:xfrm>
            <a:off x="274320" y="1676400"/>
            <a:ext cx="173736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Pre-contemplation</a:t>
            </a:r>
          </a:p>
        </p:txBody>
      </p:sp>
      <p:sp>
        <p:nvSpPr>
          <p:cNvPr id="41987" name="Rectangle 4"/>
          <p:cNvSpPr>
            <a:spLocks noChangeArrowheads="1"/>
          </p:cNvSpPr>
          <p:nvPr/>
        </p:nvSpPr>
        <p:spPr bwMode="auto">
          <a:xfrm>
            <a:off x="3855720" y="1676400"/>
            <a:ext cx="155448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Preparation</a:t>
            </a:r>
            <a:r>
              <a:rPr lang="en-US" sz="1800" dirty="0"/>
              <a:t> </a:t>
            </a:r>
            <a:endParaRPr lang="en-US" sz="1800" dirty="0">
              <a:solidFill>
                <a:schemeClr val="bg1"/>
              </a:solidFill>
            </a:endParaRPr>
          </a:p>
        </p:txBody>
      </p:sp>
      <p:sp>
        <p:nvSpPr>
          <p:cNvPr id="41990" name="Rectangle 6"/>
          <p:cNvSpPr>
            <a:spLocks noChangeArrowheads="1"/>
          </p:cNvSpPr>
          <p:nvPr/>
        </p:nvSpPr>
        <p:spPr bwMode="auto">
          <a:xfrm>
            <a:off x="5532120" y="1669774"/>
            <a:ext cx="1554480" cy="844826"/>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Action</a:t>
            </a:r>
          </a:p>
        </p:txBody>
      </p:sp>
      <p:sp>
        <p:nvSpPr>
          <p:cNvPr id="41988" name="Rectangle 5"/>
          <p:cNvSpPr>
            <a:spLocks noGrp="1" noChangeArrowheads="1"/>
          </p:cNvSpPr>
          <p:nvPr>
            <p:ph type="title"/>
          </p:nvPr>
        </p:nvSpPr>
        <p:spPr/>
        <p:txBody>
          <a:bodyPr/>
          <a:lstStyle/>
          <a:p>
            <a:r>
              <a:rPr lang="en-US" b="0" dirty="0"/>
              <a:t> </a:t>
            </a:r>
            <a:r>
              <a:rPr lang="en-US" dirty="0"/>
              <a:t>Where are you in your readiness to Change?</a:t>
            </a:r>
          </a:p>
        </p:txBody>
      </p:sp>
      <p:sp>
        <p:nvSpPr>
          <p:cNvPr id="2" name="Content Placeholder 1"/>
          <p:cNvSpPr>
            <a:spLocks noGrp="1"/>
          </p:cNvSpPr>
          <p:nvPr>
            <p:ph idx="4294967295"/>
          </p:nvPr>
        </p:nvSpPr>
        <p:spPr>
          <a:xfrm>
            <a:off x="152399" y="2667000"/>
            <a:ext cx="1853381" cy="3581400"/>
          </a:xfrm>
        </p:spPr>
        <p:txBody>
          <a:bodyPr/>
          <a:lstStyle/>
          <a:p>
            <a:pPr marL="0" indent="0">
              <a:buNone/>
            </a:pPr>
            <a:r>
              <a:rPr lang="en-US" dirty="0"/>
              <a:t>People in Pre-contemplation stage have no intention of changing their behavior for the foreseeable future</a:t>
            </a:r>
            <a:endParaRPr lang="en-US" dirty="0">
              <a:latin typeface="Arial" pitchFamily="34" charset="0"/>
              <a:cs typeface="Arial" pitchFamily="34" charset="0"/>
            </a:endParaRPr>
          </a:p>
        </p:txBody>
      </p:sp>
      <p:sp>
        <p:nvSpPr>
          <p:cNvPr id="11" name="Rectangle 6"/>
          <p:cNvSpPr>
            <a:spLocks noChangeArrowheads="1"/>
          </p:cNvSpPr>
          <p:nvPr/>
        </p:nvSpPr>
        <p:spPr bwMode="auto">
          <a:xfrm>
            <a:off x="7284720" y="1676400"/>
            <a:ext cx="155448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Maintenance</a:t>
            </a:r>
          </a:p>
        </p:txBody>
      </p:sp>
      <p:sp>
        <p:nvSpPr>
          <p:cNvPr id="12" name="Content Placeholder 1"/>
          <p:cNvSpPr>
            <a:spLocks noGrp="1"/>
          </p:cNvSpPr>
          <p:nvPr>
            <p:ph idx="4294967295"/>
          </p:nvPr>
        </p:nvSpPr>
        <p:spPr>
          <a:xfrm>
            <a:off x="2072640" y="2667000"/>
            <a:ext cx="1783080" cy="3048000"/>
          </a:xfrm>
        </p:spPr>
        <p:txBody>
          <a:bodyPr/>
          <a:lstStyle/>
          <a:p>
            <a:pPr marL="0" indent="0">
              <a:buNone/>
            </a:pPr>
            <a:r>
              <a:rPr lang="en-US" dirty="0"/>
              <a:t>The person is aware a need to change exists and seriously considers, action, but has not yet made a commitment to an action </a:t>
            </a:r>
            <a:endParaRPr lang="en-US" dirty="0">
              <a:latin typeface="Arial" pitchFamily="34" charset="0"/>
              <a:cs typeface="Arial" pitchFamily="34" charset="0"/>
            </a:endParaRPr>
          </a:p>
        </p:txBody>
      </p:sp>
      <p:sp>
        <p:nvSpPr>
          <p:cNvPr id="13" name="Content Placeholder 1"/>
          <p:cNvSpPr>
            <a:spLocks noGrp="1"/>
          </p:cNvSpPr>
          <p:nvPr>
            <p:ph idx="4294967295"/>
          </p:nvPr>
        </p:nvSpPr>
        <p:spPr>
          <a:xfrm>
            <a:off x="3779520" y="2667000"/>
            <a:ext cx="1706880" cy="3505200"/>
          </a:xfrm>
        </p:spPr>
        <p:txBody>
          <a:bodyPr/>
          <a:lstStyle/>
          <a:p>
            <a:pPr marL="0" indent="0">
              <a:buNone/>
            </a:pPr>
            <a:r>
              <a:rPr lang="en-US" dirty="0"/>
              <a:t>The person is intent upon taking action soon and often talks about steps in that direction</a:t>
            </a:r>
            <a:endParaRPr lang="en-US" dirty="0">
              <a:latin typeface="Arial" pitchFamily="34" charset="0"/>
              <a:cs typeface="Arial" pitchFamily="34" charset="0"/>
            </a:endParaRPr>
          </a:p>
        </p:txBody>
      </p:sp>
      <p:sp>
        <p:nvSpPr>
          <p:cNvPr id="14" name="Content Placeholder 1"/>
          <p:cNvSpPr>
            <a:spLocks noGrp="1"/>
          </p:cNvSpPr>
          <p:nvPr>
            <p:ph idx="4294967295"/>
          </p:nvPr>
        </p:nvSpPr>
        <p:spPr>
          <a:xfrm>
            <a:off x="5532120" y="2667000"/>
            <a:ext cx="1714500" cy="3048000"/>
          </a:xfrm>
        </p:spPr>
        <p:txBody>
          <a:bodyPr/>
          <a:lstStyle/>
          <a:p>
            <a:pPr marL="0" indent="0">
              <a:buNone/>
            </a:pPr>
            <a:r>
              <a:rPr lang="en-US" dirty="0"/>
              <a:t>The person actively modifies their behavior, experiences and environment in order to overcome the problem</a:t>
            </a:r>
            <a:endParaRPr lang="en-US" dirty="0">
              <a:latin typeface="Arial" pitchFamily="34" charset="0"/>
              <a:cs typeface="Arial" pitchFamily="34" charset="0"/>
            </a:endParaRPr>
          </a:p>
        </p:txBody>
      </p:sp>
      <p:sp>
        <p:nvSpPr>
          <p:cNvPr id="15" name="Content Placeholder 1"/>
          <p:cNvSpPr>
            <a:spLocks noGrp="1"/>
          </p:cNvSpPr>
          <p:nvPr>
            <p:ph idx="4294967295"/>
          </p:nvPr>
        </p:nvSpPr>
        <p:spPr>
          <a:xfrm>
            <a:off x="7239000" y="2667000"/>
            <a:ext cx="1630680" cy="3048000"/>
          </a:xfrm>
        </p:spPr>
        <p:txBody>
          <a:bodyPr/>
          <a:lstStyle/>
          <a:p>
            <a:pPr marL="0" indent="0">
              <a:buNone/>
            </a:pPr>
            <a:r>
              <a:rPr lang="en-US" dirty="0"/>
              <a:t>The person has made a sustained change wherein a new pattern of behavior has replaced the old. Behavior is firmly established</a:t>
            </a:r>
          </a:p>
        </p:txBody>
      </p:sp>
      <p:sp>
        <p:nvSpPr>
          <p:cNvPr id="17" name="Rectangle 2"/>
          <p:cNvSpPr>
            <a:spLocks noChangeArrowheads="1"/>
          </p:cNvSpPr>
          <p:nvPr/>
        </p:nvSpPr>
        <p:spPr bwMode="gray">
          <a:xfrm>
            <a:off x="38633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Supportive</a:t>
            </a:r>
          </a:p>
        </p:txBody>
      </p:sp>
      <p:sp>
        <p:nvSpPr>
          <p:cNvPr id="18" name="Rectangle 2"/>
          <p:cNvSpPr>
            <a:spLocks noChangeArrowheads="1"/>
          </p:cNvSpPr>
          <p:nvPr/>
        </p:nvSpPr>
        <p:spPr bwMode="gray">
          <a:xfrm>
            <a:off x="55397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Engaged</a:t>
            </a:r>
          </a:p>
        </p:txBody>
      </p:sp>
      <p:sp>
        <p:nvSpPr>
          <p:cNvPr id="19" name="Rectangle 2"/>
          <p:cNvSpPr>
            <a:spLocks noChangeArrowheads="1"/>
          </p:cNvSpPr>
          <p:nvPr/>
        </p:nvSpPr>
        <p:spPr bwMode="gray">
          <a:xfrm>
            <a:off x="7292340" y="762000"/>
            <a:ext cx="153924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Adopter</a:t>
            </a:r>
          </a:p>
        </p:txBody>
      </p:sp>
      <p:sp>
        <p:nvSpPr>
          <p:cNvPr id="26" name="Up-Down Arrow 25"/>
          <p:cNvSpPr/>
          <p:nvPr/>
        </p:nvSpPr>
        <p:spPr bwMode="gray">
          <a:xfrm>
            <a:off x="452628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7" name="Up-Down Arrow 26"/>
          <p:cNvSpPr/>
          <p:nvPr/>
        </p:nvSpPr>
        <p:spPr bwMode="gray">
          <a:xfrm>
            <a:off x="620268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8" name="Up-Down Arrow 27"/>
          <p:cNvSpPr/>
          <p:nvPr/>
        </p:nvSpPr>
        <p:spPr bwMode="gray">
          <a:xfrm>
            <a:off x="7955280" y="1524000"/>
            <a:ext cx="213360" cy="32385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23" name="Rectangle 3"/>
          <p:cNvSpPr>
            <a:spLocks noChangeArrowheads="1"/>
          </p:cNvSpPr>
          <p:nvPr/>
        </p:nvSpPr>
        <p:spPr bwMode="auto">
          <a:xfrm>
            <a:off x="2133600" y="1676400"/>
            <a:ext cx="1600200" cy="838200"/>
          </a:xfrm>
          <a:prstGeom prst="rect">
            <a:avLst/>
          </a:prstGeom>
          <a:solidFill>
            <a:srgbClr val="003A6F"/>
          </a:solidFill>
          <a:ln w="9525" algn="ctr">
            <a:solidFill>
              <a:schemeClr val="tx1"/>
            </a:solidFill>
            <a:miter lim="800000"/>
            <a:headEnd/>
            <a:tailEnd/>
          </a:ln>
        </p:spPr>
        <p:txBody>
          <a:bodyPr lIns="45720" rIns="45720" anchor="ctr"/>
          <a:lstStyle/>
          <a:p>
            <a:pPr algn="ctr"/>
            <a:r>
              <a:rPr lang="en-US" dirty="0">
                <a:solidFill>
                  <a:schemeClr val="bg1"/>
                </a:solidFill>
              </a:rPr>
              <a:t>Contemplation</a:t>
            </a:r>
          </a:p>
        </p:txBody>
      </p:sp>
      <p:sp>
        <p:nvSpPr>
          <p:cNvPr id="29" name="Rectangle 2"/>
          <p:cNvSpPr>
            <a:spLocks noChangeArrowheads="1"/>
          </p:cNvSpPr>
          <p:nvPr/>
        </p:nvSpPr>
        <p:spPr bwMode="gray">
          <a:xfrm>
            <a:off x="2133600" y="762000"/>
            <a:ext cx="160020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dirty="0">
                <a:solidFill>
                  <a:schemeClr val="bg1"/>
                </a:solidFill>
              </a:rPr>
              <a:t>Not on board /</a:t>
            </a:r>
          </a:p>
          <a:p>
            <a:pPr algn="ctr"/>
            <a:r>
              <a:rPr lang="en-US" dirty="0">
                <a:solidFill>
                  <a:schemeClr val="bg1"/>
                </a:solidFill>
              </a:rPr>
              <a:t>Ambivalent</a:t>
            </a:r>
          </a:p>
        </p:txBody>
      </p:sp>
      <p:sp>
        <p:nvSpPr>
          <p:cNvPr id="30" name="Up-Down Arrow 29"/>
          <p:cNvSpPr/>
          <p:nvPr/>
        </p:nvSpPr>
        <p:spPr bwMode="gray">
          <a:xfrm>
            <a:off x="2948940" y="1524000"/>
            <a:ext cx="200914"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
        <p:nvSpPr>
          <p:cNvPr id="31" name="Rectangle 2"/>
          <p:cNvSpPr>
            <a:spLocks noChangeArrowheads="1"/>
          </p:cNvSpPr>
          <p:nvPr/>
        </p:nvSpPr>
        <p:spPr bwMode="gray">
          <a:xfrm>
            <a:off x="259080" y="762000"/>
            <a:ext cx="1722120" cy="762000"/>
          </a:xfrm>
          <a:prstGeom prst="rect">
            <a:avLst/>
          </a:prstGeom>
          <a:solidFill>
            <a:srgbClr val="003A6F"/>
          </a:solidFill>
          <a:ln w="9525" algn="ctr">
            <a:solidFill>
              <a:schemeClr val="tx1"/>
            </a:solidFill>
            <a:miter lim="800000"/>
            <a:headEnd/>
            <a:tailEnd/>
          </a:ln>
        </p:spPr>
        <p:txBody>
          <a:bodyPr lIns="45720" rIns="45720" anchor="ctr"/>
          <a:lstStyle/>
          <a:p>
            <a:pPr algn="ctr"/>
            <a:r>
              <a:rPr lang="en-US" sz="1800" dirty="0">
                <a:solidFill>
                  <a:schemeClr val="bg1"/>
                </a:solidFill>
              </a:rPr>
              <a:t>Do Not Get It /</a:t>
            </a:r>
          </a:p>
          <a:p>
            <a:pPr algn="ctr"/>
            <a:r>
              <a:rPr lang="en-US" sz="1800" dirty="0">
                <a:solidFill>
                  <a:schemeClr val="bg1"/>
                </a:solidFill>
              </a:rPr>
              <a:t>Apathetic </a:t>
            </a:r>
          </a:p>
        </p:txBody>
      </p:sp>
      <p:sp>
        <p:nvSpPr>
          <p:cNvPr id="32" name="Up-Down Arrow 31"/>
          <p:cNvSpPr/>
          <p:nvPr/>
        </p:nvSpPr>
        <p:spPr bwMode="gray">
          <a:xfrm>
            <a:off x="960120" y="1524000"/>
            <a:ext cx="213360" cy="304800"/>
          </a:xfrm>
          <a:prstGeom prst="upDownArrow">
            <a:avLst/>
          </a:prstGeom>
          <a:solidFill>
            <a:srgbClr val="00B0F0"/>
          </a:solidFill>
          <a:ln w="6350" algn="ctr">
            <a:solidFill>
              <a:schemeClr val="tx1"/>
            </a:solidFill>
            <a:miter lim="800000"/>
            <a:headEnd/>
            <a:tailEnd/>
          </a:ln>
        </p:spPr>
        <p:txBody>
          <a:bodyPr lIns="45720" rIns="45720" rtlCol="0" anchor="ctr"/>
          <a:lstStyle/>
          <a:p>
            <a:pPr algn="ctr"/>
            <a:endParaRPr lang="en-US" sz="1800" dirty="0"/>
          </a:p>
        </p:txBody>
      </p:sp>
    </p:spTree>
    <p:extLst>
      <p:ext uri="{BB962C8B-B14F-4D97-AF65-F5344CB8AC3E}">
        <p14:creationId xmlns:p14="http://schemas.microsoft.com/office/powerpoint/2010/main" val="413784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must consider the differences between real change vs the illusion  of change</a:t>
            </a:r>
          </a:p>
        </p:txBody>
      </p:sp>
      <p:sp>
        <p:nvSpPr>
          <p:cNvPr id="3" name="Content Placeholder 2"/>
          <p:cNvSpPr>
            <a:spLocks noGrp="1"/>
          </p:cNvSpPr>
          <p:nvPr>
            <p:ph sz="half" idx="1"/>
          </p:nvPr>
        </p:nvSpPr>
        <p:spPr>
          <a:xfrm>
            <a:off x="304800" y="1058863"/>
            <a:ext cx="4191000" cy="4333875"/>
          </a:xfrm>
        </p:spPr>
        <p:txBody>
          <a:bodyPr/>
          <a:lstStyle/>
          <a:p>
            <a:pPr marL="0" indent="0">
              <a:buNone/>
            </a:pPr>
            <a:r>
              <a:rPr lang="en-US" sz="2400" dirty="0"/>
              <a:t>Behavioral Change</a:t>
            </a:r>
          </a:p>
          <a:p>
            <a:r>
              <a:rPr lang="en-US" sz="2000" dirty="0"/>
              <a:t>Maintains new behavior under stress</a:t>
            </a:r>
          </a:p>
          <a:p>
            <a:r>
              <a:rPr lang="en-US" sz="2000" dirty="0"/>
              <a:t>Words, Actions and Body Language congruent</a:t>
            </a:r>
          </a:p>
          <a:p>
            <a:r>
              <a:rPr lang="en-US" sz="2000" dirty="0"/>
              <a:t>Maintains new behavior when external stimuli are removed</a:t>
            </a:r>
          </a:p>
          <a:p>
            <a:endParaRPr lang="en-US" sz="1400" dirty="0"/>
          </a:p>
          <a:p>
            <a:r>
              <a:rPr lang="en-US" sz="2000" dirty="0"/>
              <a:t>Beliefs changed</a:t>
            </a:r>
          </a:p>
          <a:p>
            <a:r>
              <a:rPr lang="en-US" sz="2000" dirty="0"/>
              <a:t>Assumptions changed</a:t>
            </a:r>
          </a:p>
          <a:p>
            <a:r>
              <a:rPr lang="en-US" sz="2000" dirty="0"/>
              <a:t>Intrinsic reward replacement</a:t>
            </a:r>
          </a:p>
        </p:txBody>
      </p:sp>
      <p:sp>
        <p:nvSpPr>
          <p:cNvPr id="4" name="Content Placeholder 3"/>
          <p:cNvSpPr>
            <a:spLocks noGrp="1"/>
          </p:cNvSpPr>
          <p:nvPr>
            <p:ph sz="half" idx="2"/>
          </p:nvPr>
        </p:nvSpPr>
        <p:spPr>
          <a:xfrm>
            <a:off x="4648200" y="1058863"/>
            <a:ext cx="4191000" cy="4333875"/>
          </a:xfrm>
        </p:spPr>
        <p:txBody>
          <a:bodyPr/>
          <a:lstStyle/>
          <a:p>
            <a:pPr marL="0" indent="0">
              <a:buNone/>
            </a:pPr>
            <a:r>
              <a:rPr lang="en-US" sz="2400" dirty="0"/>
              <a:t>Compliance</a:t>
            </a:r>
          </a:p>
          <a:p>
            <a:r>
              <a:rPr lang="en-US" sz="2000" dirty="0"/>
              <a:t>Behavior dependent upon setting</a:t>
            </a:r>
          </a:p>
          <a:p>
            <a:r>
              <a:rPr lang="en-US" sz="2000" dirty="0"/>
              <a:t>Words, Action &amp; Body Language inconsistent</a:t>
            </a:r>
          </a:p>
          <a:p>
            <a:r>
              <a:rPr lang="en-US" sz="2000" dirty="0"/>
              <a:t>Maintains new behavior as long as external stimuli are maintained</a:t>
            </a:r>
          </a:p>
          <a:p>
            <a:endParaRPr lang="en-US" sz="2000" dirty="0"/>
          </a:p>
        </p:txBody>
      </p:sp>
      <p:sp>
        <p:nvSpPr>
          <p:cNvPr id="5" name="Rectangle 4"/>
          <p:cNvSpPr>
            <a:spLocks noChangeArrowheads="1"/>
          </p:cNvSpPr>
          <p:nvPr/>
        </p:nvSpPr>
        <p:spPr bwMode="auto">
          <a:xfrm>
            <a:off x="457200" y="5392738"/>
            <a:ext cx="8229600" cy="685800"/>
          </a:xfrm>
          <a:prstGeom prst="rect">
            <a:avLst/>
          </a:prstGeom>
          <a:solidFill>
            <a:srgbClr val="003A6F"/>
          </a:solidFill>
          <a:ln w="9525" algn="ctr">
            <a:solidFill>
              <a:schemeClr val="tx1"/>
            </a:solidFill>
            <a:miter lim="800000"/>
            <a:headEnd/>
            <a:tailEnd/>
          </a:ln>
        </p:spPr>
        <p:txBody>
          <a:bodyPr anchor="ctr"/>
          <a:lstStyle/>
          <a:p>
            <a:pPr algn="ctr"/>
            <a:r>
              <a:rPr lang="en-US" sz="1850" dirty="0">
                <a:solidFill>
                  <a:schemeClr val="bg1"/>
                </a:solidFill>
              </a:rPr>
              <a:t>Behavioral change = upfront investment   /   Compliance = ongoing cost</a:t>
            </a:r>
          </a:p>
        </p:txBody>
      </p:sp>
    </p:spTree>
    <p:extLst>
      <p:ext uri="{BB962C8B-B14F-4D97-AF65-F5344CB8AC3E}">
        <p14:creationId xmlns:p14="http://schemas.microsoft.com/office/powerpoint/2010/main" val="5234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0C29-349E-524D-A5F2-EA887CC71660}"/>
              </a:ext>
            </a:extLst>
          </p:cNvPr>
          <p:cNvSpPr>
            <a:spLocks noGrp="1"/>
          </p:cNvSpPr>
          <p:nvPr>
            <p:ph type="title"/>
          </p:nvPr>
        </p:nvSpPr>
        <p:spPr/>
        <p:txBody>
          <a:bodyPr/>
          <a:lstStyle/>
          <a:p>
            <a:r>
              <a:rPr lang="en-US" dirty="0"/>
              <a:t>Create Hands, Heart, and Mind Model on Flip Chart</a:t>
            </a:r>
          </a:p>
        </p:txBody>
      </p:sp>
    </p:spTree>
    <p:extLst>
      <p:ext uri="{BB962C8B-B14F-4D97-AF65-F5344CB8AC3E}">
        <p14:creationId xmlns:p14="http://schemas.microsoft.com/office/powerpoint/2010/main" val="802696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solidFill>
                  <a:schemeClr val="bg1">
                    <a:lumMod val="65000"/>
                  </a:schemeClr>
                </a:solidFill>
              </a:rPr>
              <a:t>Wisdoms about Change</a:t>
            </a:r>
          </a:p>
          <a:p>
            <a:r>
              <a:rPr lang="en-US" sz="2800" dirty="0">
                <a:solidFill>
                  <a:schemeClr val="bg1">
                    <a:lumMod val="65000"/>
                  </a:schemeClr>
                </a:solidFill>
              </a:rPr>
              <a:t>Facilitating Change</a:t>
            </a:r>
          </a:p>
          <a:p>
            <a:r>
              <a:rPr lang="en-US" sz="2800" dirty="0">
                <a:solidFill>
                  <a:schemeClr val="bg1">
                    <a:lumMod val="65000"/>
                  </a:schemeClr>
                </a:solidFill>
              </a:rPr>
              <a:t>Combining Leadership Maturity and Stages of Change</a:t>
            </a:r>
          </a:p>
          <a:p>
            <a:r>
              <a:rPr lang="en-US" sz="2800" dirty="0">
                <a:solidFill>
                  <a:schemeClr val="bg1">
                    <a:lumMod val="65000"/>
                  </a:schemeClr>
                </a:solidFill>
              </a:rPr>
              <a:t>The ”Righting Reflex”</a:t>
            </a:r>
          </a:p>
          <a:p>
            <a:r>
              <a:rPr lang="en-US" sz="2800" dirty="0"/>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172794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t>
            </a:r>
            <a:r>
              <a:rPr lang="en-US" dirty="0"/>
              <a:t>To assist people who are willing to embrace a different model we created an app: </a:t>
            </a:r>
            <a:r>
              <a:rPr lang="en-US" i="1" dirty="0"/>
              <a:t>iPhone, iPad &amp; Android title:</a:t>
            </a:r>
            <a:endParaRPr lang="en-US" dirty="0"/>
          </a:p>
        </p:txBody>
      </p:sp>
      <p:sp>
        <p:nvSpPr>
          <p:cNvPr id="3" name="TextBox 2"/>
          <p:cNvSpPr txBox="1"/>
          <p:nvPr/>
        </p:nvSpPr>
        <p:spPr>
          <a:xfrm>
            <a:off x="573088" y="1066800"/>
            <a:ext cx="5331323"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MI – Coach’s Helper to facilitate behavior change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36520" y="2582769"/>
            <a:ext cx="1442402" cy="1419860"/>
          </a:xfrm>
          <a:prstGeom prst="rect">
            <a:avLst/>
          </a:prstGeom>
        </p:spPr>
      </p:pic>
      <p:sp>
        <p:nvSpPr>
          <p:cNvPr id="5" name="Rectangle 4"/>
          <p:cNvSpPr>
            <a:spLocks noChangeArrowheads="1"/>
          </p:cNvSpPr>
          <p:nvPr/>
        </p:nvSpPr>
        <p:spPr bwMode="auto">
          <a:xfrm>
            <a:off x="573088" y="5392738"/>
            <a:ext cx="7997825" cy="685800"/>
          </a:xfrm>
          <a:prstGeom prst="rect">
            <a:avLst/>
          </a:prstGeom>
          <a:solidFill>
            <a:srgbClr val="003A6F"/>
          </a:solidFill>
          <a:ln w="9525" algn="ctr">
            <a:solidFill>
              <a:schemeClr val="tx1"/>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mn-cs"/>
              </a:rPr>
              <a:t>If you choose to explore the app; our request is, send us your feedback so we can make it better!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418" y="659113"/>
            <a:ext cx="2605562" cy="4417985"/>
          </a:xfrm>
          <a:prstGeom prst="rect">
            <a:avLst/>
          </a:prstGeom>
        </p:spPr>
      </p:pic>
    </p:spTree>
    <p:extLst>
      <p:ext uri="{BB962C8B-B14F-4D97-AF65-F5344CB8AC3E}">
        <p14:creationId xmlns:p14="http://schemas.microsoft.com/office/powerpoint/2010/main" val="1012036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 Slide</a:t>
            </a:r>
          </a:p>
        </p:txBody>
      </p:sp>
      <p:sp>
        <p:nvSpPr>
          <p:cNvPr id="5" name="Content Placeholder 4"/>
          <p:cNvSpPr>
            <a:spLocks noGrp="1"/>
          </p:cNvSpPr>
          <p:nvPr>
            <p:ph idx="1"/>
          </p:nvPr>
        </p:nvSpPr>
        <p:spPr>
          <a:xfrm>
            <a:off x="1600200" y="1058863"/>
            <a:ext cx="7239000" cy="4960937"/>
          </a:xfrm>
        </p:spPr>
        <p:txBody>
          <a:bodyPr/>
          <a:lstStyle/>
          <a:p>
            <a:r>
              <a:rPr lang="en-US" dirty="0">
                <a:hlinkClick r:id="rId3"/>
              </a:rPr>
              <a:t>http://www.onesystemonevoice.com</a:t>
            </a:r>
            <a:endParaRPr lang="en-US" dirty="0"/>
          </a:p>
          <a:p>
            <a:r>
              <a:rPr lang="en-US" dirty="0"/>
              <a:t>http://motivationalinterviewing.org/</a:t>
            </a:r>
          </a:p>
          <a:p>
            <a:endParaRPr lang="en-US" dirty="0">
              <a:hlinkClick r:id="" action="ppaction://noaction"/>
            </a:endParaRPr>
          </a:p>
          <a:p>
            <a:r>
              <a:rPr lang="en-US" dirty="0">
                <a:hlinkClick r:id="" action="ppaction://noaction"/>
              </a:rPr>
              <a:t>Motivational Interviewing, Third Edition: Helping People Change (Applications of Motivational Interviewing)</a:t>
            </a:r>
            <a:r>
              <a:rPr lang="en-US" dirty="0"/>
              <a:t> by </a:t>
            </a:r>
            <a:r>
              <a:rPr lang="en-US" dirty="0">
                <a:hlinkClick r:id="rId4" action="ppaction://hlinkfile"/>
              </a:rPr>
              <a:t>William R. Miller</a:t>
            </a:r>
            <a:r>
              <a:rPr lang="en-US" dirty="0"/>
              <a:t> and Stephen Rollnick </a:t>
            </a:r>
          </a:p>
          <a:p>
            <a:endParaRPr lang="en-US" dirty="0">
              <a:hlinkClick r:id="" action="ppaction://noaction"/>
            </a:endParaRPr>
          </a:p>
          <a:p>
            <a:r>
              <a:rPr lang="en-US" dirty="0">
                <a:hlinkClick r:id="" action="ppaction://noaction"/>
              </a:rPr>
              <a:t>Building Motivational Interviewing Skills: A Practitioner Workbook (Applications of Motivational Interviewing)</a:t>
            </a:r>
            <a:r>
              <a:rPr lang="en-US" dirty="0"/>
              <a:t> by </a:t>
            </a:r>
            <a:r>
              <a:rPr lang="en-US" dirty="0">
                <a:hlinkClick r:id="rId5" action="ppaction://hlinkfile"/>
              </a:rPr>
              <a:t>David B. Rosengren</a:t>
            </a:r>
            <a:r>
              <a:rPr lang="en-US" dirty="0"/>
              <a:t> (Jul 2, 2009) </a:t>
            </a:r>
          </a:p>
          <a:p>
            <a:endParaRPr lang="en-US" dirty="0"/>
          </a:p>
          <a:p>
            <a:r>
              <a:rPr lang="en-US" dirty="0">
                <a:hlinkClick r:id="rId6"/>
              </a:rPr>
              <a:t>Motivational Interviewing for Leadership: MI-LEAD </a:t>
            </a:r>
            <a:r>
              <a:rPr lang="en-US" dirty="0"/>
              <a:t>by David Wilcox, Brian Kersh and Elizabeth Jenkins</a:t>
            </a:r>
          </a:p>
          <a:p>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588" y="2171700"/>
            <a:ext cx="610481" cy="9144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3539331"/>
            <a:ext cx="609600" cy="806547"/>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301" y="4772240"/>
            <a:ext cx="626899" cy="941290"/>
          </a:xfrm>
          <a:prstGeom prst="rect">
            <a:avLst/>
          </a:prstGeom>
        </p:spPr>
      </p:pic>
    </p:spTree>
    <p:extLst>
      <p:ext uri="{BB962C8B-B14F-4D97-AF65-F5344CB8AC3E}">
        <p14:creationId xmlns:p14="http://schemas.microsoft.com/office/powerpoint/2010/main" val="682972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E70FA-B0F2-DB40-A885-2D469231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22" y="12357"/>
            <a:ext cx="8358756" cy="6858000"/>
          </a:xfrm>
          <a:prstGeom prst="rect">
            <a:avLst/>
          </a:prstGeom>
        </p:spPr>
      </p:pic>
    </p:spTree>
    <p:extLst>
      <p:ext uri="{BB962C8B-B14F-4D97-AF65-F5344CB8AC3E}">
        <p14:creationId xmlns:p14="http://schemas.microsoft.com/office/powerpoint/2010/main" val="266330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D2AE86E-A777-944B-AD6F-D648942B55DE}"/>
              </a:ext>
            </a:extLst>
          </p:cNvPr>
          <p:cNvSpPr txBox="1">
            <a:spLocks/>
          </p:cNvSpPr>
          <p:nvPr/>
        </p:nvSpPr>
        <p:spPr>
          <a:xfrm>
            <a:off x="457200" y="1046284"/>
            <a:ext cx="8229600" cy="2382715"/>
          </a:xfrm>
          <a:prstGeom prst="rect">
            <a:avLst/>
          </a:prstGeom>
        </p:spPr>
        <p:txBody>
          <a:bodyPr>
            <a:normAutofit fontScale="97500" lnSpcReduction="10000"/>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r>
              <a:rPr lang="en-US" sz="4400" kern="0">
                <a:latin typeface="Helvetica"/>
                <a:cs typeface="Helvetica"/>
              </a:rPr>
              <a:t>Thank You!</a:t>
            </a:r>
            <a:br>
              <a:rPr lang="en-US" kern="0">
                <a:latin typeface="Helvetica"/>
                <a:cs typeface="Helvetica"/>
              </a:rPr>
            </a:br>
            <a:r>
              <a:rPr lang="en-US" sz="3100" i="1" kern="0">
                <a:solidFill>
                  <a:srgbClr val="FF0000"/>
                </a:solidFill>
                <a:latin typeface="Helvetica"/>
                <a:cs typeface="Helvetica"/>
              </a:rPr>
              <a:t>Your opinion is important to us!</a:t>
            </a:r>
            <a:br>
              <a:rPr lang="en-US" sz="3100" i="1" kern="0">
                <a:solidFill>
                  <a:srgbClr val="FF0000"/>
                </a:solidFill>
                <a:latin typeface="Helvetica"/>
                <a:cs typeface="Helvetica"/>
              </a:rPr>
            </a:br>
            <a:r>
              <a:rPr lang="en-US" sz="3100" i="1" kern="0">
                <a:solidFill>
                  <a:srgbClr val="FF0000"/>
                </a:solidFill>
                <a:latin typeface="Helvetica"/>
                <a:cs typeface="Helvetica"/>
              </a:rPr>
              <a:t>Please take a moment to complete the survey using the conference mobile app.</a:t>
            </a:r>
            <a:br>
              <a:rPr lang="en-US" kern="0">
                <a:solidFill>
                  <a:srgbClr val="FF0000"/>
                </a:solidFill>
                <a:latin typeface="Helvetica"/>
                <a:cs typeface="Helvetica"/>
              </a:rPr>
            </a:br>
            <a:endParaRPr lang="en-US" kern="0" dirty="0"/>
          </a:p>
        </p:txBody>
      </p:sp>
      <p:sp>
        <p:nvSpPr>
          <p:cNvPr id="4" name="Content Placeholder 7">
            <a:extLst>
              <a:ext uri="{FF2B5EF4-FFF2-40B4-BE49-F238E27FC236}">
                <a16:creationId xmlns:a16="http://schemas.microsoft.com/office/drawing/2014/main" id="{8926EA2B-AD58-634D-A836-653DE3BE40A3}"/>
              </a:ext>
            </a:extLst>
          </p:cNvPr>
          <p:cNvSpPr txBox="1">
            <a:spLocks/>
          </p:cNvSpPr>
          <p:nvPr/>
        </p:nvSpPr>
        <p:spPr>
          <a:xfrm>
            <a:off x="152400" y="3165888"/>
            <a:ext cx="8839200" cy="2832456"/>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225425" indent="-225425" algn="l" rtl="0" eaLnBrk="1" fontAlgn="base" hangingPunct="1">
              <a:lnSpc>
                <a:spcPct val="120000"/>
              </a:lnSpc>
              <a:spcBef>
                <a:spcPts val="20"/>
              </a:spcBef>
              <a:spcAft>
                <a:spcPct val="0"/>
              </a:spcAft>
              <a:buChar char="•"/>
              <a:defRPr sz="1800" b="1">
                <a:solidFill>
                  <a:schemeClr val="dk1"/>
                </a:solidFill>
                <a:latin typeface="+mn-lt"/>
                <a:ea typeface="+mn-ea"/>
                <a:cs typeface="+mn-cs"/>
              </a:defRPr>
            </a:lvl1pPr>
            <a:lvl2pPr marL="465138" indent="-239713" algn="l" rtl="0" eaLnBrk="1" fontAlgn="base" hangingPunct="1">
              <a:lnSpc>
                <a:spcPct val="120000"/>
              </a:lnSpc>
              <a:spcBef>
                <a:spcPts val="20"/>
              </a:spcBef>
              <a:spcAft>
                <a:spcPct val="0"/>
              </a:spcAft>
              <a:buChar char="–"/>
              <a:defRPr sz="1600">
                <a:solidFill>
                  <a:schemeClr val="dk1"/>
                </a:solidFill>
                <a:latin typeface="+mn-lt"/>
                <a:ea typeface="+mn-ea"/>
                <a:cs typeface="+mn-cs"/>
              </a:defRPr>
            </a:lvl2pPr>
            <a:lvl3pPr marL="688975" indent="-223838" algn="l" rtl="0" eaLnBrk="1" fontAlgn="base" hangingPunct="1">
              <a:lnSpc>
                <a:spcPct val="120000"/>
              </a:lnSpc>
              <a:spcBef>
                <a:spcPts val="20"/>
              </a:spcBef>
              <a:spcAft>
                <a:spcPct val="0"/>
              </a:spcAft>
              <a:buChar char="•"/>
              <a:defRPr sz="1400">
                <a:solidFill>
                  <a:schemeClr val="dk1"/>
                </a:solidFill>
                <a:latin typeface="+mn-lt"/>
                <a:ea typeface="+mn-ea"/>
                <a:cs typeface="+mn-cs"/>
              </a:defRPr>
            </a:lvl3pPr>
            <a:lvl4pPr marL="914400" indent="-225425" algn="l" rtl="0" eaLnBrk="1" fontAlgn="base" hangingPunct="1">
              <a:lnSpc>
                <a:spcPct val="120000"/>
              </a:lnSpc>
              <a:spcBef>
                <a:spcPts val="20"/>
              </a:spcBef>
              <a:spcAft>
                <a:spcPct val="0"/>
              </a:spcAft>
              <a:buChar char="–"/>
              <a:defRPr sz="1200">
                <a:solidFill>
                  <a:schemeClr val="dk1"/>
                </a:solidFill>
                <a:latin typeface="+mn-lt"/>
                <a:ea typeface="+mn-ea"/>
                <a:cs typeface="+mn-cs"/>
              </a:defRPr>
            </a:lvl4pPr>
            <a:lvl5pPr marL="1139825" indent="-225425" algn="l" rtl="0" eaLnBrk="1" fontAlgn="base" hangingPunct="1">
              <a:lnSpc>
                <a:spcPct val="120000"/>
              </a:lnSpc>
              <a:spcBef>
                <a:spcPts val="20"/>
              </a:spcBef>
              <a:spcAft>
                <a:spcPct val="0"/>
              </a:spcAft>
              <a:buChar char="•"/>
              <a:defRPr sz="1200">
                <a:solidFill>
                  <a:schemeClr val="dk1"/>
                </a:solidFill>
                <a:latin typeface="+mn-lt"/>
                <a:ea typeface="+mn-ea"/>
                <a:cs typeface="+mn-cs"/>
              </a:defRPr>
            </a:lvl5pPr>
            <a:lvl6pPr marL="2070100" indent="-241300" algn="l" rtl="0" eaLnBrk="1" fontAlgn="base" hangingPunct="1">
              <a:lnSpc>
                <a:spcPct val="120000"/>
              </a:lnSpc>
              <a:spcBef>
                <a:spcPct val="20000"/>
              </a:spcBef>
              <a:spcAft>
                <a:spcPct val="0"/>
              </a:spcAft>
              <a:buChar char="•"/>
              <a:defRPr sz="1200">
                <a:solidFill>
                  <a:schemeClr val="dk1"/>
                </a:solidFill>
                <a:latin typeface="+mn-lt"/>
                <a:ea typeface="+mn-ea"/>
                <a:cs typeface="+mn-cs"/>
              </a:defRPr>
            </a:lvl6pPr>
            <a:lvl7pPr marL="2527300" indent="-241300" algn="l" rtl="0" eaLnBrk="1" fontAlgn="base" hangingPunct="1">
              <a:lnSpc>
                <a:spcPct val="120000"/>
              </a:lnSpc>
              <a:spcBef>
                <a:spcPct val="20000"/>
              </a:spcBef>
              <a:spcAft>
                <a:spcPct val="0"/>
              </a:spcAft>
              <a:buChar char="•"/>
              <a:defRPr sz="1200">
                <a:solidFill>
                  <a:schemeClr val="dk1"/>
                </a:solidFill>
                <a:latin typeface="+mn-lt"/>
                <a:ea typeface="+mn-ea"/>
                <a:cs typeface="+mn-cs"/>
              </a:defRPr>
            </a:lvl7pPr>
            <a:lvl8pPr marL="2984500" indent="-241300" algn="l" rtl="0" eaLnBrk="1" fontAlgn="base" hangingPunct="1">
              <a:lnSpc>
                <a:spcPct val="120000"/>
              </a:lnSpc>
              <a:spcBef>
                <a:spcPct val="20000"/>
              </a:spcBef>
              <a:spcAft>
                <a:spcPct val="0"/>
              </a:spcAft>
              <a:buChar char="•"/>
              <a:defRPr sz="1200">
                <a:solidFill>
                  <a:schemeClr val="dk1"/>
                </a:solidFill>
                <a:latin typeface="+mn-lt"/>
                <a:ea typeface="+mn-ea"/>
                <a:cs typeface="+mn-cs"/>
              </a:defRPr>
            </a:lvl8pPr>
            <a:lvl9pPr marL="3441700" indent="-241300" algn="l" rtl="0" eaLnBrk="1" fontAlgn="base" hangingPunct="1">
              <a:lnSpc>
                <a:spcPct val="120000"/>
              </a:lnSpc>
              <a:spcBef>
                <a:spcPct val="20000"/>
              </a:spcBef>
              <a:spcAft>
                <a:spcPct val="0"/>
              </a:spcAft>
              <a:buChar char="•"/>
              <a:defRPr sz="1200">
                <a:solidFill>
                  <a:schemeClr val="dk1"/>
                </a:solidFill>
                <a:latin typeface="+mn-lt"/>
                <a:ea typeface="+mn-ea"/>
                <a:cs typeface="+mn-cs"/>
              </a:defRPr>
            </a:lvl9pPr>
          </a:lstStyle>
          <a:p>
            <a:pPr marL="0" indent="0" algn="ctr">
              <a:lnSpc>
                <a:spcPts val="2360"/>
              </a:lnSpc>
              <a:buFontTx/>
              <a:buNone/>
            </a:pPr>
            <a:endParaRPr lang="en-US" sz="2800" kern="0" dirty="0">
              <a:solidFill>
                <a:schemeClr val="tx1"/>
              </a:solidFill>
              <a:latin typeface="Helvetica" charset="0"/>
            </a:endParaRPr>
          </a:p>
          <a:p>
            <a:pPr marL="0" indent="0" algn="ctr">
              <a:lnSpc>
                <a:spcPts val="2360"/>
              </a:lnSpc>
              <a:buFontTx/>
              <a:buNone/>
            </a:pPr>
            <a:r>
              <a:rPr lang="en-US" sz="2800" kern="0" dirty="0">
                <a:solidFill>
                  <a:schemeClr val="tx1"/>
                </a:solidFill>
                <a:latin typeface="Helvetica" charset="0"/>
              </a:rPr>
              <a:t>Session No: MW/16</a:t>
            </a:r>
          </a:p>
          <a:p>
            <a:pPr marL="0" indent="0" algn="ctr">
              <a:buFontTx/>
              <a:buNone/>
            </a:pPr>
            <a:r>
              <a:rPr lang="en-US" sz="2800" i="1" kern="0" dirty="0">
                <a:latin typeface="Helvetica" charset="0"/>
              </a:rPr>
              <a:t>Hearts, minds and hands – leadership model</a:t>
            </a:r>
          </a:p>
          <a:p>
            <a:pPr marL="0" indent="0" algn="ctr">
              <a:buFontTx/>
              <a:buNone/>
            </a:pPr>
            <a:r>
              <a:rPr lang="en-US" sz="2400" kern="0" dirty="0">
                <a:solidFill>
                  <a:srgbClr val="000090"/>
                </a:solidFill>
                <a:latin typeface="Helvetica" charset="0"/>
              </a:rPr>
              <a:t>Larry Anderson / </a:t>
            </a:r>
            <a:r>
              <a:rPr lang="en-US" sz="2400" kern="0" dirty="0" err="1">
                <a:solidFill>
                  <a:srgbClr val="002060"/>
                </a:solidFill>
              </a:rPr>
              <a:t>larry.anderson@onesystemonevoice.com</a:t>
            </a:r>
            <a:endParaRPr lang="en-US" sz="2400" kern="0" dirty="0">
              <a:solidFill>
                <a:srgbClr val="002060"/>
              </a:solidFill>
            </a:endParaRPr>
          </a:p>
          <a:p>
            <a:pPr marL="0" indent="0" algn="ctr">
              <a:buFontTx/>
              <a:buNone/>
            </a:pPr>
            <a:r>
              <a:rPr lang="en-US" sz="2400" kern="0" dirty="0">
                <a:solidFill>
                  <a:srgbClr val="000090"/>
                </a:solidFill>
                <a:latin typeface="Helvetica" charset="0"/>
              </a:rPr>
              <a:t>Ron Oslin / </a:t>
            </a:r>
            <a:r>
              <a:rPr lang="en-US" sz="2400" kern="0" dirty="0" err="1">
                <a:solidFill>
                  <a:srgbClr val="002060"/>
                </a:solidFill>
              </a:rPr>
              <a:t>ron.oslin@onesystemonevoice.com</a:t>
            </a:r>
            <a:endParaRPr lang="en-US" sz="2400" kern="0" dirty="0">
              <a:solidFill>
                <a:srgbClr val="002060"/>
              </a:solidFill>
            </a:endParaRPr>
          </a:p>
          <a:p>
            <a:pPr marL="0" indent="0" algn="ctr">
              <a:buFontTx/>
              <a:buNone/>
            </a:pPr>
            <a:r>
              <a:rPr lang="en-US" sz="2800" kern="0" dirty="0">
                <a:solidFill>
                  <a:schemeClr val="tx1"/>
                </a:solidFill>
                <a:latin typeface="Helvetica" panose="020B0604020202020204" pitchFamily="34" charset="0"/>
                <a:cs typeface="Helvetica" panose="020B0604020202020204" pitchFamily="34" charset="0"/>
              </a:rPr>
              <a:t>One System One Voice LLC</a:t>
            </a:r>
          </a:p>
        </p:txBody>
      </p:sp>
      <p:pic>
        <p:nvPicPr>
          <p:cNvPr id="5" name="Picture 4">
            <a:extLst>
              <a:ext uri="{FF2B5EF4-FFF2-40B4-BE49-F238E27FC236}">
                <a16:creationId xmlns:a16="http://schemas.microsoft.com/office/drawing/2014/main" id="{13D87FDF-0D15-4F46-8A8D-1D1246B97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3"/>
            <a:ext cx="9144000" cy="1048688"/>
          </a:xfrm>
          <a:prstGeom prst="rect">
            <a:avLst/>
          </a:prstGeom>
        </p:spPr>
      </p:pic>
      <p:pic>
        <p:nvPicPr>
          <p:cNvPr id="6" name="Picture 5">
            <a:extLst>
              <a:ext uri="{FF2B5EF4-FFF2-40B4-BE49-F238E27FC236}">
                <a16:creationId xmlns:a16="http://schemas.microsoft.com/office/drawing/2014/main" id="{F7A7EFF3-52A7-EB4D-AFE9-6D4A7F584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5355"/>
            <a:ext cx="9144000" cy="607242"/>
          </a:xfrm>
          <a:prstGeom prst="rect">
            <a:avLst/>
          </a:prstGeom>
        </p:spPr>
      </p:pic>
    </p:spTree>
    <p:extLst>
      <p:ext uri="{BB962C8B-B14F-4D97-AF65-F5344CB8AC3E}">
        <p14:creationId xmlns:p14="http://schemas.microsoft.com/office/powerpoint/2010/main" val="3895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Our Dance Card</a:t>
            </a:r>
          </a:p>
        </p:txBody>
      </p:sp>
      <p:sp>
        <p:nvSpPr>
          <p:cNvPr id="66568" name="Rectangle 8"/>
          <p:cNvSpPr>
            <a:spLocks noGrp="1" noChangeArrowheads="1"/>
          </p:cNvSpPr>
          <p:nvPr>
            <p:ph idx="1"/>
          </p:nvPr>
        </p:nvSpPr>
        <p:spPr>
          <a:xfrm>
            <a:off x="381000" y="1219200"/>
            <a:ext cx="6375661" cy="4911725"/>
          </a:xfrm>
          <a:noFill/>
          <a:ln/>
        </p:spPr>
        <p:txBody>
          <a:bodyPr>
            <a:normAutofit/>
          </a:bodyPr>
          <a:lstStyle/>
          <a:p>
            <a:r>
              <a:rPr lang="en-US" sz="2800" dirty="0">
                <a:solidFill>
                  <a:schemeClr val="bg1">
                    <a:lumMod val="65000"/>
                  </a:schemeClr>
                </a:solidFill>
              </a:rPr>
              <a:t>Current Statistics</a:t>
            </a:r>
          </a:p>
          <a:p>
            <a:r>
              <a:rPr lang="en-US" sz="2800" dirty="0"/>
              <a:t>Wisdoms about Change</a:t>
            </a:r>
          </a:p>
          <a:p>
            <a:r>
              <a:rPr lang="en-US" sz="2800" dirty="0">
                <a:solidFill>
                  <a:schemeClr val="bg1">
                    <a:lumMod val="65000"/>
                  </a:schemeClr>
                </a:solidFill>
              </a:rPr>
              <a:t>Facilitating Change</a:t>
            </a:r>
          </a:p>
          <a:p>
            <a:r>
              <a:rPr lang="en-US" sz="2800" dirty="0">
                <a:solidFill>
                  <a:schemeClr val="bg1">
                    <a:lumMod val="65000"/>
                  </a:schemeClr>
                </a:solidFill>
              </a:rPr>
              <a:t>Combining Leadership Maturity and Stages of Change</a:t>
            </a:r>
          </a:p>
          <a:p>
            <a:r>
              <a:rPr lang="en-US" sz="2800" dirty="0">
                <a:solidFill>
                  <a:schemeClr val="bg1">
                    <a:lumMod val="65000"/>
                  </a:schemeClr>
                </a:solidFill>
              </a:rPr>
              <a:t>The ”Righting Reflex”</a:t>
            </a:r>
          </a:p>
          <a:p>
            <a:r>
              <a:rPr lang="en-US" sz="2800" dirty="0">
                <a:solidFill>
                  <a:schemeClr val="bg1">
                    <a:lumMod val="65000"/>
                  </a:schemeClr>
                </a:solidFill>
              </a:rPr>
              <a:t>Conversation Methodologies</a:t>
            </a:r>
          </a:p>
          <a:p>
            <a:r>
              <a:rPr lang="en-US" sz="2800" dirty="0">
                <a:solidFill>
                  <a:schemeClr val="bg1">
                    <a:lumMod val="65000"/>
                  </a:schemeClr>
                </a:solidFill>
              </a:rPr>
              <a:t>Where/How to learn more</a:t>
            </a:r>
          </a:p>
        </p:txBody>
      </p:sp>
      <p:pic>
        <p:nvPicPr>
          <p:cNvPr id="66564" name="Picture 4" descr="MCj04159780000[1]"/>
          <p:cNvPicPr>
            <a:picLocks noChangeAspect="1" noChangeArrowheads="1"/>
          </p:cNvPicPr>
          <p:nvPr/>
        </p:nvPicPr>
        <p:blipFill>
          <a:blip r:embed="rId2" cstate="print"/>
          <a:srcRect/>
          <a:stretch>
            <a:fillRect/>
          </a:stretch>
        </p:blipFill>
        <p:spPr bwMode="auto">
          <a:xfrm>
            <a:off x="7296514" y="228600"/>
            <a:ext cx="1409411" cy="1536481"/>
          </a:xfrm>
          <a:prstGeom prst="rect">
            <a:avLst/>
          </a:prstGeom>
          <a:noFill/>
        </p:spPr>
      </p:pic>
      <p:pic>
        <p:nvPicPr>
          <p:cNvPr id="66565" name="Picture 5" descr="MCj01210510000[1]"/>
          <p:cNvPicPr>
            <a:picLocks noChangeAspect="1" noChangeArrowheads="1"/>
          </p:cNvPicPr>
          <p:nvPr/>
        </p:nvPicPr>
        <p:blipFill>
          <a:blip r:embed="rId3" cstate="print"/>
          <a:srcRect/>
          <a:stretch>
            <a:fillRect/>
          </a:stretch>
        </p:blipFill>
        <p:spPr bwMode="auto">
          <a:xfrm>
            <a:off x="6889936" y="3429000"/>
            <a:ext cx="1802737" cy="2186084"/>
          </a:xfrm>
          <a:prstGeom prst="rect">
            <a:avLst/>
          </a:prstGeom>
          <a:noFill/>
        </p:spPr>
      </p:pic>
    </p:spTree>
    <p:extLst>
      <p:ext uri="{BB962C8B-B14F-4D97-AF65-F5344CB8AC3E}">
        <p14:creationId xmlns:p14="http://schemas.microsoft.com/office/powerpoint/2010/main" val="329313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038600"/>
          </a:xfrm>
        </p:spPr>
        <p:txBody>
          <a:bodyPr/>
          <a:lstStyle/>
          <a:p>
            <a:pPr marL="0" indent="0" algn="ctr">
              <a:buNone/>
            </a:pPr>
            <a:r>
              <a:rPr lang="en-US" sz="4000" dirty="0"/>
              <a:t>Five Wisdoms from the</a:t>
            </a:r>
          </a:p>
          <a:p>
            <a:pPr marL="0" indent="0" algn="ctr">
              <a:buNone/>
            </a:pPr>
            <a:r>
              <a:rPr lang="en-US" sz="4000" dirty="0"/>
              <a:t>Clinical Community </a:t>
            </a:r>
          </a:p>
          <a:p>
            <a:pPr marL="0" indent="0" algn="ctr">
              <a:buNone/>
            </a:pPr>
            <a:r>
              <a:rPr lang="en-US" sz="4000" i="1" u="sng" dirty="0"/>
              <a:t>Our focus for today</a:t>
            </a:r>
          </a:p>
        </p:txBody>
      </p:sp>
    </p:spTree>
    <p:extLst>
      <p:ext uri="{BB962C8B-B14F-4D97-AF65-F5344CB8AC3E}">
        <p14:creationId xmlns:p14="http://schemas.microsoft.com/office/powerpoint/2010/main" val="49844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8534400" cy="533400"/>
          </a:xfrm>
        </p:spPr>
        <p:txBody>
          <a:bodyPr/>
          <a:lstStyle/>
          <a:p>
            <a:r>
              <a:rPr lang="en-US" dirty="0"/>
              <a:t>A large percentage of people in an organization are:</a:t>
            </a: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476250" y="3755570"/>
            <a:ext cx="8305800" cy="2492829"/>
          </a:xfrm>
        </p:spPr>
        <p:txBody>
          <a:bodyPr/>
          <a:lstStyle/>
          <a:p>
            <a:pPr marL="0" indent="0" algn="ctr">
              <a:buNone/>
            </a:pPr>
            <a:r>
              <a:rPr lang="en-US" sz="2000" dirty="0"/>
              <a:t>Examples:</a:t>
            </a:r>
          </a:p>
          <a:p>
            <a:r>
              <a:rPr lang="en-US" sz="1600" dirty="0"/>
              <a:t>A business implements a new state of the art computer system and within months the reports and in some cases the screens look like the old  system</a:t>
            </a:r>
          </a:p>
          <a:p>
            <a:r>
              <a:rPr lang="en-US" sz="1600" dirty="0"/>
              <a:t>A team improves their process and moves the furniture and within months things are back or almost the same as before the change</a:t>
            </a:r>
          </a:p>
          <a:p>
            <a:r>
              <a:rPr lang="en-US" sz="1600" dirty="0"/>
              <a:t>Trainers, coaches and leaders acknowledge the method they use is ineffective and continue to employee the same method</a:t>
            </a:r>
          </a:p>
          <a:p>
            <a:endParaRPr lang="en-US" sz="1600" dirty="0"/>
          </a:p>
        </p:txBody>
      </p:sp>
      <p:sp>
        <p:nvSpPr>
          <p:cNvPr id="4" name="TextBox 3"/>
          <p:cNvSpPr txBox="1"/>
          <p:nvPr/>
        </p:nvSpPr>
        <p:spPr>
          <a:xfrm>
            <a:off x="1160893" y="953869"/>
            <a:ext cx="6936514"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“Addicted to the Status Quo”</a:t>
            </a:r>
            <a:r>
              <a:rPr kumimoji="0" lang="en-US" sz="2400" b="1" i="0" u="none" strike="noStrike" kern="1200" cap="none" spc="0" normalizeH="0" baseline="100000" noProof="0" dirty="0">
                <a:ln>
                  <a:noFill/>
                </a:ln>
                <a:solidFill>
                  <a:srgbClr val="000000"/>
                </a:solidFill>
                <a:effectLst/>
                <a:uLnTx/>
                <a:uFillTx/>
                <a:latin typeface="Arial" charset="0"/>
                <a:ea typeface="+mn-ea"/>
                <a:cs typeface="+mn-cs"/>
              </a:rPr>
              <a:t>©</a:t>
            </a:r>
          </a:p>
        </p:txBody>
      </p:sp>
      <p:sp>
        <p:nvSpPr>
          <p:cNvPr id="5" name="Content Placeholder 2"/>
          <p:cNvSpPr txBox="1">
            <a:spLocks/>
          </p:cNvSpPr>
          <p:nvPr/>
        </p:nvSpPr>
        <p:spPr bwMode="gray">
          <a:xfrm>
            <a:off x="476250" y="1801585"/>
            <a:ext cx="8305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lnSpc>
                <a:spcPct val="120000"/>
              </a:lnSpc>
              <a:spcBef>
                <a:spcPts val="20"/>
              </a:spcBef>
              <a:spcAft>
                <a:spcPct val="0"/>
              </a:spcAft>
              <a:buChar char="•"/>
              <a:defRPr sz="1800" b="1">
                <a:solidFill>
                  <a:schemeClr val="tx1"/>
                </a:solidFill>
                <a:latin typeface="+mn-lt"/>
                <a:ea typeface="+mn-ea"/>
                <a:cs typeface="+mn-cs"/>
              </a:defRPr>
            </a:lvl1pPr>
            <a:lvl2pPr marL="465138" indent="-239713" algn="l" rtl="0" eaLnBrk="1" fontAlgn="base" hangingPunct="1">
              <a:lnSpc>
                <a:spcPct val="120000"/>
              </a:lnSpc>
              <a:spcBef>
                <a:spcPts val="20"/>
              </a:spcBef>
              <a:spcAft>
                <a:spcPct val="0"/>
              </a:spcAft>
              <a:buChar char="–"/>
              <a:defRPr sz="1600">
                <a:solidFill>
                  <a:schemeClr val="tx1"/>
                </a:solidFill>
                <a:latin typeface="+mn-lt"/>
              </a:defRPr>
            </a:lvl2pPr>
            <a:lvl3pPr marL="688975" indent="-223838" algn="l" rtl="0" eaLnBrk="1" fontAlgn="base" hangingPunct="1">
              <a:lnSpc>
                <a:spcPct val="120000"/>
              </a:lnSpc>
              <a:spcBef>
                <a:spcPts val="20"/>
              </a:spcBef>
              <a:spcAft>
                <a:spcPct val="0"/>
              </a:spcAft>
              <a:buChar char="•"/>
              <a:defRPr sz="1400">
                <a:solidFill>
                  <a:schemeClr val="tx1"/>
                </a:solidFill>
                <a:latin typeface="+mn-lt"/>
              </a:defRPr>
            </a:lvl3pPr>
            <a:lvl4pPr marL="914400" indent="-225425" algn="l" rtl="0" eaLnBrk="1" fontAlgn="base" hangingPunct="1">
              <a:lnSpc>
                <a:spcPct val="120000"/>
              </a:lnSpc>
              <a:spcBef>
                <a:spcPts val="20"/>
              </a:spcBef>
              <a:spcAft>
                <a:spcPct val="0"/>
              </a:spcAft>
              <a:buChar char="–"/>
              <a:defRPr sz="1200">
                <a:solidFill>
                  <a:schemeClr val="tx1"/>
                </a:solidFill>
                <a:latin typeface="+mn-lt"/>
              </a:defRPr>
            </a:lvl4pPr>
            <a:lvl5pPr marL="1139825" indent="-225425" algn="l" rtl="0" eaLnBrk="1" fontAlgn="base" hangingPunct="1">
              <a:lnSpc>
                <a:spcPct val="120000"/>
              </a:lnSpc>
              <a:spcBef>
                <a:spcPts val="20"/>
              </a:spcBef>
              <a:spcAft>
                <a:spcPct val="0"/>
              </a:spcAft>
              <a:buChar char="•"/>
              <a:defRPr sz="1200">
                <a:solidFill>
                  <a:schemeClr val="tx1"/>
                </a:solidFill>
                <a:latin typeface="+mn-lt"/>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a:lstStyle>
          <a:p>
            <a:pPr marL="0" indent="0" algn="ctr" defTabSz="914400">
              <a:buFontTx/>
              <a:buNone/>
            </a:pPr>
            <a:r>
              <a:rPr lang="en-US" sz="2000" kern="0" dirty="0"/>
              <a:t>Addiction is defined as:</a:t>
            </a:r>
          </a:p>
          <a:p>
            <a:pPr marL="0" indent="0" defTabSz="914400">
              <a:buFontTx/>
              <a:buNone/>
            </a:pPr>
            <a:endParaRPr lang="en-US" sz="1000" kern="0" dirty="0"/>
          </a:p>
          <a:p>
            <a:pPr marL="0" indent="0" algn="ctr" defTabSz="914400">
              <a:buFontTx/>
              <a:buNone/>
            </a:pPr>
            <a:r>
              <a:rPr lang="en-US" sz="2000" kern="0" dirty="0"/>
              <a:t>a state defined by compulsive engagement in rewarding stimuli, despite consequences.  The term has little or no pejorative meaning attached to it. </a:t>
            </a:r>
          </a:p>
        </p:txBody>
      </p:sp>
      <p:sp>
        <p:nvSpPr>
          <p:cNvPr id="6" name="TextBox 5"/>
          <p:cNvSpPr txBox="1"/>
          <p:nvPr/>
        </p:nvSpPr>
        <p:spPr>
          <a:xfrm>
            <a:off x="7980224" y="0"/>
            <a:ext cx="1066800" cy="584775"/>
          </a:xfrm>
          <a:prstGeom prst="rect">
            <a:avLst/>
          </a:prstGeom>
          <a:solidFill>
            <a:schemeClr val="accent2"/>
          </a:solidFill>
        </p:spPr>
        <p:txBody>
          <a:bodyPr wrap="square" rtlCol="0">
            <a:spAutoFit/>
          </a:bodyPr>
          <a:lstStyle/>
          <a:p>
            <a:pPr algn="ctr"/>
            <a:r>
              <a:rPr lang="en-US" dirty="0"/>
              <a:t>Wisdom 1</a:t>
            </a:r>
          </a:p>
        </p:txBody>
      </p:sp>
    </p:spTree>
    <p:extLst>
      <p:ext uri="{BB962C8B-B14F-4D97-AF65-F5344CB8AC3E}">
        <p14:creationId xmlns:p14="http://schemas.microsoft.com/office/powerpoint/2010/main" val="24475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neSystemOneVoice">
  <a:themeElements>
    <a:clrScheme name="Capital One Palette">
      <a:dk1>
        <a:srgbClr val="000000"/>
      </a:dk1>
      <a:lt1>
        <a:srgbClr val="FFFFFF"/>
      </a:lt1>
      <a:dk2>
        <a:srgbClr val="000000"/>
      </a:dk2>
      <a:lt2>
        <a:srgbClr val="808080"/>
      </a:lt2>
      <a:accent1>
        <a:srgbClr val="003A6F"/>
      </a:accent1>
      <a:accent2>
        <a:srgbClr val="FFE512"/>
      </a:accent2>
      <a:accent3>
        <a:srgbClr val="A12830"/>
      </a:accent3>
      <a:accent4>
        <a:srgbClr val="00AB39"/>
      </a:accent4>
      <a:accent5>
        <a:srgbClr val="C41E99"/>
      </a:accent5>
      <a:accent6>
        <a:srgbClr val="FF5C00"/>
      </a:accent6>
      <a:hlink>
        <a:srgbClr val="003A6F"/>
      </a:hlink>
      <a:folHlink>
        <a:srgbClr val="A1283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lgn="ctr">
          <a:solidFill>
            <a:schemeClr val="tx1"/>
          </a:solidFill>
          <a:miter lim="800000"/>
          <a:headEnd/>
          <a:tailEnd/>
        </a:ln>
      </a:spPr>
      <a:bodyPr lIns="45720" rIns="45720" rtlCol="0" anchor="ctr"/>
      <a:lstStyle>
        <a:defPPr algn="ctr">
          <a:defRPr sz="1800" dirty="0"/>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2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ctr">
          <a:defRPr dirty="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00AB39"/>
        </a:accent1>
        <a:accent2>
          <a:srgbClr val="FFCE00"/>
        </a:accent2>
        <a:accent3>
          <a:srgbClr val="FFFFFF"/>
        </a:accent3>
        <a:accent4>
          <a:srgbClr val="000000"/>
        </a:accent4>
        <a:accent5>
          <a:srgbClr val="AAD2AE"/>
        </a:accent5>
        <a:accent6>
          <a:srgbClr val="E7BA00"/>
        </a:accent6>
        <a:hlink>
          <a:srgbClr val="003A6F"/>
        </a:hlink>
        <a:folHlink>
          <a:srgbClr val="A1283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00AB39"/>
        </a:accent1>
        <a:accent2>
          <a:srgbClr val="FFE512"/>
        </a:accent2>
        <a:accent3>
          <a:srgbClr val="FFFFFF"/>
        </a:accent3>
        <a:accent4>
          <a:srgbClr val="000000"/>
        </a:accent4>
        <a:accent5>
          <a:srgbClr val="AAD2AE"/>
        </a:accent5>
        <a:accent6>
          <a:srgbClr val="E7CF0F"/>
        </a:accent6>
        <a:hlink>
          <a:srgbClr val="003A6F"/>
        </a:hlink>
        <a:folHlink>
          <a:srgbClr val="A128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14661</TotalTime>
  <Words>3592</Words>
  <Application>Microsoft Macintosh PowerPoint</Application>
  <PresentationFormat>On-screen Show (4:3)</PresentationFormat>
  <Paragraphs>671</Paragraphs>
  <Slides>65</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&amp;quot</vt:lpstr>
      <vt:lpstr>Arial</vt:lpstr>
      <vt:lpstr>Book Antiqua</vt:lpstr>
      <vt:lpstr>Calibri</vt:lpstr>
      <vt:lpstr>Helvetica</vt:lpstr>
      <vt:lpstr>Humnst777 BT</vt:lpstr>
      <vt:lpstr>Wingdings</vt:lpstr>
      <vt:lpstr>OneSystemOneVoice</vt:lpstr>
      <vt:lpstr>Worksheet</vt:lpstr>
      <vt:lpstr>Hearts, minds and hands –  leadership model</vt:lpstr>
      <vt:lpstr>Our Dance Card</vt:lpstr>
      <vt:lpstr>These statistics should cause each of us to question Our Assumptions about the processes we use to facilitate change </vt:lpstr>
      <vt:lpstr>The burning question we here constantly is:</vt:lpstr>
      <vt:lpstr>Our two hypothesis I would like to share with you and ask you to consider are:</vt:lpstr>
      <vt:lpstr>We must consider the differences between real change vs the illusion  of change</vt:lpstr>
      <vt:lpstr>Our Dance Card</vt:lpstr>
      <vt:lpstr>PowerPoint Presentation</vt:lpstr>
      <vt:lpstr>A large percentage of people in an organization are:    </vt:lpstr>
      <vt:lpstr>PowerPoint Presentation</vt:lpstr>
      <vt:lpstr>PowerPoint Presentation</vt:lpstr>
      <vt:lpstr>If our expectation is Behavioral Change we must change our approach to “Change Management”</vt:lpstr>
      <vt:lpstr>PowerPoint Presentation</vt:lpstr>
      <vt:lpstr>Our Dance Card</vt:lpstr>
      <vt:lpstr>PowerPoint Presentation</vt:lpstr>
      <vt:lpstr> Stages of readiness to Change </vt:lpstr>
      <vt:lpstr>Typical Employee Segmentation for most changes</vt:lpstr>
      <vt:lpstr>Typical Employee Segmentation</vt:lpstr>
      <vt:lpstr>PowerPoint Presentation</vt:lpstr>
      <vt:lpstr>Tiers of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 Assessing yourself and others</vt:lpstr>
      <vt:lpstr>Group discussion</vt:lpstr>
      <vt:lpstr>Our Dance Card</vt:lpstr>
      <vt:lpstr>Effective coaching engagements require the coach to know themselves and their coachee</vt:lpstr>
      <vt:lpstr>Effective coaching engagements require the coach to know themselves and their coachee</vt:lpstr>
      <vt:lpstr>Effective coaching to change thinking means adjusting the coaching methodology and conversation style to meet the needs of the coachee</vt:lpstr>
      <vt:lpstr>Exercise #2: Assessing yourself and others</vt:lpstr>
      <vt:lpstr>Larry and Ron’s list of questions and statements</vt:lpstr>
      <vt:lpstr>Exercise #3: Assessing others</vt:lpstr>
      <vt:lpstr>Group discussion</vt:lpstr>
      <vt:lpstr>Our Dance Card</vt:lpstr>
      <vt:lpstr>This is the typical interaction leaders have when trying to bring about change</vt:lpstr>
      <vt:lpstr>To support genuine change we must be willing to swap roles</vt:lpstr>
      <vt:lpstr>Our Dance Card</vt:lpstr>
      <vt:lpstr>Effective coaching to change thinking means adjusting the coaching methodology and conversation style to meet the needs of the coachee</vt:lpstr>
      <vt:lpstr>Slide describing Construct Challenging Methodology </vt:lpstr>
      <vt:lpstr>Effective coaching to change thinking means adjusting the coaching methodology and conversation style to meet the needs of the coachee</vt:lpstr>
      <vt:lpstr>Slide describing Insight Sharing Methodology</vt:lpstr>
      <vt:lpstr>Effective coaching to change thinking means adjusting the coaching methodology and conversation style to meet the needs of the coachee</vt:lpstr>
      <vt:lpstr>Slide describing Motivational Interviewing (MI)</vt:lpstr>
      <vt:lpstr>Speaker’s Topic</vt:lpstr>
      <vt:lpstr>Listener/Leader</vt:lpstr>
      <vt:lpstr>Group discussion</vt:lpstr>
      <vt:lpstr>Four questions we would like you to ponder:</vt:lpstr>
      <vt:lpstr>Experiments are yielding positive results</vt:lpstr>
      <vt:lpstr>PowerPoint Presentation</vt:lpstr>
      <vt:lpstr> Where are you in your readiness to Change?</vt:lpstr>
      <vt:lpstr>Create Hands, Heart, and Mind Model on Flip Chart</vt:lpstr>
      <vt:lpstr>Our Dance Card</vt:lpstr>
      <vt:lpstr> To assist people who are willing to embrace a different model we created an app: iPhone, iPad &amp; Android title:</vt:lpstr>
      <vt:lpstr>Reference Material Slide</vt:lpstr>
      <vt:lpstr>PowerPoint Presentation</vt:lpstr>
      <vt:lpstr>PowerPoint Presentation</vt:lpstr>
    </vt:vector>
  </TitlesOfParts>
  <Company>Capital One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An Intro to Dancing</dc:title>
  <dc:creator>Oslin, Ron</dc:creator>
  <cp:lastModifiedBy>Ron Oslin</cp:lastModifiedBy>
  <cp:revision>211</cp:revision>
  <dcterms:created xsi:type="dcterms:W3CDTF">2014-10-22T05:47:58Z</dcterms:created>
  <dcterms:modified xsi:type="dcterms:W3CDTF">2018-10-29T16:59:53Z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lassification Level">
    <vt:lpwstr>Confidential</vt:lpwstr>
  </property>
</Properties>
</file>